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24"/>
  </p:notesMasterIdLst>
  <p:handoutMasterIdLst>
    <p:handoutMasterId r:id="rId25"/>
  </p:handoutMasterIdLst>
  <p:sldIdLst>
    <p:sldId id="1117" r:id="rId2"/>
    <p:sldId id="1082" r:id="rId3"/>
    <p:sldId id="1170" r:id="rId4"/>
    <p:sldId id="1084" r:id="rId5"/>
    <p:sldId id="1085" r:id="rId6"/>
    <p:sldId id="1148" r:id="rId7"/>
    <p:sldId id="1149" r:id="rId8"/>
    <p:sldId id="1158" r:id="rId9"/>
    <p:sldId id="1159" r:id="rId10"/>
    <p:sldId id="1160" r:id="rId11"/>
    <p:sldId id="1168" r:id="rId12"/>
    <p:sldId id="1089" r:id="rId13"/>
    <p:sldId id="1169" r:id="rId14"/>
    <p:sldId id="1154" r:id="rId15"/>
    <p:sldId id="1155" r:id="rId16"/>
    <p:sldId id="1156" r:id="rId17"/>
    <p:sldId id="1157" r:id="rId18"/>
    <p:sldId id="1081" r:id="rId19"/>
    <p:sldId id="1097" r:id="rId20"/>
    <p:sldId id="1071" r:id="rId21"/>
    <p:sldId id="1161" r:id="rId22"/>
    <p:sldId id="1162" r:id="rId23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CC00"/>
    <a:srgbClr val="FF9953"/>
    <a:srgbClr val="FF3300"/>
    <a:srgbClr val="000000"/>
    <a:srgbClr val="A40079"/>
    <a:srgbClr val="008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1765" autoAdjust="0"/>
    <p:restoredTop sz="89440" autoAdjust="0"/>
  </p:normalViewPr>
  <p:slideViewPr>
    <p:cSldViewPr>
      <p:cViewPr>
        <p:scale>
          <a:sx n="43" d="100"/>
          <a:sy n="43" d="100"/>
        </p:scale>
        <p:origin x="-1662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4024BC-6023-49D9-9086-3AB8540987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85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EE4DB3-F42C-4DBD-AFE6-2ED3272615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781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17D4E-A6ED-4F55-86C5-3539A9415A50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5F098-59DE-4004-B70C-C9515724D318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922DF-928B-4200-92F1-A99BA07552B7}" type="slidenum">
              <a:rPr lang="ar-SA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What has this got to do with UQ?  Everything. Basic challenge in UQ is remembering the meanings.  So, use all your faculties to remember.  </a:t>
            </a:r>
          </a:p>
          <a:p>
            <a:r>
              <a:rPr lang="en-US" smtClean="0"/>
              <a:t>Remember the lightening in the clouds (between +ve and –ve charges).  Something like that…</a:t>
            </a:r>
          </a:p>
          <a:p>
            <a:r>
              <a:rPr lang="en-US" smtClean="0"/>
              <a:t>The more ‘lightenings’ we create in our brain, the easier it will be to learn the meaning of the words, retain it, and recall it. </a:t>
            </a:r>
          </a:p>
          <a:p>
            <a:r>
              <a:rPr lang="en-US" smtClean="0"/>
              <a:t>So, don’t be shy in saying out loud and using your hands.  And for new words, underline them, use highlighter, color pens….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With intention, Du’aa, and then support of Allah… NO PROBLEM INSHA-ALLAH.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BBA8B-CE70-409A-B295-B3A51CD4D890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Araitalladhee yukadh-dhibu biddeen</a:t>
            </a:r>
          </a:p>
          <a:p>
            <a:pPr eaLnBrk="1" hangingPunct="1"/>
            <a:r>
              <a:rPr lang="en-US" smtClean="0"/>
              <a:t>Illa lladheena aamanooo…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0E93B-73F9-422C-92E6-EEC2A00F1DC8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FE08A-32B4-44B8-9742-E4A1988BE7CF}" type="slidenum">
              <a:rPr lang="ar-SA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ar-SA" smtClean="0">
                <a:cs typeface="Arial" pitchFamily="34" charset="0"/>
              </a:rPr>
              <a:t>قسمت الصلوة بينى وبين عبدى...  حمدن</a:t>
            </a: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A9E22-8E80-49FD-AAC6-E76451AAF79A}" type="slidenum">
              <a:rPr lang="ar-SA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ar-SA" smtClean="0">
                <a:cs typeface="Arial" pitchFamily="34" charset="0"/>
              </a:rPr>
              <a:t>قسمت الصلوة بينى وبين عبدى...  حمدن</a:t>
            </a: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D9B3C-22E9-40F5-BF00-784C7F3207C7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CFA1D-35C4-4059-967B-5F2C8179DF5F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539EB-71E9-4922-8EB6-B009489AF84C}" type="slidenum">
              <a:rPr lang="ar-SA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A0BAE-F615-48A1-810F-14B9BD6DC635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CF575-29B8-414A-BACB-E19ED6E81ACD}" type="slidenum">
              <a:rPr lang="ar-SA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 rtl="0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0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D067750C-6522-4AE9-9B7A-FF8B9FA0E8B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0E855-E859-4EB1-B077-1001A2AE70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B4BE-F76E-4D7E-9EE4-77003AB233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EED29-194D-4679-BF7C-61514EAE48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764D-94AE-4D81-AA55-B7C9C4A380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51C62-C7A1-417D-95A1-905A7DBA6C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9FF12-CE61-4BED-970E-7104F6E7A5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7E5C-D1B1-4AD2-AA1F-90CE1C740A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46BD-8D1C-4873-B815-E66979F599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845D-180B-4015-96ED-8863366C7C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A804-43D8-4AEF-84BB-3975610CDF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2F26-6EC9-4854-BF5B-6B2C50D48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A10D-E85E-4FE0-A03E-EA240EABA2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B39F-557A-4EFC-92DB-8A7B815F31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415216-5E0E-4F7D-8DB4-899C3414580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  <p:sldLayoutId id="214748372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29000" y="253425"/>
            <a:ext cx="2514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3200" b="0" dirty="0" smtClean="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بسم الله الرحمن الرحيم</a:t>
            </a:r>
            <a:endParaRPr lang="en-US" sz="3200" b="0" dirty="0">
              <a:latin typeface="Alvi Nastaleeq" pitchFamily="2" charset="-78"/>
              <a:cs typeface="Alvi Nastaleeq" pitchFamily="2" charset="-78"/>
              <a:sym typeface="AGA Arabesque" pitchFamily="2" charset="2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smtClean="0">
                <a:solidFill>
                  <a:srgbClr val="FFFFFF"/>
                </a:solidFill>
                <a:cs typeface="Tahoma" pitchFamily="34" charset="0"/>
              </a:rPr>
              <a:t>Lesson – 2b</a:t>
            </a: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16002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مُشْرِك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35181" name="Oval 39"/>
          <p:cNvSpPr>
            <a:spLocks noChangeArrowheads="1"/>
          </p:cNvSpPr>
          <p:nvPr/>
        </p:nvSpPr>
        <p:spPr bwMode="auto">
          <a:xfrm>
            <a:off x="2590800" y="1397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2076450"/>
            <a:ext cx="5033963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r-PK" sz="7200" b="0">
                <a:solidFill>
                  <a:srgbClr val="FFFF00"/>
                </a:solidFill>
                <a:cs typeface="Tajweed" pitchFamily="2" charset="-78"/>
              </a:rPr>
              <a:t>مُشْرِكُون، مُشْرِكِين</a:t>
            </a:r>
            <a:endParaRPr lang="en-US" sz="7200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228600" y="43434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مُنَافِق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" y="4800600"/>
            <a:ext cx="5033963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ur-PK" sz="7200" b="0">
                <a:solidFill>
                  <a:srgbClr val="FFFF00"/>
                </a:solidFill>
                <a:cs typeface="Tajweed" pitchFamily="2" charset="-78"/>
              </a:rPr>
              <a:t>مُنَافِقُون، مُنَافِقِين</a:t>
            </a:r>
            <a:endParaRPr lang="en-US" sz="7200"/>
          </a:p>
        </p:txBody>
      </p:sp>
      <p:sp>
        <p:nvSpPr>
          <p:cNvPr id="9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/>
              <a:t>Add  </a:t>
            </a:r>
            <a:r>
              <a:rPr lang="ar-SA" sz="6000" dirty="0" smtClean="0">
                <a:solidFill>
                  <a:srgbClr val="FFFF00"/>
                </a:solidFill>
                <a:cs typeface="Majidi" pitchFamily="2" charset="-78"/>
              </a:rPr>
              <a:t>ون، ين </a:t>
            </a:r>
            <a:r>
              <a:rPr lang="en-US" sz="6000" dirty="0" smtClean="0">
                <a:solidFill>
                  <a:srgbClr val="FFFF00"/>
                </a:solidFill>
                <a:cs typeface="Majidi" pitchFamily="2" charset="-78"/>
              </a:rPr>
              <a:t>  </a:t>
            </a:r>
            <a:r>
              <a:rPr lang="en-US" dirty="0" smtClean="0"/>
              <a:t>to make the plural</a:t>
            </a:r>
            <a:endParaRPr lang="en-US" dirty="0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2590800" y="4114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905000" y="1219200"/>
            <a:ext cx="6553200" cy="557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مُسْلِم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 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مُسْلِمُون، مُسْلِمِين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مُؤْمِن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   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مُؤمِنُون،   مُؤمِنِين 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صَالِح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صَالِحُون، صَالِحِين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كَافِر 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كَافِرُون ،   كَافِرِين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مُشْرِك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مُشْرِكُون، مُشْرِكِين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5000" b="0">
                <a:latin typeface="AGA Arabesque" pitchFamily="2" charset="2"/>
                <a:cs typeface="Tajweed" pitchFamily="2" charset="-78"/>
              </a:rPr>
              <a:t>مُنَافِق  </a:t>
            </a:r>
            <a:r>
              <a:rPr lang="en-US" sz="5000" b="0">
                <a:latin typeface="AGA Arabesque" pitchFamily="2" charset="2"/>
                <a:cs typeface="Tajweed" pitchFamily="2" charset="-78"/>
                <a:sym typeface="Symbol" pitchFamily="18" charset="2"/>
              </a:rPr>
              <a:t></a:t>
            </a:r>
            <a:r>
              <a:rPr lang="ar-SA" sz="5000" b="0">
                <a:latin typeface="AGA Arabesque" pitchFamily="2" charset="2"/>
                <a:cs typeface="Tajweed" pitchFamily="2" charset="-78"/>
              </a:rPr>
              <a:t>  مُنَافِقُون،   مُنَافِقِين</a:t>
            </a:r>
            <a:endParaRPr lang="en-US" sz="5000" b="0">
              <a:latin typeface="AGA Arabesque" pitchFamily="2" charset="2"/>
              <a:cs typeface="Tajweed" pitchFamily="2" charset="-7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2183588">
            <a:off x="-1143000" y="685800"/>
            <a:ext cx="5181600" cy="1752600"/>
            <a:chOff x="1296" y="-144"/>
            <a:chExt cx="3264" cy="1104"/>
          </a:xfrm>
        </p:grpSpPr>
        <p:sp>
          <p:nvSpPr>
            <p:cNvPr id="40966" name="AutoShape 4"/>
            <p:cNvSpPr>
              <a:spLocks noChangeArrowheads="1"/>
            </p:cNvSpPr>
            <p:nvPr/>
          </p:nvSpPr>
          <p:spPr bwMode="auto">
            <a:xfrm>
              <a:off x="1296" y="-144"/>
              <a:ext cx="3264" cy="1104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1915" y="125"/>
              <a:ext cx="2064" cy="44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0"/>
                </a:spcBef>
                <a:defRPr/>
              </a:pPr>
              <a:r>
                <a:rPr lang="ar-SA" sz="4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jweed" pitchFamily="2" charset="-78"/>
                </a:rPr>
                <a:t>جمع سالم: ون، ين</a:t>
              </a:r>
              <a:endPara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ajweed" pitchFamily="2" charset="-78"/>
              </a:endParaRPr>
            </a:p>
          </p:txBody>
        </p:sp>
      </p:grpSp>
      <p:pic>
        <p:nvPicPr>
          <p:cNvPr id="40964" name="Picture 6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7325" y="4222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1911" name="Rectangle 7"/>
          <p:cNvSpPr>
            <a:spLocks noGrp="1" noChangeArrowheads="1"/>
          </p:cNvSpPr>
          <p:nvPr>
            <p:ph type="title"/>
          </p:nvPr>
        </p:nvSpPr>
        <p:spPr>
          <a:xfrm>
            <a:off x="3581400" y="152400"/>
            <a:ext cx="6019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cs typeface="Alvi Nastaleeq" pitchFamily="2" charset="-78"/>
              </a:rPr>
              <a:t>To make Plurals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1" name="Picture 1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7325" y="4222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73993" name="Group 41"/>
          <p:cNvGraphicFramePr>
            <a:graphicFrameLocks noGrp="1"/>
          </p:cNvGraphicFramePr>
          <p:nvPr/>
        </p:nvGraphicFramePr>
        <p:xfrm>
          <a:off x="4419600" y="200025"/>
          <a:ext cx="3505200" cy="6584950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مُسْلِم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مُسْلِمُون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مُسْلِم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مُسْلِمُون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مُسْلِم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 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مُسْلِمُون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17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71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6000" b="1" smtClean="0">
                <a:solidFill>
                  <a:srgbClr val="FFFF00"/>
                </a:solidFill>
                <a:effectLst/>
              </a:rPr>
              <a:t>Learning tip</a:t>
            </a:r>
            <a:endParaRPr lang="ur-PK" sz="6000" b="1" smtClean="0">
              <a:solidFill>
                <a:srgbClr val="FFFF00"/>
              </a:solidFill>
              <a:effectLst/>
            </a:endParaRPr>
          </a:p>
        </p:txBody>
      </p:sp>
      <p:sp>
        <p:nvSpPr>
          <p:cNvPr id="140290" name="Litebulb"/>
          <p:cNvSpPr>
            <a:spLocks noEditPoints="1" noChangeArrowheads="1"/>
          </p:cNvSpPr>
          <p:nvPr/>
        </p:nvSpPr>
        <p:spPr bwMode="auto">
          <a:xfrm>
            <a:off x="3962400" y="3581400"/>
            <a:ext cx="1004888" cy="14716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0291" name="Line 4"/>
          <p:cNvSpPr>
            <a:spLocks noChangeShapeType="1"/>
          </p:cNvSpPr>
          <p:nvPr/>
        </p:nvSpPr>
        <p:spPr bwMode="auto">
          <a:xfrm>
            <a:off x="5105400" y="4495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2" name="Line 5"/>
          <p:cNvSpPr>
            <a:spLocks noChangeShapeType="1"/>
          </p:cNvSpPr>
          <p:nvPr/>
        </p:nvSpPr>
        <p:spPr bwMode="auto">
          <a:xfrm>
            <a:off x="5181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3" name="Line 6"/>
          <p:cNvSpPr>
            <a:spLocks noChangeShapeType="1"/>
          </p:cNvSpPr>
          <p:nvPr/>
        </p:nvSpPr>
        <p:spPr bwMode="auto">
          <a:xfrm flipV="1">
            <a:off x="50292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4" name="Line 7"/>
          <p:cNvSpPr>
            <a:spLocks noChangeShapeType="1"/>
          </p:cNvSpPr>
          <p:nvPr/>
        </p:nvSpPr>
        <p:spPr bwMode="auto">
          <a:xfrm flipV="1">
            <a:off x="4495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5" name="Line 8"/>
          <p:cNvSpPr>
            <a:spLocks noChangeShapeType="1"/>
          </p:cNvSpPr>
          <p:nvPr/>
        </p:nvSpPr>
        <p:spPr bwMode="auto">
          <a:xfrm flipH="1">
            <a:off x="3048000" y="4495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6" name="Line 9"/>
          <p:cNvSpPr>
            <a:spLocks noChangeShapeType="1"/>
          </p:cNvSpPr>
          <p:nvPr/>
        </p:nvSpPr>
        <p:spPr bwMode="auto">
          <a:xfrm flipH="1">
            <a:off x="2895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0297" name="Line 10"/>
          <p:cNvSpPr>
            <a:spLocks noChangeShapeType="1"/>
          </p:cNvSpPr>
          <p:nvPr/>
        </p:nvSpPr>
        <p:spPr bwMode="auto">
          <a:xfrm flipH="1" flipV="1">
            <a:off x="3200400" y="3124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FFFF00"/>
                </a:solidFill>
                <a:effectLst/>
              </a:rPr>
              <a:t>On brain and memory</a:t>
            </a:r>
            <a:endParaRPr lang="ur-PK" dirty="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142338" name="Picture 3" descr="Tony Buzan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22860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39" name="Picture 4" descr="Tony Buzan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298825"/>
            <a:ext cx="22860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2340" name="Group 5"/>
          <p:cNvGrpSpPr>
            <a:grpSpLocks/>
          </p:cNvGrpSpPr>
          <p:nvPr/>
        </p:nvGrpSpPr>
        <p:grpSpPr bwMode="auto">
          <a:xfrm>
            <a:off x="6324600" y="2374900"/>
            <a:ext cx="2362200" cy="2730500"/>
            <a:chOff x="3984" y="1200"/>
            <a:chExt cx="1488" cy="1720"/>
          </a:xfrm>
        </p:grpSpPr>
        <p:sp>
          <p:nvSpPr>
            <p:cNvPr id="142342" name="Rectangle 6"/>
            <p:cNvSpPr>
              <a:spLocks noChangeArrowheads="1"/>
            </p:cNvSpPr>
            <p:nvPr/>
          </p:nvSpPr>
          <p:spPr bwMode="auto">
            <a:xfrm>
              <a:off x="3984" y="1200"/>
              <a:ext cx="1488" cy="1720"/>
            </a:xfrm>
            <a:prstGeom prst="rect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142343" name="Picture 7" descr="Tony Buzan 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60" y="1248"/>
              <a:ext cx="1364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2341" name="Line 8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46513" y="2374900"/>
            <a:ext cx="4002087" cy="3768725"/>
            <a:chOff x="2423" y="1496"/>
            <a:chExt cx="2521" cy="2374"/>
          </a:xfrm>
        </p:grpSpPr>
        <p:sp>
          <p:nvSpPr>
            <p:cNvPr id="144414" name="Freeform 3"/>
            <p:cNvSpPr>
              <a:spLocks/>
            </p:cNvSpPr>
            <p:nvPr/>
          </p:nvSpPr>
          <p:spPr bwMode="auto">
            <a:xfrm>
              <a:off x="2423" y="1776"/>
              <a:ext cx="2029" cy="2094"/>
            </a:xfrm>
            <a:custGeom>
              <a:avLst/>
              <a:gdLst>
                <a:gd name="T0" fmla="*/ 0 w 2029"/>
                <a:gd name="T1" fmla="*/ 2090 h 2094"/>
                <a:gd name="T2" fmla="*/ 45 w 2029"/>
                <a:gd name="T3" fmla="*/ 1944 h 2094"/>
                <a:gd name="T4" fmla="*/ 173 w 2029"/>
                <a:gd name="T5" fmla="*/ 1733 h 2094"/>
                <a:gd name="T6" fmla="*/ 219 w 2029"/>
                <a:gd name="T7" fmla="*/ 1477 h 2094"/>
                <a:gd name="T8" fmla="*/ 256 w 2029"/>
                <a:gd name="T9" fmla="*/ 1386 h 2094"/>
                <a:gd name="T10" fmla="*/ 219 w 2029"/>
                <a:gd name="T11" fmla="*/ 1267 h 2094"/>
                <a:gd name="T12" fmla="*/ 283 w 2029"/>
                <a:gd name="T13" fmla="*/ 1084 h 2094"/>
                <a:gd name="T14" fmla="*/ 320 w 2029"/>
                <a:gd name="T15" fmla="*/ 938 h 2094"/>
                <a:gd name="T16" fmla="*/ 411 w 2029"/>
                <a:gd name="T17" fmla="*/ 874 h 2094"/>
                <a:gd name="T18" fmla="*/ 649 w 2029"/>
                <a:gd name="T19" fmla="*/ 746 h 2094"/>
                <a:gd name="T20" fmla="*/ 768 w 2029"/>
                <a:gd name="T21" fmla="*/ 682 h 2094"/>
                <a:gd name="T22" fmla="*/ 832 w 2029"/>
                <a:gd name="T23" fmla="*/ 572 h 2094"/>
                <a:gd name="T24" fmla="*/ 832 w 2029"/>
                <a:gd name="T25" fmla="*/ 435 h 2094"/>
                <a:gd name="T26" fmla="*/ 841 w 2029"/>
                <a:gd name="T27" fmla="*/ 408 h 2094"/>
                <a:gd name="T28" fmla="*/ 896 w 2029"/>
                <a:gd name="T29" fmla="*/ 371 h 2094"/>
                <a:gd name="T30" fmla="*/ 1060 w 2029"/>
                <a:gd name="T31" fmla="*/ 389 h 2094"/>
                <a:gd name="T32" fmla="*/ 1252 w 2029"/>
                <a:gd name="T33" fmla="*/ 563 h 2094"/>
                <a:gd name="T34" fmla="*/ 1344 w 2029"/>
                <a:gd name="T35" fmla="*/ 517 h 2094"/>
                <a:gd name="T36" fmla="*/ 1362 w 2029"/>
                <a:gd name="T37" fmla="*/ 490 h 2094"/>
                <a:gd name="T38" fmla="*/ 1408 w 2029"/>
                <a:gd name="T39" fmla="*/ 463 h 2094"/>
                <a:gd name="T40" fmla="*/ 1517 w 2029"/>
                <a:gd name="T41" fmla="*/ 380 h 2094"/>
                <a:gd name="T42" fmla="*/ 1618 w 2029"/>
                <a:gd name="T43" fmla="*/ 289 h 2094"/>
                <a:gd name="T44" fmla="*/ 1645 w 2029"/>
                <a:gd name="T45" fmla="*/ 252 h 2094"/>
                <a:gd name="T46" fmla="*/ 1709 w 2029"/>
                <a:gd name="T47" fmla="*/ 207 h 2094"/>
                <a:gd name="T48" fmla="*/ 1947 w 2029"/>
                <a:gd name="T49" fmla="*/ 33 h 2094"/>
                <a:gd name="T50" fmla="*/ 1965 w 2029"/>
                <a:gd name="T51" fmla="*/ 5 h 2094"/>
                <a:gd name="T52" fmla="*/ 2029 w 2029"/>
                <a:gd name="T53" fmla="*/ 15 h 209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29"/>
                <a:gd name="T82" fmla="*/ 0 h 2094"/>
                <a:gd name="T83" fmla="*/ 2029 w 2029"/>
                <a:gd name="T84" fmla="*/ 2094 h 209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29" h="2094">
                  <a:moveTo>
                    <a:pt x="0" y="2090"/>
                  </a:moveTo>
                  <a:cubicBezTo>
                    <a:pt x="73" y="2066"/>
                    <a:pt x="16" y="2094"/>
                    <a:pt x="45" y="1944"/>
                  </a:cubicBezTo>
                  <a:cubicBezTo>
                    <a:pt x="59" y="1869"/>
                    <a:pt x="122" y="1787"/>
                    <a:pt x="173" y="1733"/>
                  </a:cubicBezTo>
                  <a:cubicBezTo>
                    <a:pt x="204" y="1650"/>
                    <a:pt x="198" y="1563"/>
                    <a:pt x="219" y="1477"/>
                  </a:cubicBezTo>
                  <a:cubicBezTo>
                    <a:pt x="228" y="1439"/>
                    <a:pt x="228" y="1412"/>
                    <a:pt x="256" y="1386"/>
                  </a:cubicBezTo>
                  <a:cubicBezTo>
                    <a:pt x="272" y="1339"/>
                    <a:pt x="244" y="1307"/>
                    <a:pt x="219" y="1267"/>
                  </a:cubicBezTo>
                  <a:cubicBezTo>
                    <a:pt x="232" y="1199"/>
                    <a:pt x="262" y="1148"/>
                    <a:pt x="283" y="1084"/>
                  </a:cubicBezTo>
                  <a:cubicBezTo>
                    <a:pt x="298" y="1037"/>
                    <a:pt x="293" y="981"/>
                    <a:pt x="320" y="938"/>
                  </a:cubicBezTo>
                  <a:cubicBezTo>
                    <a:pt x="329" y="924"/>
                    <a:pt x="394" y="880"/>
                    <a:pt x="411" y="874"/>
                  </a:cubicBezTo>
                  <a:cubicBezTo>
                    <a:pt x="451" y="753"/>
                    <a:pt x="541" y="759"/>
                    <a:pt x="649" y="746"/>
                  </a:cubicBezTo>
                  <a:cubicBezTo>
                    <a:pt x="695" y="731"/>
                    <a:pt x="732" y="716"/>
                    <a:pt x="768" y="682"/>
                  </a:cubicBezTo>
                  <a:cubicBezTo>
                    <a:pt x="786" y="628"/>
                    <a:pt x="792" y="612"/>
                    <a:pt x="832" y="572"/>
                  </a:cubicBezTo>
                  <a:cubicBezTo>
                    <a:pt x="851" y="514"/>
                    <a:pt x="851" y="495"/>
                    <a:pt x="832" y="435"/>
                  </a:cubicBezTo>
                  <a:cubicBezTo>
                    <a:pt x="835" y="426"/>
                    <a:pt x="834" y="415"/>
                    <a:pt x="841" y="408"/>
                  </a:cubicBezTo>
                  <a:cubicBezTo>
                    <a:pt x="857" y="392"/>
                    <a:pt x="896" y="371"/>
                    <a:pt x="896" y="371"/>
                  </a:cubicBezTo>
                  <a:cubicBezTo>
                    <a:pt x="951" y="377"/>
                    <a:pt x="1006" y="379"/>
                    <a:pt x="1060" y="389"/>
                  </a:cubicBezTo>
                  <a:cubicBezTo>
                    <a:pt x="1113" y="399"/>
                    <a:pt x="1219" y="530"/>
                    <a:pt x="1252" y="563"/>
                  </a:cubicBezTo>
                  <a:cubicBezTo>
                    <a:pt x="1285" y="550"/>
                    <a:pt x="1316" y="541"/>
                    <a:pt x="1344" y="517"/>
                  </a:cubicBezTo>
                  <a:cubicBezTo>
                    <a:pt x="1352" y="510"/>
                    <a:pt x="1354" y="497"/>
                    <a:pt x="1362" y="490"/>
                  </a:cubicBezTo>
                  <a:cubicBezTo>
                    <a:pt x="1376" y="479"/>
                    <a:pt x="1393" y="472"/>
                    <a:pt x="1408" y="463"/>
                  </a:cubicBezTo>
                  <a:cubicBezTo>
                    <a:pt x="1434" y="423"/>
                    <a:pt x="1477" y="407"/>
                    <a:pt x="1517" y="380"/>
                  </a:cubicBezTo>
                  <a:cubicBezTo>
                    <a:pt x="1556" y="353"/>
                    <a:pt x="1579" y="315"/>
                    <a:pt x="1618" y="289"/>
                  </a:cubicBezTo>
                  <a:cubicBezTo>
                    <a:pt x="1627" y="277"/>
                    <a:pt x="1634" y="262"/>
                    <a:pt x="1645" y="252"/>
                  </a:cubicBezTo>
                  <a:cubicBezTo>
                    <a:pt x="1664" y="235"/>
                    <a:pt x="1709" y="207"/>
                    <a:pt x="1709" y="207"/>
                  </a:cubicBezTo>
                  <a:cubicBezTo>
                    <a:pt x="1755" y="139"/>
                    <a:pt x="1879" y="84"/>
                    <a:pt x="1947" y="33"/>
                  </a:cubicBezTo>
                  <a:cubicBezTo>
                    <a:pt x="1953" y="24"/>
                    <a:pt x="1954" y="7"/>
                    <a:pt x="1965" y="5"/>
                  </a:cubicBezTo>
                  <a:cubicBezTo>
                    <a:pt x="1986" y="0"/>
                    <a:pt x="2029" y="15"/>
                    <a:pt x="2029" y="1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15" name="Text Box 4"/>
            <p:cNvSpPr txBox="1">
              <a:spLocks noChangeArrowheads="1"/>
            </p:cNvSpPr>
            <p:nvPr/>
          </p:nvSpPr>
          <p:spPr bwMode="auto">
            <a:xfrm>
              <a:off x="4343" y="1496"/>
              <a:ext cx="601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cs typeface="Arial" pitchFamily="34" charset="0"/>
                </a:rPr>
                <a:t>Sound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179888" y="3984625"/>
            <a:ext cx="3516312" cy="1571625"/>
            <a:chOff x="2633" y="2510"/>
            <a:chExt cx="2222" cy="990"/>
          </a:xfrm>
        </p:grpSpPr>
        <p:sp>
          <p:nvSpPr>
            <p:cNvPr id="144412" name="Freeform 6"/>
            <p:cNvSpPr>
              <a:spLocks/>
            </p:cNvSpPr>
            <p:nvPr/>
          </p:nvSpPr>
          <p:spPr bwMode="auto">
            <a:xfrm>
              <a:off x="2633" y="2510"/>
              <a:ext cx="2222" cy="990"/>
            </a:xfrm>
            <a:custGeom>
              <a:avLst/>
              <a:gdLst>
                <a:gd name="T0" fmla="*/ 0 w 2222"/>
                <a:gd name="T1" fmla="*/ 853 h 990"/>
                <a:gd name="T2" fmla="*/ 174 w 2222"/>
                <a:gd name="T3" fmla="*/ 789 h 990"/>
                <a:gd name="T4" fmla="*/ 265 w 2222"/>
                <a:gd name="T5" fmla="*/ 752 h 990"/>
                <a:gd name="T6" fmla="*/ 293 w 2222"/>
                <a:gd name="T7" fmla="*/ 761 h 990"/>
                <a:gd name="T8" fmla="*/ 311 w 2222"/>
                <a:gd name="T9" fmla="*/ 789 h 990"/>
                <a:gd name="T10" fmla="*/ 347 w 2222"/>
                <a:gd name="T11" fmla="*/ 779 h 990"/>
                <a:gd name="T12" fmla="*/ 421 w 2222"/>
                <a:gd name="T13" fmla="*/ 670 h 990"/>
                <a:gd name="T14" fmla="*/ 466 w 2222"/>
                <a:gd name="T15" fmla="*/ 551 h 990"/>
                <a:gd name="T16" fmla="*/ 530 w 2222"/>
                <a:gd name="T17" fmla="*/ 533 h 990"/>
                <a:gd name="T18" fmla="*/ 649 w 2222"/>
                <a:gd name="T19" fmla="*/ 624 h 990"/>
                <a:gd name="T20" fmla="*/ 695 w 2222"/>
                <a:gd name="T21" fmla="*/ 670 h 990"/>
                <a:gd name="T22" fmla="*/ 768 w 2222"/>
                <a:gd name="T23" fmla="*/ 624 h 990"/>
                <a:gd name="T24" fmla="*/ 814 w 2222"/>
                <a:gd name="T25" fmla="*/ 697 h 990"/>
                <a:gd name="T26" fmla="*/ 832 w 2222"/>
                <a:gd name="T27" fmla="*/ 752 h 990"/>
                <a:gd name="T28" fmla="*/ 841 w 2222"/>
                <a:gd name="T29" fmla="*/ 779 h 990"/>
                <a:gd name="T30" fmla="*/ 841 w 2222"/>
                <a:gd name="T31" fmla="*/ 880 h 990"/>
                <a:gd name="T32" fmla="*/ 1024 w 2222"/>
                <a:gd name="T33" fmla="*/ 990 h 990"/>
                <a:gd name="T34" fmla="*/ 1088 w 2222"/>
                <a:gd name="T35" fmla="*/ 935 h 990"/>
                <a:gd name="T36" fmla="*/ 1134 w 2222"/>
                <a:gd name="T37" fmla="*/ 898 h 990"/>
                <a:gd name="T38" fmla="*/ 1115 w 2222"/>
                <a:gd name="T39" fmla="*/ 633 h 990"/>
                <a:gd name="T40" fmla="*/ 1097 w 2222"/>
                <a:gd name="T41" fmla="*/ 523 h 990"/>
                <a:gd name="T42" fmla="*/ 1170 w 2222"/>
                <a:gd name="T43" fmla="*/ 295 h 990"/>
                <a:gd name="T44" fmla="*/ 1280 w 2222"/>
                <a:gd name="T45" fmla="*/ 158 h 990"/>
                <a:gd name="T46" fmla="*/ 1381 w 2222"/>
                <a:gd name="T47" fmla="*/ 94 h 990"/>
                <a:gd name="T48" fmla="*/ 1499 w 2222"/>
                <a:gd name="T49" fmla="*/ 21 h 990"/>
                <a:gd name="T50" fmla="*/ 1518 w 2222"/>
                <a:gd name="T51" fmla="*/ 2 h 990"/>
                <a:gd name="T52" fmla="*/ 1536 w 2222"/>
                <a:gd name="T53" fmla="*/ 30 h 990"/>
                <a:gd name="T54" fmla="*/ 1554 w 2222"/>
                <a:gd name="T55" fmla="*/ 112 h 990"/>
                <a:gd name="T56" fmla="*/ 1710 w 2222"/>
                <a:gd name="T57" fmla="*/ 295 h 990"/>
                <a:gd name="T58" fmla="*/ 1829 w 2222"/>
                <a:gd name="T59" fmla="*/ 231 h 990"/>
                <a:gd name="T60" fmla="*/ 2057 w 2222"/>
                <a:gd name="T61" fmla="*/ 203 h 990"/>
                <a:gd name="T62" fmla="*/ 2185 w 2222"/>
                <a:gd name="T63" fmla="*/ 185 h 990"/>
                <a:gd name="T64" fmla="*/ 2222 w 2222"/>
                <a:gd name="T65" fmla="*/ 194 h 99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22"/>
                <a:gd name="T100" fmla="*/ 0 h 990"/>
                <a:gd name="T101" fmla="*/ 2222 w 2222"/>
                <a:gd name="T102" fmla="*/ 990 h 99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22" h="990">
                  <a:moveTo>
                    <a:pt x="0" y="853"/>
                  </a:moveTo>
                  <a:cubicBezTo>
                    <a:pt x="49" y="802"/>
                    <a:pt x="107" y="797"/>
                    <a:pt x="174" y="789"/>
                  </a:cubicBezTo>
                  <a:cubicBezTo>
                    <a:pt x="205" y="778"/>
                    <a:pt x="234" y="762"/>
                    <a:pt x="265" y="752"/>
                  </a:cubicBezTo>
                  <a:cubicBezTo>
                    <a:pt x="274" y="755"/>
                    <a:pt x="285" y="755"/>
                    <a:pt x="293" y="761"/>
                  </a:cubicBezTo>
                  <a:cubicBezTo>
                    <a:pt x="302" y="768"/>
                    <a:pt x="300" y="785"/>
                    <a:pt x="311" y="789"/>
                  </a:cubicBezTo>
                  <a:cubicBezTo>
                    <a:pt x="323" y="793"/>
                    <a:pt x="335" y="782"/>
                    <a:pt x="347" y="779"/>
                  </a:cubicBezTo>
                  <a:cubicBezTo>
                    <a:pt x="383" y="744"/>
                    <a:pt x="393" y="709"/>
                    <a:pt x="421" y="670"/>
                  </a:cubicBezTo>
                  <a:cubicBezTo>
                    <a:pt x="427" y="632"/>
                    <a:pt x="429" y="577"/>
                    <a:pt x="466" y="551"/>
                  </a:cubicBezTo>
                  <a:cubicBezTo>
                    <a:pt x="484" y="538"/>
                    <a:pt x="509" y="540"/>
                    <a:pt x="530" y="533"/>
                  </a:cubicBezTo>
                  <a:cubicBezTo>
                    <a:pt x="606" y="558"/>
                    <a:pt x="595" y="563"/>
                    <a:pt x="649" y="624"/>
                  </a:cubicBezTo>
                  <a:cubicBezTo>
                    <a:pt x="663" y="640"/>
                    <a:pt x="695" y="670"/>
                    <a:pt x="695" y="670"/>
                  </a:cubicBezTo>
                  <a:cubicBezTo>
                    <a:pt x="722" y="651"/>
                    <a:pt x="737" y="634"/>
                    <a:pt x="768" y="624"/>
                  </a:cubicBezTo>
                  <a:cubicBezTo>
                    <a:pt x="826" y="652"/>
                    <a:pt x="796" y="625"/>
                    <a:pt x="814" y="697"/>
                  </a:cubicBezTo>
                  <a:cubicBezTo>
                    <a:pt x="819" y="716"/>
                    <a:pt x="826" y="734"/>
                    <a:pt x="832" y="752"/>
                  </a:cubicBezTo>
                  <a:cubicBezTo>
                    <a:pt x="835" y="761"/>
                    <a:pt x="841" y="779"/>
                    <a:pt x="841" y="779"/>
                  </a:cubicBezTo>
                  <a:cubicBezTo>
                    <a:pt x="834" y="817"/>
                    <a:pt x="823" y="841"/>
                    <a:pt x="841" y="880"/>
                  </a:cubicBezTo>
                  <a:cubicBezTo>
                    <a:pt x="858" y="918"/>
                    <a:pt x="986" y="977"/>
                    <a:pt x="1024" y="990"/>
                  </a:cubicBezTo>
                  <a:cubicBezTo>
                    <a:pt x="1063" y="977"/>
                    <a:pt x="1061" y="962"/>
                    <a:pt x="1088" y="935"/>
                  </a:cubicBezTo>
                  <a:cubicBezTo>
                    <a:pt x="1091" y="932"/>
                    <a:pt x="1129" y="903"/>
                    <a:pt x="1134" y="898"/>
                  </a:cubicBezTo>
                  <a:cubicBezTo>
                    <a:pt x="1160" y="821"/>
                    <a:pt x="1129" y="713"/>
                    <a:pt x="1115" y="633"/>
                  </a:cubicBezTo>
                  <a:cubicBezTo>
                    <a:pt x="1109" y="596"/>
                    <a:pt x="1097" y="523"/>
                    <a:pt x="1097" y="523"/>
                  </a:cubicBezTo>
                  <a:cubicBezTo>
                    <a:pt x="1105" y="437"/>
                    <a:pt x="1118" y="365"/>
                    <a:pt x="1170" y="295"/>
                  </a:cubicBezTo>
                  <a:cubicBezTo>
                    <a:pt x="1185" y="232"/>
                    <a:pt x="1217" y="179"/>
                    <a:pt x="1280" y="158"/>
                  </a:cubicBezTo>
                  <a:cubicBezTo>
                    <a:pt x="1313" y="124"/>
                    <a:pt x="1341" y="123"/>
                    <a:pt x="1381" y="94"/>
                  </a:cubicBezTo>
                  <a:cubicBezTo>
                    <a:pt x="1423" y="64"/>
                    <a:pt x="1447" y="34"/>
                    <a:pt x="1499" y="21"/>
                  </a:cubicBezTo>
                  <a:cubicBezTo>
                    <a:pt x="1505" y="15"/>
                    <a:pt x="1509" y="0"/>
                    <a:pt x="1518" y="2"/>
                  </a:cubicBezTo>
                  <a:cubicBezTo>
                    <a:pt x="1529" y="5"/>
                    <a:pt x="1533" y="19"/>
                    <a:pt x="1536" y="30"/>
                  </a:cubicBezTo>
                  <a:cubicBezTo>
                    <a:pt x="1545" y="57"/>
                    <a:pt x="1547" y="85"/>
                    <a:pt x="1554" y="112"/>
                  </a:cubicBezTo>
                  <a:cubicBezTo>
                    <a:pt x="1577" y="198"/>
                    <a:pt x="1630" y="256"/>
                    <a:pt x="1710" y="295"/>
                  </a:cubicBezTo>
                  <a:cubicBezTo>
                    <a:pt x="1751" y="267"/>
                    <a:pt x="1782" y="246"/>
                    <a:pt x="1829" y="231"/>
                  </a:cubicBezTo>
                  <a:cubicBezTo>
                    <a:pt x="1914" y="174"/>
                    <a:pt x="1832" y="222"/>
                    <a:pt x="2057" y="203"/>
                  </a:cubicBezTo>
                  <a:cubicBezTo>
                    <a:pt x="2100" y="199"/>
                    <a:pt x="2185" y="185"/>
                    <a:pt x="2185" y="185"/>
                  </a:cubicBezTo>
                  <a:cubicBezTo>
                    <a:pt x="2216" y="195"/>
                    <a:pt x="2203" y="194"/>
                    <a:pt x="2222" y="19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13" name="Text Box 7"/>
            <p:cNvSpPr txBox="1">
              <a:spLocks noChangeArrowheads="1"/>
            </p:cNvSpPr>
            <p:nvPr/>
          </p:nvSpPr>
          <p:spPr bwMode="auto">
            <a:xfrm>
              <a:off x="4199" y="2812"/>
              <a:ext cx="624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0">
                  <a:cs typeface="Arial" pitchFamily="34" charset="0"/>
                </a:rPr>
                <a:t>Spelling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115175" y="3473450"/>
            <a:ext cx="1608138" cy="865188"/>
            <a:chOff x="3787" y="1776"/>
            <a:chExt cx="1013" cy="545"/>
          </a:xfrm>
        </p:grpSpPr>
        <p:sp>
          <p:nvSpPr>
            <p:cNvPr id="144410" name="Freeform 9"/>
            <p:cNvSpPr>
              <a:spLocks/>
            </p:cNvSpPr>
            <p:nvPr/>
          </p:nvSpPr>
          <p:spPr bwMode="auto">
            <a:xfrm>
              <a:off x="3787" y="1873"/>
              <a:ext cx="211" cy="448"/>
            </a:xfrm>
            <a:custGeom>
              <a:avLst/>
              <a:gdLst>
                <a:gd name="T0" fmla="*/ 0 w 211"/>
                <a:gd name="T1" fmla="*/ 448 h 448"/>
                <a:gd name="T2" fmla="*/ 37 w 211"/>
                <a:gd name="T3" fmla="*/ 357 h 448"/>
                <a:gd name="T4" fmla="*/ 101 w 211"/>
                <a:gd name="T5" fmla="*/ 247 h 448"/>
                <a:gd name="T6" fmla="*/ 92 w 211"/>
                <a:gd name="T7" fmla="*/ 156 h 448"/>
                <a:gd name="T8" fmla="*/ 156 w 211"/>
                <a:gd name="T9" fmla="*/ 37 h 448"/>
                <a:gd name="T10" fmla="*/ 211 w 211"/>
                <a:gd name="T11" fmla="*/ 0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1"/>
                <a:gd name="T19" fmla="*/ 0 h 448"/>
                <a:gd name="T20" fmla="*/ 211 w 211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1" h="448">
                  <a:moveTo>
                    <a:pt x="0" y="448"/>
                  </a:moveTo>
                  <a:cubicBezTo>
                    <a:pt x="11" y="419"/>
                    <a:pt x="22" y="384"/>
                    <a:pt x="37" y="357"/>
                  </a:cubicBezTo>
                  <a:cubicBezTo>
                    <a:pt x="60" y="316"/>
                    <a:pt x="87" y="290"/>
                    <a:pt x="101" y="247"/>
                  </a:cubicBezTo>
                  <a:cubicBezTo>
                    <a:pt x="98" y="217"/>
                    <a:pt x="92" y="186"/>
                    <a:pt x="92" y="156"/>
                  </a:cubicBezTo>
                  <a:cubicBezTo>
                    <a:pt x="92" y="102"/>
                    <a:pt x="129" y="77"/>
                    <a:pt x="156" y="37"/>
                  </a:cubicBezTo>
                  <a:cubicBezTo>
                    <a:pt x="167" y="3"/>
                    <a:pt x="176" y="0"/>
                    <a:pt x="211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11" name="Text Box 10"/>
            <p:cNvSpPr txBox="1">
              <a:spLocks noChangeArrowheads="1"/>
            </p:cNvSpPr>
            <p:nvPr/>
          </p:nvSpPr>
          <p:spPr bwMode="auto">
            <a:xfrm>
              <a:off x="4032" y="1776"/>
              <a:ext cx="768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cs typeface="Arial" pitchFamily="34" charset="0"/>
                </a:rPr>
                <a:t>Shape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582738" y="2482850"/>
            <a:ext cx="2341562" cy="3309938"/>
            <a:chOff x="302" y="1152"/>
            <a:chExt cx="1475" cy="2085"/>
          </a:xfrm>
        </p:grpSpPr>
        <p:sp>
          <p:nvSpPr>
            <p:cNvPr id="144408" name="Freeform 12"/>
            <p:cNvSpPr>
              <a:spLocks/>
            </p:cNvSpPr>
            <p:nvPr/>
          </p:nvSpPr>
          <p:spPr bwMode="auto">
            <a:xfrm>
              <a:off x="302" y="1499"/>
              <a:ext cx="1475" cy="1738"/>
            </a:xfrm>
            <a:custGeom>
              <a:avLst/>
              <a:gdLst>
                <a:gd name="T0" fmla="*/ 1463 w 1475"/>
                <a:gd name="T1" fmla="*/ 1738 h 1738"/>
                <a:gd name="T2" fmla="*/ 1444 w 1475"/>
                <a:gd name="T3" fmla="*/ 1610 h 1738"/>
                <a:gd name="T4" fmla="*/ 1399 w 1475"/>
                <a:gd name="T5" fmla="*/ 1491 h 1738"/>
                <a:gd name="T6" fmla="*/ 1389 w 1475"/>
                <a:gd name="T7" fmla="*/ 1463 h 1738"/>
                <a:gd name="T8" fmla="*/ 1179 w 1475"/>
                <a:gd name="T9" fmla="*/ 1372 h 1738"/>
                <a:gd name="T10" fmla="*/ 1106 w 1475"/>
                <a:gd name="T11" fmla="*/ 1326 h 1738"/>
                <a:gd name="T12" fmla="*/ 960 w 1475"/>
                <a:gd name="T13" fmla="*/ 1235 h 1738"/>
                <a:gd name="T14" fmla="*/ 941 w 1475"/>
                <a:gd name="T15" fmla="*/ 1216 h 1738"/>
                <a:gd name="T16" fmla="*/ 887 w 1475"/>
                <a:gd name="T17" fmla="*/ 1207 h 1738"/>
                <a:gd name="T18" fmla="*/ 804 w 1475"/>
                <a:gd name="T19" fmla="*/ 1116 h 1738"/>
                <a:gd name="T20" fmla="*/ 813 w 1475"/>
                <a:gd name="T21" fmla="*/ 650 h 1738"/>
                <a:gd name="T22" fmla="*/ 759 w 1475"/>
                <a:gd name="T23" fmla="*/ 531 h 1738"/>
                <a:gd name="T24" fmla="*/ 740 w 1475"/>
                <a:gd name="T25" fmla="*/ 476 h 1738"/>
                <a:gd name="T26" fmla="*/ 731 w 1475"/>
                <a:gd name="T27" fmla="*/ 421 h 1738"/>
                <a:gd name="T28" fmla="*/ 640 w 1475"/>
                <a:gd name="T29" fmla="*/ 394 h 1738"/>
                <a:gd name="T30" fmla="*/ 484 w 1475"/>
                <a:gd name="T31" fmla="*/ 311 h 1738"/>
                <a:gd name="T32" fmla="*/ 402 w 1475"/>
                <a:gd name="T33" fmla="*/ 238 h 1738"/>
                <a:gd name="T34" fmla="*/ 365 w 1475"/>
                <a:gd name="T35" fmla="*/ 174 h 1738"/>
                <a:gd name="T36" fmla="*/ 347 w 1475"/>
                <a:gd name="T37" fmla="*/ 119 h 1738"/>
                <a:gd name="T38" fmla="*/ 338 w 1475"/>
                <a:gd name="T39" fmla="*/ 92 h 1738"/>
                <a:gd name="T40" fmla="*/ 274 w 1475"/>
                <a:gd name="T41" fmla="*/ 110 h 1738"/>
                <a:gd name="T42" fmla="*/ 247 w 1475"/>
                <a:gd name="T43" fmla="*/ 165 h 1738"/>
                <a:gd name="T44" fmla="*/ 201 w 1475"/>
                <a:gd name="T45" fmla="*/ 192 h 1738"/>
                <a:gd name="T46" fmla="*/ 173 w 1475"/>
                <a:gd name="T47" fmla="*/ 174 h 1738"/>
                <a:gd name="T48" fmla="*/ 119 w 1475"/>
                <a:gd name="T49" fmla="*/ 156 h 1738"/>
                <a:gd name="T50" fmla="*/ 55 w 1475"/>
                <a:gd name="T51" fmla="*/ 92 h 1738"/>
                <a:gd name="T52" fmla="*/ 0 w 1475"/>
                <a:gd name="T53" fmla="*/ 0 h 173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75"/>
                <a:gd name="T82" fmla="*/ 0 h 1738"/>
                <a:gd name="T83" fmla="*/ 1475 w 1475"/>
                <a:gd name="T84" fmla="*/ 1738 h 173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75" h="1738">
                  <a:moveTo>
                    <a:pt x="1463" y="1738"/>
                  </a:moveTo>
                  <a:cubicBezTo>
                    <a:pt x="1475" y="1687"/>
                    <a:pt x="1464" y="1658"/>
                    <a:pt x="1444" y="1610"/>
                  </a:cubicBezTo>
                  <a:cubicBezTo>
                    <a:pt x="1435" y="1563"/>
                    <a:pt x="1416" y="1535"/>
                    <a:pt x="1399" y="1491"/>
                  </a:cubicBezTo>
                  <a:cubicBezTo>
                    <a:pt x="1395" y="1482"/>
                    <a:pt x="1396" y="1470"/>
                    <a:pt x="1389" y="1463"/>
                  </a:cubicBezTo>
                  <a:cubicBezTo>
                    <a:pt x="1327" y="1402"/>
                    <a:pt x="1261" y="1384"/>
                    <a:pt x="1179" y="1372"/>
                  </a:cubicBezTo>
                  <a:cubicBezTo>
                    <a:pt x="1083" y="1334"/>
                    <a:pt x="1175" y="1378"/>
                    <a:pt x="1106" y="1326"/>
                  </a:cubicBezTo>
                  <a:cubicBezTo>
                    <a:pt x="1060" y="1292"/>
                    <a:pt x="1007" y="1267"/>
                    <a:pt x="960" y="1235"/>
                  </a:cubicBezTo>
                  <a:cubicBezTo>
                    <a:pt x="953" y="1230"/>
                    <a:pt x="949" y="1219"/>
                    <a:pt x="941" y="1216"/>
                  </a:cubicBezTo>
                  <a:cubicBezTo>
                    <a:pt x="924" y="1209"/>
                    <a:pt x="905" y="1210"/>
                    <a:pt x="887" y="1207"/>
                  </a:cubicBezTo>
                  <a:cubicBezTo>
                    <a:pt x="837" y="1183"/>
                    <a:pt x="826" y="1168"/>
                    <a:pt x="804" y="1116"/>
                  </a:cubicBezTo>
                  <a:cubicBezTo>
                    <a:pt x="811" y="935"/>
                    <a:pt x="827" y="828"/>
                    <a:pt x="813" y="650"/>
                  </a:cubicBezTo>
                  <a:cubicBezTo>
                    <a:pt x="809" y="603"/>
                    <a:pt x="784" y="569"/>
                    <a:pt x="759" y="531"/>
                  </a:cubicBezTo>
                  <a:cubicBezTo>
                    <a:pt x="748" y="515"/>
                    <a:pt x="740" y="476"/>
                    <a:pt x="740" y="476"/>
                  </a:cubicBezTo>
                  <a:cubicBezTo>
                    <a:pt x="737" y="458"/>
                    <a:pt x="743" y="435"/>
                    <a:pt x="731" y="421"/>
                  </a:cubicBezTo>
                  <a:cubicBezTo>
                    <a:pt x="725" y="414"/>
                    <a:pt x="656" y="398"/>
                    <a:pt x="640" y="394"/>
                  </a:cubicBezTo>
                  <a:cubicBezTo>
                    <a:pt x="591" y="361"/>
                    <a:pt x="535" y="340"/>
                    <a:pt x="484" y="311"/>
                  </a:cubicBezTo>
                  <a:cubicBezTo>
                    <a:pt x="448" y="291"/>
                    <a:pt x="435" y="260"/>
                    <a:pt x="402" y="238"/>
                  </a:cubicBezTo>
                  <a:cubicBezTo>
                    <a:pt x="391" y="216"/>
                    <a:pt x="375" y="197"/>
                    <a:pt x="365" y="174"/>
                  </a:cubicBezTo>
                  <a:cubicBezTo>
                    <a:pt x="357" y="156"/>
                    <a:pt x="353" y="137"/>
                    <a:pt x="347" y="119"/>
                  </a:cubicBezTo>
                  <a:cubicBezTo>
                    <a:pt x="344" y="110"/>
                    <a:pt x="338" y="92"/>
                    <a:pt x="338" y="92"/>
                  </a:cubicBezTo>
                  <a:cubicBezTo>
                    <a:pt x="336" y="93"/>
                    <a:pt x="280" y="105"/>
                    <a:pt x="274" y="110"/>
                  </a:cubicBezTo>
                  <a:cubicBezTo>
                    <a:pt x="247" y="133"/>
                    <a:pt x="263" y="139"/>
                    <a:pt x="247" y="165"/>
                  </a:cubicBezTo>
                  <a:cubicBezTo>
                    <a:pt x="235" y="185"/>
                    <a:pt x="222" y="185"/>
                    <a:pt x="201" y="192"/>
                  </a:cubicBezTo>
                  <a:cubicBezTo>
                    <a:pt x="192" y="186"/>
                    <a:pt x="183" y="178"/>
                    <a:pt x="173" y="174"/>
                  </a:cubicBezTo>
                  <a:cubicBezTo>
                    <a:pt x="156" y="166"/>
                    <a:pt x="119" y="156"/>
                    <a:pt x="119" y="156"/>
                  </a:cubicBezTo>
                  <a:cubicBezTo>
                    <a:pt x="102" y="140"/>
                    <a:pt x="62" y="103"/>
                    <a:pt x="55" y="92"/>
                  </a:cubicBezTo>
                  <a:cubicBezTo>
                    <a:pt x="53" y="89"/>
                    <a:pt x="9" y="11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09" name="Text Box 13"/>
            <p:cNvSpPr txBox="1">
              <a:spLocks noChangeArrowheads="1"/>
            </p:cNvSpPr>
            <p:nvPr/>
          </p:nvSpPr>
          <p:spPr bwMode="auto">
            <a:xfrm>
              <a:off x="384" y="1152"/>
              <a:ext cx="768" cy="25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00"/>
                  </a:solidFill>
                  <a:cs typeface="Arial" pitchFamily="34" charset="0"/>
                </a:rPr>
                <a:t>Emotions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2819400" y="3124200"/>
            <a:ext cx="1143000" cy="1231900"/>
            <a:chOff x="1776" y="1968"/>
            <a:chExt cx="720" cy="776"/>
          </a:xfrm>
        </p:grpSpPr>
        <p:sp>
          <p:nvSpPr>
            <p:cNvPr id="144406" name="Freeform 15"/>
            <p:cNvSpPr>
              <a:spLocks/>
            </p:cNvSpPr>
            <p:nvPr/>
          </p:nvSpPr>
          <p:spPr bwMode="auto">
            <a:xfrm>
              <a:off x="1824" y="2256"/>
              <a:ext cx="292" cy="488"/>
            </a:xfrm>
            <a:custGeom>
              <a:avLst/>
              <a:gdLst>
                <a:gd name="T0" fmla="*/ 0 w 292"/>
                <a:gd name="T1" fmla="*/ 488 h 488"/>
                <a:gd name="T2" fmla="*/ 210 w 292"/>
                <a:gd name="T3" fmla="*/ 461 h 488"/>
                <a:gd name="T4" fmla="*/ 238 w 292"/>
                <a:gd name="T5" fmla="*/ 360 h 488"/>
                <a:gd name="T6" fmla="*/ 292 w 292"/>
                <a:gd name="T7" fmla="*/ 186 h 488"/>
                <a:gd name="T8" fmla="*/ 292 w 292"/>
                <a:gd name="T9" fmla="*/ 49 h 488"/>
                <a:gd name="T10" fmla="*/ 265 w 292"/>
                <a:gd name="T11" fmla="*/ 31 h 488"/>
                <a:gd name="T12" fmla="*/ 247 w 292"/>
                <a:gd name="T13" fmla="*/ 3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2"/>
                <a:gd name="T22" fmla="*/ 0 h 488"/>
                <a:gd name="T23" fmla="*/ 292 w 292"/>
                <a:gd name="T24" fmla="*/ 488 h 4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2" h="488">
                  <a:moveTo>
                    <a:pt x="0" y="488"/>
                  </a:moveTo>
                  <a:cubicBezTo>
                    <a:pt x="88" y="483"/>
                    <a:pt x="136" y="486"/>
                    <a:pt x="210" y="461"/>
                  </a:cubicBezTo>
                  <a:cubicBezTo>
                    <a:pt x="218" y="427"/>
                    <a:pt x="229" y="394"/>
                    <a:pt x="238" y="360"/>
                  </a:cubicBezTo>
                  <a:cubicBezTo>
                    <a:pt x="246" y="290"/>
                    <a:pt x="243" y="238"/>
                    <a:pt x="292" y="186"/>
                  </a:cubicBezTo>
                  <a:cubicBezTo>
                    <a:pt x="278" y="117"/>
                    <a:pt x="270" y="118"/>
                    <a:pt x="292" y="49"/>
                  </a:cubicBezTo>
                  <a:cubicBezTo>
                    <a:pt x="283" y="43"/>
                    <a:pt x="272" y="40"/>
                    <a:pt x="265" y="31"/>
                  </a:cubicBezTo>
                  <a:cubicBezTo>
                    <a:pt x="241" y="0"/>
                    <a:pt x="270" y="3"/>
                    <a:pt x="247" y="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07" name="Text Box 16"/>
            <p:cNvSpPr txBox="1">
              <a:spLocks noChangeArrowheads="1"/>
            </p:cNvSpPr>
            <p:nvPr/>
          </p:nvSpPr>
          <p:spPr bwMode="auto">
            <a:xfrm>
              <a:off x="1776" y="1968"/>
              <a:ext cx="720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cs typeface="Arial" pitchFamily="34" charset="0"/>
                </a:rPr>
                <a:t>Story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447800" y="3846513"/>
            <a:ext cx="1397000" cy="1282700"/>
            <a:chOff x="912" y="2423"/>
            <a:chExt cx="880" cy="808"/>
          </a:xfrm>
        </p:grpSpPr>
        <p:sp>
          <p:nvSpPr>
            <p:cNvPr id="144404" name="Freeform 18"/>
            <p:cNvSpPr>
              <a:spLocks/>
            </p:cNvSpPr>
            <p:nvPr/>
          </p:nvSpPr>
          <p:spPr bwMode="auto">
            <a:xfrm>
              <a:off x="994" y="2423"/>
              <a:ext cx="798" cy="622"/>
            </a:xfrm>
            <a:custGeom>
              <a:avLst/>
              <a:gdLst>
                <a:gd name="T0" fmla="*/ 798 w 798"/>
                <a:gd name="T1" fmla="*/ 622 h 622"/>
                <a:gd name="T2" fmla="*/ 752 w 798"/>
                <a:gd name="T3" fmla="*/ 521 h 622"/>
                <a:gd name="T4" fmla="*/ 716 w 798"/>
                <a:gd name="T5" fmla="*/ 484 h 622"/>
                <a:gd name="T6" fmla="*/ 707 w 798"/>
                <a:gd name="T7" fmla="*/ 512 h 622"/>
                <a:gd name="T8" fmla="*/ 688 w 798"/>
                <a:gd name="T9" fmla="*/ 530 h 622"/>
                <a:gd name="T10" fmla="*/ 643 w 798"/>
                <a:gd name="T11" fmla="*/ 521 h 622"/>
                <a:gd name="T12" fmla="*/ 569 w 798"/>
                <a:gd name="T13" fmla="*/ 475 h 622"/>
                <a:gd name="T14" fmla="*/ 551 w 798"/>
                <a:gd name="T15" fmla="*/ 448 h 622"/>
                <a:gd name="T16" fmla="*/ 505 w 798"/>
                <a:gd name="T17" fmla="*/ 402 h 622"/>
                <a:gd name="T18" fmla="*/ 469 w 798"/>
                <a:gd name="T19" fmla="*/ 311 h 622"/>
                <a:gd name="T20" fmla="*/ 460 w 798"/>
                <a:gd name="T21" fmla="*/ 283 h 622"/>
                <a:gd name="T22" fmla="*/ 414 w 798"/>
                <a:gd name="T23" fmla="*/ 119 h 622"/>
                <a:gd name="T24" fmla="*/ 387 w 798"/>
                <a:gd name="T25" fmla="*/ 0 h 622"/>
                <a:gd name="T26" fmla="*/ 341 w 798"/>
                <a:gd name="T27" fmla="*/ 9 h 622"/>
                <a:gd name="T28" fmla="*/ 304 w 798"/>
                <a:gd name="T29" fmla="*/ 110 h 622"/>
                <a:gd name="T30" fmla="*/ 85 w 798"/>
                <a:gd name="T31" fmla="*/ 137 h 622"/>
                <a:gd name="T32" fmla="*/ 12 w 798"/>
                <a:gd name="T33" fmla="*/ 155 h 622"/>
                <a:gd name="T34" fmla="*/ 21 w 798"/>
                <a:gd name="T35" fmla="*/ 192 h 622"/>
                <a:gd name="T36" fmla="*/ 48 w 798"/>
                <a:gd name="T37" fmla="*/ 247 h 622"/>
                <a:gd name="T38" fmla="*/ 57 w 798"/>
                <a:gd name="T39" fmla="*/ 320 h 622"/>
                <a:gd name="T40" fmla="*/ 57 w 798"/>
                <a:gd name="T41" fmla="*/ 411 h 622"/>
                <a:gd name="T42" fmla="*/ 103 w 798"/>
                <a:gd name="T43" fmla="*/ 448 h 622"/>
                <a:gd name="T44" fmla="*/ 176 w 798"/>
                <a:gd name="T45" fmla="*/ 466 h 622"/>
                <a:gd name="T46" fmla="*/ 195 w 798"/>
                <a:gd name="T47" fmla="*/ 494 h 622"/>
                <a:gd name="T48" fmla="*/ 249 w 798"/>
                <a:gd name="T49" fmla="*/ 512 h 622"/>
                <a:gd name="T50" fmla="*/ 231 w 798"/>
                <a:gd name="T51" fmla="*/ 548 h 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98"/>
                <a:gd name="T79" fmla="*/ 0 h 622"/>
                <a:gd name="T80" fmla="*/ 798 w 798"/>
                <a:gd name="T81" fmla="*/ 622 h 6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98" h="622">
                  <a:moveTo>
                    <a:pt x="798" y="622"/>
                  </a:moveTo>
                  <a:cubicBezTo>
                    <a:pt x="788" y="572"/>
                    <a:pt x="788" y="556"/>
                    <a:pt x="752" y="521"/>
                  </a:cubicBezTo>
                  <a:cubicBezTo>
                    <a:pt x="749" y="511"/>
                    <a:pt x="743" y="471"/>
                    <a:pt x="716" y="484"/>
                  </a:cubicBezTo>
                  <a:cubicBezTo>
                    <a:pt x="707" y="488"/>
                    <a:pt x="712" y="504"/>
                    <a:pt x="707" y="512"/>
                  </a:cubicBezTo>
                  <a:cubicBezTo>
                    <a:pt x="702" y="519"/>
                    <a:pt x="694" y="524"/>
                    <a:pt x="688" y="530"/>
                  </a:cubicBezTo>
                  <a:cubicBezTo>
                    <a:pt x="673" y="527"/>
                    <a:pt x="657" y="526"/>
                    <a:pt x="643" y="521"/>
                  </a:cubicBezTo>
                  <a:cubicBezTo>
                    <a:pt x="611" y="509"/>
                    <a:pt x="602" y="486"/>
                    <a:pt x="569" y="475"/>
                  </a:cubicBezTo>
                  <a:cubicBezTo>
                    <a:pt x="563" y="466"/>
                    <a:pt x="558" y="456"/>
                    <a:pt x="551" y="448"/>
                  </a:cubicBezTo>
                  <a:cubicBezTo>
                    <a:pt x="537" y="432"/>
                    <a:pt x="505" y="402"/>
                    <a:pt x="505" y="402"/>
                  </a:cubicBezTo>
                  <a:cubicBezTo>
                    <a:pt x="479" y="349"/>
                    <a:pt x="491" y="378"/>
                    <a:pt x="469" y="311"/>
                  </a:cubicBezTo>
                  <a:cubicBezTo>
                    <a:pt x="466" y="302"/>
                    <a:pt x="460" y="283"/>
                    <a:pt x="460" y="283"/>
                  </a:cubicBezTo>
                  <a:cubicBezTo>
                    <a:pt x="454" y="205"/>
                    <a:pt x="473" y="159"/>
                    <a:pt x="414" y="119"/>
                  </a:cubicBezTo>
                  <a:cubicBezTo>
                    <a:pt x="401" y="80"/>
                    <a:pt x="400" y="39"/>
                    <a:pt x="387" y="0"/>
                  </a:cubicBezTo>
                  <a:cubicBezTo>
                    <a:pt x="372" y="3"/>
                    <a:pt x="354" y="0"/>
                    <a:pt x="341" y="9"/>
                  </a:cubicBezTo>
                  <a:cubicBezTo>
                    <a:pt x="312" y="28"/>
                    <a:pt x="347" y="93"/>
                    <a:pt x="304" y="110"/>
                  </a:cubicBezTo>
                  <a:cubicBezTo>
                    <a:pt x="239" y="136"/>
                    <a:pt x="149" y="133"/>
                    <a:pt x="85" y="137"/>
                  </a:cubicBezTo>
                  <a:cubicBezTo>
                    <a:pt x="61" y="143"/>
                    <a:pt x="36" y="149"/>
                    <a:pt x="12" y="155"/>
                  </a:cubicBezTo>
                  <a:cubicBezTo>
                    <a:pt x="0" y="158"/>
                    <a:pt x="18" y="180"/>
                    <a:pt x="21" y="192"/>
                  </a:cubicBezTo>
                  <a:cubicBezTo>
                    <a:pt x="30" y="224"/>
                    <a:pt x="29" y="217"/>
                    <a:pt x="48" y="247"/>
                  </a:cubicBezTo>
                  <a:cubicBezTo>
                    <a:pt x="51" y="271"/>
                    <a:pt x="57" y="295"/>
                    <a:pt x="57" y="320"/>
                  </a:cubicBezTo>
                  <a:cubicBezTo>
                    <a:pt x="57" y="375"/>
                    <a:pt x="33" y="357"/>
                    <a:pt x="57" y="411"/>
                  </a:cubicBezTo>
                  <a:cubicBezTo>
                    <a:pt x="61" y="421"/>
                    <a:pt x="96" y="445"/>
                    <a:pt x="103" y="448"/>
                  </a:cubicBezTo>
                  <a:cubicBezTo>
                    <a:pt x="127" y="456"/>
                    <a:pt x="176" y="466"/>
                    <a:pt x="176" y="466"/>
                  </a:cubicBezTo>
                  <a:cubicBezTo>
                    <a:pt x="182" y="475"/>
                    <a:pt x="185" y="488"/>
                    <a:pt x="195" y="494"/>
                  </a:cubicBezTo>
                  <a:cubicBezTo>
                    <a:pt x="211" y="504"/>
                    <a:pt x="249" y="512"/>
                    <a:pt x="249" y="512"/>
                  </a:cubicBezTo>
                  <a:cubicBezTo>
                    <a:pt x="285" y="546"/>
                    <a:pt x="254" y="525"/>
                    <a:pt x="231" y="54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05" name="Text Box 19"/>
            <p:cNvSpPr txBox="1">
              <a:spLocks noChangeArrowheads="1"/>
            </p:cNvSpPr>
            <p:nvPr/>
          </p:nvSpPr>
          <p:spPr bwMode="auto">
            <a:xfrm>
              <a:off x="912" y="2976"/>
              <a:ext cx="720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cs typeface="Arial" pitchFamily="34" charset="0"/>
                </a:rPr>
                <a:t>Smell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114800" y="1143000"/>
            <a:ext cx="4648200" cy="4702175"/>
            <a:chOff x="2560" y="960"/>
            <a:chExt cx="2807" cy="2818"/>
          </a:xfrm>
        </p:grpSpPr>
        <p:sp>
          <p:nvSpPr>
            <p:cNvPr id="144402" name="Freeform 21"/>
            <p:cNvSpPr>
              <a:spLocks/>
            </p:cNvSpPr>
            <p:nvPr/>
          </p:nvSpPr>
          <p:spPr bwMode="auto">
            <a:xfrm>
              <a:off x="2560" y="1271"/>
              <a:ext cx="2807" cy="2507"/>
            </a:xfrm>
            <a:custGeom>
              <a:avLst/>
              <a:gdLst>
                <a:gd name="T0" fmla="*/ 0 w 2807"/>
                <a:gd name="T1" fmla="*/ 2276 h 2507"/>
                <a:gd name="T2" fmla="*/ 110 w 2807"/>
                <a:gd name="T3" fmla="*/ 2240 h 2507"/>
                <a:gd name="T4" fmla="*/ 146 w 2807"/>
                <a:gd name="T5" fmla="*/ 2231 h 2507"/>
                <a:gd name="T6" fmla="*/ 293 w 2807"/>
                <a:gd name="T7" fmla="*/ 2322 h 2507"/>
                <a:gd name="T8" fmla="*/ 311 w 2807"/>
                <a:gd name="T9" fmla="*/ 2350 h 2507"/>
                <a:gd name="T10" fmla="*/ 366 w 2807"/>
                <a:gd name="T11" fmla="*/ 2368 h 2507"/>
                <a:gd name="T12" fmla="*/ 512 w 2807"/>
                <a:gd name="T13" fmla="*/ 2313 h 2507"/>
                <a:gd name="T14" fmla="*/ 631 w 2807"/>
                <a:gd name="T15" fmla="*/ 2340 h 2507"/>
                <a:gd name="T16" fmla="*/ 786 w 2807"/>
                <a:gd name="T17" fmla="*/ 2423 h 2507"/>
                <a:gd name="T18" fmla="*/ 969 w 2807"/>
                <a:gd name="T19" fmla="*/ 2459 h 2507"/>
                <a:gd name="T20" fmla="*/ 1207 w 2807"/>
                <a:gd name="T21" fmla="*/ 2468 h 2507"/>
                <a:gd name="T22" fmla="*/ 1262 w 2807"/>
                <a:gd name="T23" fmla="*/ 2395 h 2507"/>
                <a:gd name="T24" fmla="*/ 1317 w 2807"/>
                <a:gd name="T25" fmla="*/ 2313 h 2507"/>
                <a:gd name="T26" fmla="*/ 1573 w 2807"/>
                <a:gd name="T27" fmla="*/ 2322 h 2507"/>
                <a:gd name="T28" fmla="*/ 1536 w 2807"/>
                <a:gd name="T29" fmla="*/ 2167 h 2507"/>
                <a:gd name="T30" fmla="*/ 1490 w 2807"/>
                <a:gd name="T31" fmla="*/ 2057 h 2507"/>
                <a:gd name="T32" fmla="*/ 1545 w 2807"/>
                <a:gd name="T33" fmla="*/ 2066 h 2507"/>
                <a:gd name="T34" fmla="*/ 1673 w 2807"/>
                <a:gd name="T35" fmla="*/ 2094 h 2507"/>
                <a:gd name="T36" fmla="*/ 1755 w 2807"/>
                <a:gd name="T37" fmla="*/ 2130 h 2507"/>
                <a:gd name="T38" fmla="*/ 1783 w 2807"/>
                <a:gd name="T39" fmla="*/ 2139 h 2507"/>
                <a:gd name="T40" fmla="*/ 1810 w 2807"/>
                <a:gd name="T41" fmla="*/ 2148 h 2507"/>
                <a:gd name="T42" fmla="*/ 2030 w 2807"/>
                <a:gd name="T43" fmla="*/ 2094 h 2507"/>
                <a:gd name="T44" fmla="*/ 2139 w 2807"/>
                <a:gd name="T45" fmla="*/ 2075 h 2507"/>
                <a:gd name="T46" fmla="*/ 2213 w 2807"/>
                <a:gd name="T47" fmla="*/ 1993 h 2507"/>
                <a:gd name="T48" fmla="*/ 2249 w 2807"/>
                <a:gd name="T49" fmla="*/ 1847 h 2507"/>
                <a:gd name="T50" fmla="*/ 2267 w 2807"/>
                <a:gd name="T51" fmla="*/ 1563 h 2507"/>
                <a:gd name="T52" fmla="*/ 2331 w 2807"/>
                <a:gd name="T53" fmla="*/ 1499 h 2507"/>
                <a:gd name="T54" fmla="*/ 2386 w 2807"/>
                <a:gd name="T55" fmla="*/ 1454 h 2507"/>
                <a:gd name="T56" fmla="*/ 2423 w 2807"/>
                <a:gd name="T57" fmla="*/ 1408 h 2507"/>
                <a:gd name="T58" fmla="*/ 2478 w 2807"/>
                <a:gd name="T59" fmla="*/ 1390 h 2507"/>
                <a:gd name="T60" fmla="*/ 2560 w 2807"/>
                <a:gd name="T61" fmla="*/ 1326 h 2507"/>
                <a:gd name="T62" fmla="*/ 2688 w 2807"/>
                <a:gd name="T63" fmla="*/ 1143 h 2507"/>
                <a:gd name="T64" fmla="*/ 2715 w 2807"/>
                <a:gd name="T65" fmla="*/ 1079 h 2507"/>
                <a:gd name="T66" fmla="*/ 2789 w 2807"/>
                <a:gd name="T67" fmla="*/ 896 h 2507"/>
                <a:gd name="T68" fmla="*/ 2807 w 2807"/>
                <a:gd name="T69" fmla="*/ 795 h 2507"/>
                <a:gd name="T70" fmla="*/ 2789 w 2807"/>
                <a:gd name="T71" fmla="*/ 695 h 2507"/>
                <a:gd name="T72" fmla="*/ 2706 w 2807"/>
                <a:gd name="T73" fmla="*/ 247 h 2507"/>
                <a:gd name="T74" fmla="*/ 2688 w 2807"/>
                <a:gd name="T75" fmla="*/ 73 h 2507"/>
                <a:gd name="T76" fmla="*/ 2642 w 2807"/>
                <a:gd name="T77" fmla="*/ 27 h 2507"/>
                <a:gd name="T78" fmla="*/ 2624 w 2807"/>
                <a:gd name="T79" fmla="*/ 46 h 2507"/>
                <a:gd name="T80" fmla="*/ 2523 w 2807"/>
                <a:gd name="T81" fmla="*/ 110 h 2507"/>
                <a:gd name="T82" fmla="*/ 2395 w 2807"/>
                <a:gd name="T83" fmla="*/ 55 h 2507"/>
                <a:gd name="T84" fmla="*/ 2322 w 2807"/>
                <a:gd name="T85" fmla="*/ 36 h 2507"/>
                <a:gd name="T86" fmla="*/ 2075 w 2807"/>
                <a:gd name="T87" fmla="*/ 73 h 2507"/>
                <a:gd name="T88" fmla="*/ 1865 w 2807"/>
                <a:gd name="T89" fmla="*/ 110 h 2507"/>
                <a:gd name="T90" fmla="*/ 1829 w 2807"/>
                <a:gd name="T91" fmla="*/ 128 h 2507"/>
                <a:gd name="T92" fmla="*/ 1755 w 2807"/>
                <a:gd name="T93" fmla="*/ 146 h 2507"/>
                <a:gd name="T94" fmla="*/ 1627 w 2807"/>
                <a:gd name="T95" fmla="*/ 256 h 2507"/>
                <a:gd name="T96" fmla="*/ 1536 w 2807"/>
                <a:gd name="T97" fmla="*/ 192 h 2507"/>
                <a:gd name="T98" fmla="*/ 1499 w 2807"/>
                <a:gd name="T99" fmla="*/ 164 h 2507"/>
                <a:gd name="T100" fmla="*/ 1362 w 2807"/>
                <a:gd name="T101" fmla="*/ 36 h 2507"/>
                <a:gd name="T102" fmla="*/ 1280 w 2807"/>
                <a:gd name="T103" fmla="*/ 119 h 2507"/>
                <a:gd name="T104" fmla="*/ 1216 w 2807"/>
                <a:gd name="T105" fmla="*/ 100 h 2507"/>
                <a:gd name="T106" fmla="*/ 1170 w 2807"/>
                <a:gd name="T107" fmla="*/ 64 h 2507"/>
                <a:gd name="T108" fmla="*/ 1061 w 2807"/>
                <a:gd name="T109" fmla="*/ 0 h 2507"/>
                <a:gd name="T110" fmla="*/ 1024 w 2807"/>
                <a:gd name="T111" fmla="*/ 18 h 2507"/>
                <a:gd name="T112" fmla="*/ 1006 w 2807"/>
                <a:gd name="T113" fmla="*/ 46 h 2507"/>
                <a:gd name="T114" fmla="*/ 933 w 2807"/>
                <a:gd name="T115" fmla="*/ 64 h 2507"/>
                <a:gd name="T116" fmla="*/ 832 w 2807"/>
                <a:gd name="T117" fmla="*/ 91 h 2507"/>
                <a:gd name="T118" fmla="*/ 777 w 2807"/>
                <a:gd name="T119" fmla="*/ 155 h 2507"/>
                <a:gd name="T120" fmla="*/ 704 w 2807"/>
                <a:gd name="T121" fmla="*/ 110 h 2507"/>
                <a:gd name="T122" fmla="*/ 475 w 2807"/>
                <a:gd name="T123" fmla="*/ 27 h 25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07"/>
                <a:gd name="T187" fmla="*/ 0 h 2507"/>
                <a:gd name="T188" fmla="*/ 2807 w 2807"/>
                <a:gd name="T189" fmla="*/ 2507 h 25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07" h="2507">
                  <a:moveTo>
                    <a:pt x="0" y="2276"/>
                  </a:moveTo>
                  <a:cubicBezTo>
                    <a:pt x="60" y="2247"/>
                    <a:pt x="23" y="2261"/>
                    <a:pt x="110" y="2240"/>
                  </a:cubicBezTo>
                  <a:cubicBezTo>
                    <a:pt x="122" y="2237"/>
                    <a:pt x="146" y="2231"/>
                    <a:pt x="146" y="2231"/>
                  </a:cubicBezTo>
                  <a:cubicBezTo>
                    <a:pt x="214" y="2253"/>
                    <a:pt x="221" y="2304"/>
                    <a:pt x="293" y="2322"/>
                  </a:cubicBezTo>
                  <a:cubicBezTo>
                    <a:pt x="299" y="2331"/>
                    <a:pt x="302" y="2344"/>
                    <a:pt x="311" y="2350"/>
                  </a:cubicBezTo>
                  <a:cubicBezTo>
                    <a:pt x="327" y="2360"/>
                    <a:pt x="366" y="2368"/>
                    <a:pt x="366" y="2368"/>
                  </a:cubicBezTo>
                  <a:cubicBezTo>
                    <a:pt x="416" y="2352"/>
                    <a:pt x="465" y="2336"/>
                    <a:pt x="512" y="2313"/>
                  </a:cubicBezTo>
                  <a:cubicBezTo>
                    <a:pt x="613" y="2333"/>
                    <a:pt x="574" y="2322"/>
                    <a:pt x="631" y="2340"/>
                  </a:cubicBezTo>
                  <a:cubicBezTo>
                    <a:pt x="678" y="2390"/>
                    <a:pt x="722" y="2412"/>
                    <a:pt x="786" y="2423"/>
                  </a:cubicBezTo>
                  <a:cubicBezTo>
                    <a:pt x="845" y="2404"/>
                    <a:pt x="910" y="2447"/>
                    <a:pt x="969" y="2459"/>
                  </a:cubicBezTo>
                  <a:cubicBezTo>
                    <a:pt x="1056" y="2495"/>
                    <a:pt x="1067" y="2507"/>
                    <a:pt x="1207" y="2468"/>
                  </a:cubicBezTo>
                  <a:cubicBezTo>
                    <a:pt x="1236" y="2460"/>
                    <a:pt x="1240" y="2417"/>
                    <a:pt x="1262" y="2395"/>
                  </a:cubicBezTo>
                  <a:cubicBezTo>
                    <a:pt x="1273" y="2361"/>
                    <a:pt x="1296" y="2342"/>
                    <a:pt x="1317" y="2313"/>
                  </a:cubicBezTo>
                  <a:cubicBezTo>
                    <a:pt x="1411" y="2318"/>
                    <a:pt x="1485" y="2334"/>
                    <a:pt x="1573" y="2322"/>
                  </a:cubicBezTo>
                  <a:cubicBezTo>
                    <a:pt x="1566" y="2260"/>
                    <a:pt x="1569" y="2217"/>
                    <a:pt x="1536" y="2167"/>
                  </a:cubicBezTo>
                  <a:cubicBezTo>
                    <a:pt x="1523" y="2128"/>
                    <a:pt x="1504" y="2097"/>
                    <a:pt x="1490" y="2057"/>
                  </a:cubicBezTo>
                  <a:cubicBezTo>
                    <a:pt x="1484" y="2039"/>
                    <a:pt x="1527" y="2063"/>
                    <a:pt x="1545" y="2066"/>
                  </a:cubicBezTo>
                  <a:cubicBezTo>
                    <a:pt x="1588" y="2074"/>
                    <a:pt x="1630" y="2085"/>
                    <a:pt x="1673" y="2094"/>
                  </a:cubicBezTo>
                  <a:cubicBezTo>
                    <a:pt x="1716" y="2122"/>
                    <a:pt x="1691" y="2109"/>
                    <a:pt x="1755" y="2130"/>
                  </a:cubicBezTo>
                  <a:cubicBezTo>
                    <a:pt x="1764" y="2133"/>
                    <a:pt x="1774" y="2136"/>
                    <a:pt x="1783" y="2139"/>
                  </a:cubicBezTo>
                  <a:cubicBezTo>
                    <a:pt x="1792" y="2142"/>
                    <a:pt x="1810" y="2148"/>
                    <a:pt x="1810" y="2148"/>
                  </a:cubicBezTo>
                  <a:cubicBezTo>
                    <a:pt x="1886" y="2136"/>
                    <a:pt x="1954" y="2109"/>
                    <a:pt x="2030" y="2094"/>
                  </a:cubicBezTo>
                  <a:cubicBezTo>
                    <a:pt x="2066" y="2087"/>
                    <a:pt x="2139" y="2075"/>
                    <a:pt x="2139" y="2075"/>
                  </a:cubicBezTo>
                  <a:cubicBezTo>
                    <a:pt x="2174" y="2053"/>
                    <a:pt x="2188" y="2026"/>
                    <a:pt x="2213" y="1993"/>
                  </a:cubicBezTo>
                  <a:cubicBezTo>
                    <a:pt x="2232" y="1937"/>
                    <a:pt x="2242" y="1913"/>
                    <a:pt x="2249" y="1847"/>
                  </a:cubicBezTo>
                  <a:cubicBezTo>
                    <a:pt x="2234" y="1752"/>
                    <a:pt x="2212" y="1650"/>
                    <a:pt x="2267" y="1563"/>
                  </a:cubicBezTo>
                  <a:cubicBezTo>
                    <a:pt x="2303" y="1505"/>
                    <a:pt x="2284" y="1546"/>
                    <a:pt x="2331" y="1499"/>
                  </a:cubicBezTo>
                  <a:cubicBezTo>
                    <a:pt x="2379" y="1451"/>
                    <a:pt x="2336" y="1471"/>
                    <a:pt x="2386" y="1454"/>
                  </a:cubicBezTo>
                  <a:cubicBezTo>
                    <a:pt x="2396" y="1423"/>
                    <a:pt x="2390" y="1422"/>
                    <a:pt x="2423" y="1408"/>
                  </a:cubicBezTo>
                  <a:cubicBezTo>
                    <a:pt x="2441" y="1400"/>
                    <a:pt x="2478" y="1390"/>
                    <a:pt x="2478" y="1390"/>
                  </a:cubicBezTo>
                  <a:cubicBezTo>
                    <a:pt x="2507" y="1370"/>
                    <a:pt x="2531" y="1346"/>
                    <a:pt x="2560" y="1326"/>
                  </a:cubicBezTo>
                  <a:cubicBezTo>
                    <a:pt x="2602" y="1264"/>
                    <a:pt x="2647" y="1205"/>
                    <a:pt x="2688" y="1143"/>
                  </a:cubicBezTo>
                  <a:cubicBezTo>
                    <a:pt x="2721" y="1041"/>
                    <a:pt x="2666" y="1208"/>
                    <a:pt x="2715" y="1079"/>
                  </a:cubicBezTo>
                  <a:cubicBezTo>
                    <a:pt x="2739" y="1016"/>
                    <a:pt x="2747" y="950"/>
                    <a:pt x="2789" y="896"/>
                  </a:cubicBezTo>
                  <a:cubicBezTo>
                    <a:pt x="2795" y="862"/>
                    <a:pt x="2807" y="829"/>
                    <a:pt x="2807" y="795"/>
                  </a:cubicBezTo>
                  <a:cubicBezTo>
                    <a:pt x="2807" y="761"/>
                    <a:pt x="2794" y="728"/>
                    <a:pt x="2789" y="695"/>
                  </a:cubicBezTo>
                  <a:cubicBezTo>
                    <a:pt x="2782" y="505"/>
                    <a:pt x="2787" y="401"/>
                    <a:pt x="2706" y="247"/>
                  </a:cubicBezTo>
                  <a:cubicBezTo>
                    <a:pt x="2685" y="163"/>
                    <a:pt x="2678" y="174"/>
                    <a:pt x="2688" y="73"/>
                  </a:cubicBezTo>
                  <a:cubicBezTo>
                    <a:pt x="2680" y="61"/>
                    <a:pt x="2662" y="27"/>
                    <a:pt x="2642" y="27"/>
                  </a:cubicBezTo>
                  <a:cubicBezTo>
                    <a:pt x="2633" y="27"/>
                    <a:pt x="2631" y="40"/>
                    <a:pt x="2624" y="46"/>
                  </a:cubicBezTo>
                  <a:cubicBezTo>
                    <a:pt x="2593" y="72"/>
                    <a:pt x="2561" y="96"/>
                    <a:pt x="2523" y="110"/>
                  </a:cubicBezTo>
                  <a:cubicBezTo>
                    <a:pt x="2454" y="91"/>
                    <a:pt x="2498" y="105"/>
                    <a:pt x="2395" y="55"/>
                  </a:cubicBezTo>
                  <a:cubicBezTo>
                    <a:pt x="2372" y="44"/>
                    <a:pt x="2346" y="44"/>
                    <a:pt x="2322" y="36"/>
                  </a:cubicBezTo>
                  <a:cubicBezTo>
                    <a:pt x="2235" y="47"/>
                    <a:pt x="2163" y="66"/>
                    <a:pt x="2075" y="73"/>
                  </a:cubicBezTo>
                  <a:cubicBezTo>
                    <a:pt x="2006" y="101"/>
                    <a:pt x="1932" y="81"/>
                    <a:pt x="1865" y="110"/>
                  </a:cubicBezTo>
                  <a:cubicBezTo>
                    <a:pt x="1853" y="115"/>
                    <a:pt x="1842" y="124"/>
                    <a:pt x="1829" y="128"/>
                  </a:cubicBezTo>
                  <a:cubicBezTo>
                    <a:pt x="1805" y="136"/>
                    <a:pt x="1755" y="146"/>
                    <a:pt x="1755" y="146"/>
                  </a:cubicBezTo>
                  <a:cubicBezTo>
                    <a:pt x="1707" y="178"/>
                    <a:pt x="1675" y="225"/>
                    <a:pt x="1627" y="256"/>
                  </a:cubicBezTo>
                  <a:cubicBezTo>
                    <a:pt x="1574" y="243"/>
                    <a:pt x="1573" y="229"/>
                    <a:pt x="1536" y="192"/>
                  </a:cubicBezTo>
                  <a:cubicBezTo>
                    <a:pt x="1525" y="181"/>
                    <a:pt x="1510" y="175"/>
                    <a:pt x="1499" y="164"/>
                  </a:cubicBezTo>
                  <a:cubicBezTo>
                    <a:pt x="1452" y="117"/>
                    <a:pt x="1426" y="59"/>
                    <a:pt x="1362" y="36"/>
                  </a:cubicBezTo>
                  <a:cubicBezTo>
                    <a:pt x="1329" y="59"/>
                    <a:pt x="1308" y="90"/>
                    <a:pt x="1280" y="119"/>
                  </a:cubicBezTo>
                  <a:cubicBezTo>
                    <a:pt x="1259" y="112"/>
                    <a:pt x="1236" y="109"/>
                    <a:pt x="1216" y="100"/>
                  </a:cubicBezTo>
                  <a:cubicBezTo>
                    <a:pt x="1185" y="87"/>
                    <a:pt x="1194" y="82"/>
                    <a:pt x="1170" y="64"/>
                  </a:cubicBezTo>
                  <a:cubicBezTo>
                    <a:pt x="1135" y="38"/>
                    <a:pt x="1102" y="14"/>
                    <a:pt x="1061" y="0"/>
                  </a:cubicBezTo>
                  <a:cubicBezTo>
                    <a:pt x="1049" y="6"/>
                    <a:pt x="1035" y="9"/>
                    <a:pt x="1024" y="18"/>
                  </a:cubicBezTo>
                  <a:cubicBezTo>
                    <a:pt x="1015" y="25"/>
                    <a:pt x="1015" y="39"/>
                    <a:pt x="1006" y="46"/>
                  </a:cubicBezTo>
                  <a:cubicBezTo>
                    <a:pt x="997" y="53"/>
                    <a:pt x="935" y="64"/>
                    <a:pt x="933" y="64"/>
                  </a:cubicBezTo>
                  <a:cubicBezTo>
                    <a:pt x="899" y="72"/>
                    <a:pt x="865" y="80"/>
                    <a:pt x="832" y="91"/>
                  </a:cubicBezTo>
                  <a:cubicBezTo>
                    <a:pt x="812" y="113"/>
                    <a:pt x="794" y="130"/>
                    <a:pt x="777" y="155"/>
                  </a:cubicBezTo>
                  <a:cubicBezTo>
                    <a:pt x="742" y="143"/>
                    <a:pt x="739" y="122"/>
                    <a:pt x="704" y="110"/>
                  </a:cubicBezTo>
                  <a:cubicBezTo>
                    <a:pt x="635" y="62"/>
                    <a:pt x="549" y="62"/>
                    <a:pt x="475" y="27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03" name="Text Box 22"/>
            <p:cNvSpPr txBox="1">
              <a:spLocks noChangeArrowheads="1"/>
            </p:cNvSpPr>
            <p:nvPr/>
          </p:nvSpPr>
          <p:spPr bwMode="auto">
            <a:xfrm>
              <a:off x="3552" y="960"/>
              <a:ext cx="1200" cy="40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cs typeface="Arial" pitchFamily="34" charset="0"/>
                </a:rPr>
                <a:t>Picture (worth 1000 words)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-76200" y="552450"/>
            <a:ext cx="9220200" cy="5543550"/>
            <a:chOff x="-48" y="348"/>
            <a:chExt cx="5808" cy="3492"/>
          </a:xfrm>
        </p:grpSpPr>
        <p:sp>
          <p:nvSpPr>
            <p:cNvPr id="144400" name="Freeform 24"/>
            <p:cNvSpPr>
              <a:spLocks/>
            </p:cNvSpPr>
            <p:nvPr/>
          </p:nvSpPr>
          <p:spPr bwMode="auto">
            <a:xfrm>
              <a:off x="384" y="348"/>
              <a:ext cx="5376" cy="3492"/>
            </a:xfrm>
            <a:custGeom>
              <a:avLst/>
              <a:gdLst>
                <a:gd name="T0" fmla="*/ 2188 w 5462"/>
                <a:gd name="T1" fmla="*/ 2918 h 3682"/>
                <a:gd name="T2" fmla="*/ 2336 w 5462"/>
                <a:gd name="T3" fmla="*/ 3050 h 3682"/>
                <a:gd name="T4" fmla="*/ 2458 w 5462"/>
                <a:gd name="T5" fmla="*/ 3104 h 3682"/>
                <a:gd name="T6" fmla="*/ 2598 w 5462"/>
                <a:gd name="T7" fmla="*/ 3074 h 3682"/>
                <a:gd name="T8" fmla="*/ 3007 w 5462"/>
                <a:gd name="T9" fmla="*/ 3119 h 3682"/>
                <a:gd name="T10" fmla="*/ 3470 w 5462"/>
                <a:gd name="T11" fmla="*/ 3119 h 3682"/>
                <a:gd name="T12" fmla="*/ 3678 w 5462"/>
                <a:gd name="T13" fmla="*/ 3097 h 3682"/>
                <a:gd name="T14" fmla="*/ 3654 w 5462"/>
                <a:gd name="T15" fmla="*/ 3034 h 3682"/>
                <a:gd name="T16" fmla="*/ 3974 w 5462"/>
                <a:gd name="T17" fmla="*/ 3019 h 3682"/>
                <a:gd name="T18" fmla="*/ 4499 w 5462"/>
                <a:gd name="T19" fmla="*/ 2902 h 3682"/>
                <a:gd name="T20" fmla="*/ 4612 w 5462"/>
                <a:gd name="T21" fmla="*/ 2573 h 3682"/>
                <a:gd name="T22" fmla="*/ 5013 w 5462"/>
                <a:gd name="T23" fmla="*/ 2255 h 3682"/>
                <a:gd name="T24" fmla="*/ 5143 w 5462"/>
                <a:gd name="T25" fmla="*/ 2091 h 3682"/>
                <a:gd name="T26" fmla="*/ 5196 w 5462"/>
                <a:gd name="T27" fmla="*/ 1350 h 3682"/>
                <a:gd name="T28" fmla="*/ 5048 w 5462"/>
                <a:gd name="T29" fmla="*/ 639 h 3682"/>
                <a:gd name="T30" fmla="*/ 4917 w 5462"/>
                <a:gd name="T31" fmla="*/ 523 h 3682"/>
                <a:gd name="T32" fmla="*/ 4856 w 5462"/>
                <a:gd name="T33" fmla="*/ 352 h 3682"/>
                <a:gd name="T34" fmla="*/ 4272 w 5462"/>
                <a:gd name="T35" fmla="*/ 250 h 3682"/>
                <a:gd name="T36" fmla="*/ 4020 w 5462"/>
                <a:gd name="T37" fmla="*/ 203 h 3682"/>
                <a:gd name="T38" fmla="*/ 3383 w 5462"/>
                <a:gd name="T39" fmla="*/ 86 h 3682"/>
                <a:gd name="T40" fmla="*/ 2702 w 5462"/>
                <a:gd name="T41" fmla="*/ 86 h 3682"/>
                <a:gd name="T42" fmla="*/ 2267 w 5462"/>
                <a:gd name="T43" fmla="*/ 0 h 3682"/>
                <a:gd name="T44" fmla="*/ 1735 w 5462"/>
                <a:gd name="T45" fmla="*/ 79 h 3682"/>
                <a:gd name="T46" fmla="*/ 1587 w 5462"/>
                <a:gd name="T47" fmla="*/ 156 h 3682"/>
                <a:gd name="T48" fmla="*/ 1290 w 5462"/>
                <a:gd name="T49" fmla="*/ 390 h 3682"/>
                <a:gd name="T50" fmla="*/ 1107 w 5462"/>
                <a:gd name="T51" fmla="*/ 491 h 3682"/>
                <a:gd name="T52" fmla="*/ 951 w 5462"/>
                <a:gd name="T53" fmla="*/ 570 h 3682"/>
                <a:gd name="T54" fmla="*/ 470 w 5462"/>
                <a:gd name="T55" fmla="*/ 617 h 3682"/>
                <a:gd name="T56" fmla="*/ 305 w 5462"/>
                <a:gd name="T57" fmla="*/ 703 h 3682"/>
                <a:gd name="T58" fmla="*/ 218 w 5462"/>
                <a:gd name="T59" fmla="*/ 913 h 3682"/>
                <a:gd name="T60" fmla="*/ 43 w 5462"/>
                <a:gd name="T61" fmla="*/ 1015 h 3682"/>
                <a:gd name="T62" fmla="*/ 0 w 5462"/>
                <a:gd name="T63" fmla="*/ 1084 h 3682"/>
                <a:gd name="T64" fmla="*/ 18 w 5462"/>
                <a:gd name="T65" fmla="*/ 1296 h 36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62"/>
                <a:gd name="T100" fmla="*/ 0 h 3682"/>
                <a:gd name="T101" fmla="*/ 5462 w 5462"/>
                <a:gd name="T102" fmla="*/ 3682 h 36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62" h="3682">
                  <a:moveTo>
                    <a:pt x="2140" y="3429"/>
                  </a:moveTo>
                  <a:cubicBezTo>
                    <a:pt x="2207" y="3412"/>
                    <a:pt x="2212" y="3412"/>
                    <a:pt x="2295" y="3420"/>
                  </a:cubicBezTo>
                  <a:cubicBezTo>
                    <a:pt x="2339" y="3449"/>
                    <a:pt x="2370" y="3491"/>
                    <a:pt x="2414" y="3520"/>
                  </a:cubicBezTo>
                  <a:cubicBezTo>
                    <a:pt x="2426" y="3538"/>
                    <a:pt x="2438" y="3557"/>
                    <a:pt x="2450" y="3575"/>
                  </a:cubicBezTo>
                  <a:cubicBezTo>
                    <a:pt x="2456" y="3584"/>
                    <a:pt x="2469" y="3603"/>
                    <a:pt x="2469" y="3603"/>
                  </a:cubicBezTo>
                  <a:cubicBezTo>
                    <a:pt x="2489" y="3663"/>
                    <a:pt x="2516" y="3647"/>
                    <a:pt x="2578" y="3639"/>
                  </a:cubicBezTo>
                  <a:cubicBezTo>
                    <a:pt x="2632" y="3622"/>
                    <a:pt x="2578" y="3638"/>
                    <a:pt x="2652" y="3621"/>
                  </a:cubicBezTo>
                  <a:cubicBezTo>
                    <a:pt x="2676" y="3615"/>
                    <a:pt x="2725" y="3603"/>
                    <a:pt x="2725" y="3603"/>
                  </a:cubicBezTo>
                  <a:cubicBezTo>
                    <a:pt x="2791" y="3614"/>
                    <a:pt x="2860" y="3643"/>
                    <a:pt x="2926" y="3648"/>
                  </a:cubicBezTo>
                  <a:cubicBezTo>
                    <a:pt x="3002" y="3653"/>
                    <a:pt x="3078" y="3654"/>
                    <a:pt x="3154" y="3657"/>
                  </a:cubicBezTo>
                  <a:cubicBezTo>
                    <a:pt x="3337" y="3682"/>
                    <a:pt x="3246" y="3679"/>
                    <a:pt x="3429" y="3667"/>
                  </a:cubicBezTo>
                  <a:cubicBezTo>
                    <a:pt x="3523" y="3650"/>
                    <a:pt x="3521" y="3649"/>
                    <a:pt x="3639" y="3657"/>
                  </a:cubicBezTo>
                  <a:cubicBezTo>
                    <a:pt x="3694" y="3654"/>
                    <a:pt x="3749" y="3655"/>
                    <a:pt x="3804" y="3648"/>
                  </a:cubicBezTo>
                  <a:cubicBezTo>
                    <a:pt x="3823" y="3646"/>
                    <a:pt x="3858" y="3630"/>
                    <a:pt x="3858" y="3630"/>
                  </a:cubicBezTo>
                  <a:cubicBezTo>
                    <a:pt x="3855" y="3615"/>
                    <a:pt x="3854" y="3599"/>
                    <a:pt x="3849" y="3584"/>
                  </a:cubicBezTo>
                  <a:cubicBezTo>
                    <a:pt x="3845" y="3574"/>
                    <a:pt x="3831" y="3568"/>
                    <a:pt x="3831" y="3557"/>
                  </a:cubicBezTo>
                  <a:cubicBezTo>
                    <a:pt x="3831" y="3512"/>
                    <a:pt x="3904" y="3500"/>
                    <a:pt x="3932" y="3493"/>
                  </a:cubicBezTo>
                  <a:cubicBezTo>
                    <a:pt x="4015" y="3502"/>
                    <a:pt x="4087" y="3526"/>
                    <a:pt x="4169" y="3539"/>
                  </a:cubicBezTo>
                  <a:cubicBezTo>
                    <a:pt x="4257" y="3567"/>
                    <a:pt x="4328" y="3537"/>
                    <a:pt x="4407" y="3511"/>
                  </a:cubicBezTo>
                  <a:cubicBezTo>
                    <a:pt x="4458" y="3434"/>
                    <a:pt x="4631" y="3413"/>
                    <a:pt x="4718" y="3401"/>
                  </a:cubicBezTo>
                  <a:cubicBezTo>
                    <a:pt x="4779" y="3381"/>
                    <a:pt x="4783" y="3322"/>
                    <a:pt x="4791" y="3264"/>
                  </a:cubicBezTo>
                  <a:cubicBezTo>
                    <a:pt x="4801" y="3192"/>
                    <a:pt x="4801" y="3085"/>
                    <a:pt x="4837" y="3017"/>
                  </a:cubicBezTo>
                  <a:cubicBezTo>
                    <a:pt x="4908" y="2884"/>
                    <a:pt x="5015" y="2857"/>
                    <a:pt x="5129" y="2780"/>
                  </a:cubicBezTo>
                  <a:cubicBezTo>
                    <a:pt x="5182" y="2745"/>
                    <a:pt x="5217" y="2691"/>
                    <a:pt x="5257" y="2643"/>
                  </a:cubicBezTo>
                  <a:cubicBezTo>
                    <a:pt x="5287" y="2607"/>
                    <a:pt x="5326" y="2574"/>
                    <a:pt x="5349" y="2533"/>
                  </a:cubicBezTo>
                  <a:cubicBezTo>
                    <a:pt x="5409" y="2425"/>
                    <a:pt x="5350" y="2518"/>
                    <a:pt x="5394" y="2451"/>
                  </a:cubicBezTo>
                  <a:cubicBezTo>
                    <a:pt x="5403" y="2417"/>
                    <a:pt x="5414" y="2384"/>
                    <a:pt x="5422" y="2350"/>
                  </a:cubicBezTo>
                  <a:cubicBezTo>
                    <a:pt x="5437" y="2095"/>
                    <a:pt x="5424" y="1838"/>
                    <a:pt x="5449" y="1582"/>
                  </a:cubicBezTo>
                  <a:cubicBezTo>
                    <a:pt x="5446" y="1508"/>
                    <a:pt x="5462" y="1301"/>
                    <a:pt x="5413" y="1225"/>
                  </a:cubicBezTo>
                  <a:cubicBezTo>
                    <a:pt x="5383" y="1075"/>
                    <a:pt x="5432" y="854"/>
                    <a:pt x="5294" y="750"/>
                  </a:cubicBezTo>
                  <a:cubicBezTo>
                    <a:pt x="5282" y="729"/>
                    <a:pt x="5274" y="703"/>
                    <a:pt x="5257" y="686"/>
                  </a:cubicBezTo>
                  <a:cubicBezTo>
                    <a:pt x="5228" y="657"/>
                    <a:pt x="5157" y="613"/>
                    <a:pt x="5157" y="613"/>
                  </a:cubicBezTo>
                  <a:cubicBezTo>
                    <a:pt x="5133" y="573"/>
                    <a:pt x="5099" y="538"/>
                    <a:pt x="5084" y="494"/>
                  </a:cubicBezTo>
                  <a:cubicBezTo>
                    <a:pt x="5087" y="467"/>
                    <a:pt x="5093" y="439"/>
                    <a:pt x="5093" y="412"/>
                  </a:cubicBezTo>
                  <a:cubicBezTo>
                    <a:pt x="5093" y="85"/>
                    <a:pt x="5138" y="190"/>
                    <a:pt x="4764" y="201"/>
                  </a:cubicBezTo>
                  <a:cubicBezTo>
                    <a:pt x="4667" y="227"/>
                    <a:pt x="4579" y="274"/>
                    <a:pt x="4480" y="293"/>
                  </a:cubicBezTo>
                  <a:cubicBezTo>
                    <a:pt x="4419" y="287"/>
                    <a:pt x="4358" y="285"/>
                    <a:pt x="4297" y="275"/>
                  </a:cubicBezTo>
                  <a:cubicBezTo>
                    <a:pt x="4279" y="272"/>
                    <a:pt x="4233" y="245"/>
                    <a:pt x="4215" y="238"/>
                  </a:cubicBezTo>
                  <a:cubicBezTo>
                    <a:pt x="4133" y="206"/>
                    <a:pt x="4044" y="189"/>
                    <a:pt x="3959" y="165"/>
                  </a:cubicBezTo>
                  <a:cubicBezTo>
                    <a:pt x="3823" y="127"/>
                    <a:pt x="3688" y="113"/>
                    <a:pt x="3548" y="101"/>
                  </a:cubicBezTo>
                  <a:cubicBezTo>
                    <a:pt x="3425" y="61"/>
                    <a:pt x="3317" y="118"/>
                    <a:pt x="3200" y="137"/>
                  </a:cubicBezTo>
                  <a:cubicBezTo>
                    <a:pt x="3032" y="131"/>
                    <a:pt x="2971" y="134"/>
                    <a:pt x="2834" y="101"/>
                  </a:cubicBezTo>
                  <a:cubicBezTo>
                    <a:pt x="2731" y="50"/>
                    <a:pt x="2617" y="35"/>
                    <a:pt x="2505" y="19"/>
                  </a:cubicBezTo>
                  <a:cubicBezTo>
                    <a:pt x="2462" y="13"/>
                    <a:pt x="2377" y="0"/>
                    <a:pt x="2377" y="0"/>
                  </a:cubicBezTo>
                  <a:cubicBezTo>
                    <a:pt x="2183" y="13"/>
                    <a:pt x="2024" y="14"/>
                    <a:pt x="1847" y="73"/>
                  </a:cubicBezTo>
                  <a:cubicBezTo>
                    <a:pt x="1838" y="79"/>
                    <a:pt x="1830" y="87"/>
                    <a:pt x="1820" y="92"/>
                  </a:cubicBezTo>
                  <a:cubicBezTo>
                    <a:pt x="1802" y="102"/>
                    <a:pt x="1782" y="108"/>
                    <a:pt x="1765" y="119"/>
                  </a:cubicBezTo>
                  <a:cubicBezTo>
                    <a:pt x="1656" y="189"/>
                    <a:pt x="1730" y="162"/>
                    <a:pt x="1664" y="183"/>
                  </a:cubicBezTo>
                  <a:cubicBezTo>
                    <a:pt x="1601" y="225"/>
                    <a:pt x="1559" y="276"/>
                    <a:pt x="1518" y="339"/>
                  </a:cubicBezTo>
                  <a:cubicBezTo>
                    <a:pt x="1481" y="396"/>
                    <a:pt x="1408" y="423"/>
                    <a:pt x="1353" y="457"/>
                  </a:cubicBezTo>
                  <a:cubicBezTo>
                    <a:pt x="1308" y="486"/>
                    <a:pt x="1262" y="512"/>
                    <a:pt x="1216" y="540"/>
                  </a:cubicBezTo>
                  <a:cubicBezTo>
                    <a:pt x="1197" y="551"/>
                    <a:pt x="1161" y="576"/>
                    <a:pt x="1161" y="576"/>
                  </a:cubicBezTo>
                  <a:cubicBezTo>
                    <a:pt x="1137" y="613"/>
                    <a:pt x="1149" y="626"/>
                    <a:pt x="1106" y="640"/>
                  </a:cubicBezTo>
                  <a:cubicBezTo>
                    <a:pt x="1061" y="672"/>
                    <a:pt x="1079" y="665"/>
                    <a:pt x="997" y="668"/>
                  </a:cubicBezTo>
                  <a:cubicBezTo>
                    <a:pt x="845" y="673"/>
                    <a:pt x="692" y="674"/>
                    <a:pt x="540" y="677"/>
                  </a:cubicBezTo>
                  <a:cubicBezTo>
                    <a:pt x="449" y="721"/>
                    <a:pt x="540" y="666"/>
                    <a:pt x="494" y="723"/>
                  </a:cubicBezTo>
                  <a:cubicBezTo>
                    <a:pt x="475" y="747"/>
                    <a:pt x="431" y="770"/>
                    <a:pt x="402" y="777"/>
                  </a:cubicBezTo>
                  <a:cubicBezTo>
                    <a:pt x="378" y="802"/>
                    <a:pt x="350" y="804"/>
                    <a:pt x="320" y="823"/>
                  </a:cubicBezTo>
                  <a:cubicBezTo>
                    <a:pt x="300" y="854"/>
                    <a:pt x="276" y="866"/>
                    <a:pt x="256" y="896"/>
                  </a:cubicBezTo>
                  <a:cubicBezTo>
                    <a:pt x="237" y="955"/>
                    <a:pt x="243" y="1010"/>
                    <a:pt x="229" y="1070"/>
                  </a:cubicBezTo>
                  <a:cubicBezTo>
                    <a:pt x="227" y="1078"/>
                    <a:pt x="217" y="1083"/>
                    <a:pt x="210" y="1088"/>
                  </a:cubicBezTo>
                  <a:cubicBezTo>
                    <a:pt x="170" y="1118"/>
                    <a:pt x="93" y="1173"/>
                    <a:pt x="46" y="1189"/>
                  </a:cubicBezTo>
                  <a:cubicBezTo>
                    <a:pt x="37" y="1198"/>
                    <a:pt x="24" y="1205"/>
                    <a:pt x="18" y="1216"/>
                  </a:cubicBezTo>
                  <a:cubicBezTo>
                    <a:pt x="9" y="1233"/>
                    <a:pt x="0" y="1271"/>
                    <a:pt x="0" y="1271"/>
                  </a:cubicBezTo>
                  <a:cubicBezTo>
                    <a:pt x="15" y="1303"/>
                    <a:pt x="27" y="1333"/>
                    <a:pt x="46" y="1363"/>
                  </a:cubicBezTo>
                  <a:cubicBezTo>
                    <a:pt x="44" y="1383"/>
                    <a:pt x="50" y="1489"/>
                    <a:pt x="18" y="151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4401" name="Text Box 25"/>
            <p:cNvSpPr txBox="1">
              <a:spLocks noChangeArrowheads="1"/>
            </p:cNvSpPr>
            <p:nvPr/>
          </p:nvSpPr>
          <p:spPr bwMode="auto">
            <a:xfrm>
              <a:off x="-48" y="720"/>
              <a:ext cx="1464" cy="4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cs typeface="Arial" pitchFamily="34" charset="0"/>
                </a:rPr>
                <a:t>Movement / action / film / movie</a:t>
              </a:r>
            </a:p>
          </p:txBody>
        </p:sp>
      </p:grpSp>
      <p:sp>
        <p:nvSpPr>
          <p:cNvPr id="144393" name="Rectangle 26"/>
          <p:cNvSpPr>
            <a:spLocks noChangeArrowheads="1"/>
          </p:cNvSpPr>
          <p:nvPr/>
        </p:nvSpPr>
        <p:spPr bwMode="auto">
          <a:xfrm>
            <a:off x="6096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600" b="0">
                <a:solidFill>
                  <a:srgbClr val="FFFF00"/>
                </a:solidFill>
                <a:cs typeface="Arial" pitchFamily="34" charset="0"/>
              </a:rPr>
              <a:t>First Method: Create flashes in the brain!</a:t>
            </a:r>
            <a:endParaRPr lang="ur-PK" sz="3600" b="0">
              <a:solidFill>
                <a:srgbClr val="FFFF00"/>
              </a:solidFill>
              <a:cs typeface="Arial" pitchFamily="34" charset="0"/>
            </a:endParaRPr>
          </a:p>
        </p:txBody>
      </p: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3657600" y="2209800"/>
            <a:ext cx="1676400" cy="4448175"/>
            <a:chOff x="2304" y="1392"/>
            <a:chExt cx="1056" cy="2802"/>
          </a:xfrm>
        </p:grpSpPr>
        <p:sp>
          <p:nvSpPr>
            <p:cNvPr id="144398" name="Text Box 28"/>
            <p:cNvSpPr txBox="1">
              <a:spLocks noChangeArrowheads="1"/>
            </p:cNvSpPr>
            <p:nvPr/>
          </p:nvSpPr>
          <p:spPr bwMode="auto">
            <a:xfrm>
              <a:off x="2632" y="1392"/>
              <a:ext cx="728" cy="25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  <a:cs typeface="Arial" pitchFamily="34" charset="0"/>
                </a:rPr>
                <a:t>Context</a:t>
              </a:r>
            </a:p>
          </p:txBody>
        </p:sp>
        <p:sp>
          <p:nvSpPr>
            <p:cNvPr id="144399" name="Freeform 29"/>
            <p:cNvSpPr>
              <a:spLocks/>
            </p:cNvSpPr>
            <p:nvPr/>
          </p:nvSpPr>
          <p:spPr bwMode="auto">
            <a:xfrm>
              <a:off x="2304" y="1718"/>
              <a:ext cx="472" cy="2476"/>
            </a:xfrm>
            <a:custGeom>
              <a:avLst/>
              <a:gdLst>
                <a:gd name="T0" fmla="*/ 355 w 472"/>
                <a:gd name="T1" fmla="*/ 0 h 2476"/>
                <a:gd name="T2" fmla="*/ 285 w 472"/>
                <a:gd name="T3" fmla="*/ 179 h 2476"/>
                <a:gd name="T4" fmla="*/ 345 w 472"/>
                <a:gd name="T5" fmla="*/ 556 h 2476"/>
                <a:gd name="T6" fmla="*/ 395 w 472"/>
                <a:gd name="T7" fmla="*/ 894 h 2476"/>
                <a:gd name="T8" fmla="*/ 385 w 472"/>
                <a:gd name="T9" fmla="*/ 1102 h 2476"/>
                <a:gd name="T10" fmla="*/ 355 w 472"/>
                <a:gd name="T11" fmla="*/ 1539 h 2476"/>
                <a:gd name="T12" fmla="*/ 325 w 472"/>
                <a:gd name="T13" fmla="*/ 1599 h 2476"/>
                <a:gd name="T14" fmla="*/ 305 w 472"/>
                <a:gd name="T15" fmla="*/ 1659 h 2476"/>
                <a:gd name="T16" fmla="*/ 295 w 472"/>
                <a:gd name="T17" fmla="*/ 1738 h 2476"/>
                <a:gd name="T18" fmla="*/ 176 w 472"/>
                <a:gd name="T19" fmla="*/ 1887 h 2476"/>
                <a:gd name="T20" fmla="*/ 166 w 472"/>
                <a:gd name="T21" fmla="*/ 2046 h 2476"/>
                <a:gd name="T22" fmla="*/ 116 w 472"/>
                <a:gd name="T23" fmla="*/ 2135 h 2476"/>
                <a:gd name="T24" fmla="*/ 67 w 472"/>
                <a:gd name="T25" fmla="*/ 2215 h 2476"/>
                <a:gd name="T26" fmla="*/ 37 w 472"/>
                <a:gd name="T27" fmla="*/ 2334 h 2476"/>
                <a:gd name="T28" fmla="*/ 17 w 472"/>
                <a:gd name="T29" fmla="*/ 2393 h 2476"/>
                <a:gd name="T30" fmla="*/ 37 w 472"/>
                <a:gd name="T31" fmla="*/ 2473 h 24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72"/>
                <a:gd name="T49" fmla="*/ 0 h 2476"/>
                <a:gd name="T50" fmla="*/ 472 w 472"/>
                <a:gd name="T51" fmla="*/ 2476 h 24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72" h="2476">
                  <a:moveTo>
                    <a:pt x="355" y="0"/>
                  </a:moveTo>
                  <a:cubicBezTo>
                    <a:pt x="342" y="194"/>
                    <a:pt x="378" y="117"/>
                    <a:pt x="285" y="179"/>
                  </a:cubicBezTo>
                  <a:cubicBezTo>
                    <a:pt x="257" y="263"/>
                    <a:pt x="248" y="492"/>
                    <a:pt x="345" y="556"/>
                  </a:cubicBezTo>
                  <a:cubicBezTo>
                    <a:pt x="379" y="658"/>
                    <a:pt x="287" y="822"/>
                    <a:pt x="395" y="894"/>
                  </a:cubicBezTo>
                  <a:cubicBezTo>
                    <a:pt x="432" y="953"/>
                    <a:pt x="472" y="1072"/>
                    <a:pt x="385" y="1102"/>
                  </a:cubicBezTo>
                  <a:cubicBezTo>
                    <a:pt x="289" y="1246"/>
                    <a:pt x="375" y="1106"/>
                    <a:pt x="355" y="1539"/>
                  </a:cubicBezTo>
                  <a:cubicBezTo>
                    <a:pt x="354" y="1569"/>
                    <a:pt x="337" y="1573"/>
                    <a:pt x="325" y="1599"/>
                  </a:cubicBezTo>
                  <a:cubicBezTo>
                    <a:pt x="316" y="1618"/>
                    <a:pt x="305" y="1659"/>
                    <a:pt x="305" y="1659"/>
                  </a:cubicBezTo>
                  <a:cubicBezTo>
                    <a:pt x="302" y="1685"/>
                    <a:pt x="304" y="1713"/>
                    <a:pt x="295" y="1738"/>
                  </a:cubicBezTo>
                  <a:cubicBezTo>
                    <a:pt x="273" y="1799"/>
                    <a:pt x="211" y="1835"/>
                    <a:pt x="176" y="1887"/>
                  </a:cubicBezTo>
                  <a:cubicBezTo>
                    <a:pt x="173" y="1940"/>
                    <a:pt x="172" y="1993"/>
                    <a:pt x="166" y="2046"/>
                  </a:cubicBezTo>
                  <a:cubicBezTo>
                    <a:pt x="162" y="2080"/>
                    <a:pt x="116" y="2135"/>
                    <a:pt x="116" y="2135"/>
                  </a:cubicBezTo>
                  <a:cubicBezTo>
                    <a:pt x="93" y="2206"/>
                    <a:pt x="114" y="2183"/>
                    <a:pt x="67" y="2215"/>
                  </a:cubicBezTo>
                  <a:cubicBezTo>
                    <a:pt x="25" y="2276"/>
                    <a:pt x="61" y="2214"/>
                    <a:pt x="37" y="2334"/>
                  </a:cubicBezTo>
                  <a:cubicBezTo>
                    <a:pt x="33" y="2354"/>
                    <a:pt x="17" y="2393"/>
                    <a:pt x="17" y="2393"/>
                  </a:cubicBezTo>
                  <a:cubicBezTo>
                    <a:pt x="27" y="2476"/>
                    <a:pt x="0" y="2473"/>
                    <a:pt x="37" y="2473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4713288" y="2414588"/>
            <a:ext cx="1916112" cy="1574800"/>
            <a:chOff x="2969" y="1521"/>
            <a:chExt cx="1207" cy="992"/>
          </a:xfrm>
        </p:grpSpPr>
        <p:sp>
          <p:nvSpPr>
            <p:cNvPr id="144396" name="Text Box 31"/>
            <p:cNvSpPr txBox="1">
              <a:spLocks noChangeArrowheads="1"/>
            </p:cNvSpPr>
            <p:nvPr/>
          </p:nvSpPr>
          <p:spPr bwMode="auto">
            <a:xfrm>
              <a:off x="3456" y="1521"/>
              <a:ext cx="720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cs typeface="Arial" pitchFamily="34" charset="0"/>
                </a:rPr>
                <a:t>Pronncn</a:t>
              </a:r>
            </a:p>
          </p:txBody>
        </p:sp>
        <p:sp>
          <p:nvSpPr>
            <p:cNvPr id="144397" name="Freeform 32"/>
            <p:cNvSpPr>
              <a:spLocks/>
            </p:cNvSpPr>
            <p:nvPr/>
          </p:nvSpPr>
          <p:spPr bwMode="auto">
            <a:xfrm>
              <a:off x="2969" y="1788"/>
              <a:ext cx="557" cy="725"/>
            </a:xfrm>
            <a:custGeom>
              <a:avLst/>
              <a:gdLst>
                <a:gd name="T0" fmla="*/ 0 w 557"/>
                <a:gd name="T1" fmla="*/ 725 h 725"/>
                <a:gd name="T2" fmla="*/ 30 w 557"/>
                <a:gd name="T3" fmla="*/ 655 h 725"/>
                <a:gd name="T4" fmla="*/ 50 w 557"/>
                <a:gd name="T5" fmla="*/ 625 h 725"/>
                <a:gd name="T6" fmla="*/ 70 w 557"/>
                <a:gd name="T7" fmla="*/ 566 h 725"/>
                <a:gd name="T8" fmla="*/ 70 w 557"/>
                <a:gd name="T9" fmla="*/ 307 h 725"/>
                <a:gd name="T10" fmla="*/ 139 w 557"/>
                <a:gd name="T11" fmla="*/ 238 h 725"/>
                <a:gd name="T12" fmla="*/ 179 w 557"/>
                <a:gd name="T13" fmla="*/ 188 h 725"/>
                <a:gd name="T14" fmla="*/ 219 w 557"/>
                <a:gd name="T15" fmla="*/ 129 h 725"/>
                <a:gd name="T16" fmla="*/ 388 w 557"/>
                <a:gd name="T17" fmla="*/ 99 h 725"/>
                <a:gd name="T18" fmla="*/ 417 w 557"/>
                <a:gd name="T19" fmla="*/ 89 h 725"/>
                <a:gd name="T20" fmla="*/ 447 w 557"/>
                <a:gd name="T21" fmla="*/ 69 h 725"/>
                <a:gd name="T22" fmla="*/ 537 w 557"/>
                <a:gd name="T23" fmla="*/ 29 h 725"/>
                <a:gd name="T24" fmla="*/ 557 w 557"/>
                <a:gd name="T25" fmla="*/ 0 h 7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7"/>
                <a:gd name="T40" fmla="*/ 0 h 725"/>
                <a:gd name="T41" fmla="*/ 557 w 557"/>
                <a:gd name="T42" fmla="*/ 725 h 7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7" h="725">
                  <a:moveTo>
                    <a:pt x="0" y="725"/>
                  </a:moveTo>
                  <a:cubicBezTo>
                    <a:pt x="10" y="702"/>
                    <a:pt x="19" y="678"/>
                    <a:pt x="30" y="655"/>
                  </a:cubicBezTo>
                  <a:cubicBezTo>
                    <a:pt x="35" y="644"/>
                    <a:pt x="45" y="636"/>
                    <a:pt x="50" y="625"/>
                  </a:cubicBezTo>
                  <a:cubicBezTo>
                    <a:pt x="59" y="606"/>
                    <a:pt x="70" y="566"/>
                    <a:pt x="70" y="566"/>
                  </a:cubicBezTo>
                  <a:cubicBezTo>
                    <a:pt x="58" y="437"/>
                    <a:pt x="54" y="451"/>
                    <a:pt x="70" y="307"/>
                  </a:cubicBezTo>
                  <a:cubicBezTo>
                    <a:pt x="74" y="275"/>
                    <a:pt x="139" y="238"/>
                    <a:pt x="139" y="238"/>
                  </a:cubicBezTo>
                  <a:cubicBezTo>
                    <a:pt x="161" y="171"/>
                    <a:pt x="131" y="243"/>
                    <a:pt x="179" y="188"/>
                  </a:cubicBezTo>
                  <a:cubicBezTo>
                    <a:pt x="195" y="170"/>
                    <a:pt x="196" y="137"/>
                    <a:pt x="219" y="129"/>
                  </a:cubicBezTo>
                  <a:cubicBezTo>
                    <a:pt x="313" y="97"/>
                    <a:pt x="257" y="111"/>
                    <a:pt x="388" y="99"/>
                  </a:cubicBezTo>
                  <a:cubicBezTo>
                    <a:pt x="398" y="96"/>
                    <a:pt x="408" y="94"/>
                    <a:pt x="417" y="89"/>
                  </a:cubicBezTo>
                  <a:cubicBezTo>
                    <a:pt x="428" y="84"/>
                    <a:pt x="436" y="74"/>
                    <a:pt x="447" y="69"/>
                  </a:cubicBezTo>
                  <a:cubicBezTo>
                    <a:pt x="554" y="21"/>
                    <a:pt x="469" y="74"/>
                    <a:pt x="537" y="29"/>
                  </a:cubicBezTo>
                  <a:cubicBezTo>
                    <a:pt x="544" y="19"/>
                    <a:pt x="557" y="0"/>
                    <a:pt x="557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458200" cy="1143000"/>
          </a:xfrm>
        </p:spPr>
        <p:txBody>
          <a:bodyPr/>
          <a:lstStyle/>
          <a:p>
            <a:r>
              <a:rPr lang="en-US" sz="4800" smtClean="0">
                <a:effectLst/>
              </a:rPr>
              <a:t>The more flashes you create…</a:t>
            </a:r>
          </a:p>
        </p:txBody>
      </p:sp>
      <p:sp>
        <p:nvSpPr>
          <p:cNvPr id="14643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9601200" cy="4530725"/>
          </a:xfrm>
        </p:spPr>
        <p:txBody>
          <a:bodyPr/>
          <a:lstStyle/>
          <a:p>
            <a:pPr marL="569913" indent="-569913" algn="l" rtl="0">
              <a:lnSpc>
                <a:spcPct val="125000"/>
              </a:lnSpc>
            </a:pPr>
            <a:r>
              <a:rPr lang="en-US" sz="3600" dirty="0" smtClean="0">
                <a:effectLst/>
              </a:rPr>
              <a:t>The easier it is to </a:t>
            </a:r>
            <a:r>
              <a:rPr lang="en-US" sz="3600" u="sng" dirty="0" smtClean="0">
                <a:effectLst/>
              </a:rPr>
              <a:t>Memorize</a:t>
            </a:r>
            <a:r>
              <a:rPr lang="en-US" sz="3600" dirty="0" smtClean="0">
                <a:effectLst/>
              </a:rPr>
              <a:t> / Remember</a:t>
            </a:r>
          </a:p>
          <a:p>
            <a:pPr marL="569913" indent="-569913" algn="l" rtl="0">
              <a:lnSpc>
                <a:spcPct val="125000"/>
              </a:lnSpc>
            </a:pPr>
            <a:r>
              <a:rPr lang="en-US" sz="3600" dirty="0" smtClean="0">
                <a:effectLst/>
              </a:rPr>
              <a:t>The easier it is to </a:t>
            </a:r>
            <a:r>
              <a:rPr lang="en-US" sz="3600" u="sng" dirty="0" smtClean="0">
                <a:effectLst/>
              </a:rPr>
              <a:t>Retain</a:t>
            </a:r>
            <a:r>
              <a:rPr lang="en-US" sz="3600" dirty="0" smtClean="0">
                <a:effectLst/>
              </a:rPr>
              <a:t> for longer time</a:t>
            </a:r>
          </a:p>
          <a:p>
            <a:pPr marL="569913" indent="-569913" algn="l" rtl="0">
              <a:lnSpc>
                <a:spcPct val="125000"/>
              </a:lnSpc>
            </a:pPr>
            <a:r>
              <a:rPr lang="en-US" sz="3600" dirty="0" smtClean="0">
                <a:effectLst/>
              </a:rPr>
              <a:t>The easier it is </a:t>
            </a:r>
            <a:r>
              <a:rPr lang="en-US" sz="3600" smtClean="0">
                <a:effectLst/>
              </a:rPr>
              <a:t>to </a:t>
            </a:r>
            <a:r>
              <a:rPr lang="en-US" sz="3600" u="sng" smtClean="0">
                <a:effectLst/>
              </a:rPr>
              <a:t>Recall</a:t>
            </a:r>
            <a:endParaRPr lang="en-US" sz="3600" dirty="0" smtClean="0">
              <a:effectLst/>
            </a:endParaRPr>
          </a:p>
          <a:p>
            <a:pPr marL="569913" indent="-569913" algn="l" rtl="0">
              <a:lnSpc>
                <a:spcPct val="125000"/>
              </a:lnSpc>
              <a:buNone/>
            </a:pPr>
            <a:endParaRPr lang="en-US" sz="3600" dirty="0" smtClean="0">
              <a:effectLst/>
            </a:endParaRPr>
          </a:p>
          <a:p>
            <a:pPr marL="569913" indent="-569913" algn="ctr" rtl="0">
              <a:lnSpc>
                <a:spcPct val="125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TPI is just that!</a:t>
            </a:r>
            <a:endParaRPr lang="ar-SA" sz="2800" dirty="0" smtClean="0">
              <a:effectLst/>
            </a:endParaRPr>
          </a:p>
        </p:txBody>
      </p:sp>
      <p:sp>
        <p:nvSpPr>
          <p:cNvPr id="146435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13"/>
          <p:cNvSpPr>
            <a:spLocks noGrp="1" noChangeArrowheads="1"/>
          </p:cNvSpPr>
          <p:nvPr>
            <p:ph type="title"/>
          </p:nvPr>
        </p:nvSpPr>
        <p:spPr>
          <a:xfrm>
            <a:off x="552450" y="0"/>
            <a:ext cx="813435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cs typeface="Alvi Nastaleeq" pitchFamily="2" charset="-78"/>
              </a:rPr>
              <a:t>New words and examples</a:t>
            </a:r>
            <a:endParaRPr lang="ar-SA" sz="7200" smtClean="0">
              <a:cs typeface="Alvi Nastaleeq" pitchFamily="2" charset="-78"/>
            </a:endParaRPr>
          </a:p>
        </p:txBody>
      </p:sp>
      <p:graphicFrame>
        <p:nvGraphicFramePr>
          <p:cNvPr id="77870" name="Group 46"/>
          <p:cNvGraphicFramePr>
            <a:graphicFrameLocks noGrp="1"/>
          </p:cNvGraphicFramePr>
          <p:nvPr/>
        </p:nvGraphicFramePr>
        <p:xfrm>
          <a:off x="1371600" y="1581150"/>
          <a:ext cx="6705600" cy="4057017"/>
        </p:xfrm>
        <a:graphic>
          <a:graphicData uri="http://schemas.openxmlformats.org/drawingml/2006/table">
            <a:tbl>
              <a:tblPr/>
              <a:tblGrid>
                <a:gridCol w="3543300"/>
                <a:gridCol w="2032000"/>
                <a:gridCol w="11303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أَعُوذُ </a:t>
                      </a:r>
                      <a:r>
                        <a:rPr kumimoji="0" lang="ar-SA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باللّ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ٰهِ مِنَ الشَّيْطَانِ الرَّجِيمِ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اللّٰه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أَعُوذُ باللّٰهِ مِنَ الشَّيْطَانِ الرَّجِيمِ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الشَّيْطَانِ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بِسْمِ اللّٰهِ الرَّحْمٰنِ الرَّحِيمِ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اسْم، أسماء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بِسْمِ اللّٰهِ الرَّحْمٰنِ الرَّحِيمِ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الرَّحْمٰنِ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بِسْمِ اللّٰهِ الرَّحْمٰنِ الرَّحِيمِ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الرَّحِيمِ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أَلْحَمْدُ ِ للّٰهِ رَبِّ الْعَالَمِينَ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أَلْحَمْدُ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أَلْحَمْدُ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 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ِللّٰهِ رَبِّ الْعَالَمِينَ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الْعَالَمِينَ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4400" dirty="0" smtClean="0">
                <a:cs typeface="Tahoma" pitchFamily="34" charset="0"/>
              </a:rPr>
              <a:t>In 2 lessons, we have learnt</a:t>
            </a:r>
            <a:endParaRPr lang="en-US" sz="3600" dirty="0" smtClean="0">
              <a:cs typeface="Tahoma" pitchFamily="34" charset="0"/>
            </a:endParaRPr>
          </a:p>
        </p:txBody>
      </p:sp>
      <p:sp>
        <p:nvSpPr>
          <p:cNvPr id="1505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6096000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13 words which occur in </a:t>
            </a:r>
            <a:r>
              <a:rPr lang="en-US" sz="2400" b="1" dirty="0" err="1" smtClean="0"/>
              <a:t>quran</a:t>
            </a:r>
            <a:r>
              <a:rPr lang="en-US" sz="2400" b="1" dirty="0" smtClean="0"/>
              <a:t> almost 4479 times</a:t>
            </a:r>
            <a:endParaRPr lang="en-US" sz="1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There are 4,500 words in Quran which are repeated almost 78000 times</a:t>
            </a:r>
            <a:endParaRPr lang="ur-PK" sz="2000" dirty="0" smtClean="0">
              <a:cs typeface="Tahoma" pitchFamily="34" charset="0"/>
            </a:endParaRPr>
          </a:p>
        </p:txBody>
      </p:sp>
      <p:sp>
        <p:nvSpPr>
          <p:cNvPr id="150532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0533" name="Rectangle 6"/>
          <p:cNvSpPr>
            <a:spLocks noChangeArrowheads="1"/>
          </p:cNvSpPr>
          <p:nvPr/>
        </p:nvSpPr>
        <p:spPr bwMode="auto">
          <a:xfrm>
            <a:off x="190500" y="6400800"/>
            <a:ext cx="9144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0534" name="AutoShape 7"/>
          <p:cNvSpPr>
            <a:spLocks noChangeArrowheads="1"/>
          </p:cNvSpPr>
          <p:nvPr/>
        </p:nvSpPr>
        <p:spPr bwMode="auto">
          <a:xfrm>
            <a:off x="333375" y="6400800"/>
            <a:ext cx="609600" cy="457200"/>
          </a:xfrm>
          <a:prstGeom prst="upArrow">
            <a:avLst>
              <a:gd name="adj1" fmla="val 50000"/>
              <a:gd name="adj2" fmla="val 53125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0535" name="Text Box 8"/>
          <p:cNvSpPr txBox="1">
            <a:spLocks noChangeArrowheads="1"/>
          </p:cNvSpPr>
          <p:nvPr/>
        </p:nvSpPr>
        <p:spPr bwMode="auto">
          <a:xfrm>
            <a:off x="228600" y="6021388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4,479</a:t>
            </a:r>
          </a:p>
        </p:txBody>
      </p:sp>
      <p:sp>
        <p:nvSpPr>
          <p:cNvPr id="150536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2" name="Rectangle 1"/>
          <p:cNvSpPr/>
          <p:nvPr/>
        </p:nvSpPr>
        <p:spPr>
          <a:xfrm>
            <a:off x="424559" y="6425625"/>
            <a:ext cx="543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13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ur-PK" sz="9600" dirty="0" smtClean="0">
                <a:cs typeface="Alvi Nastaleeq" pitchFamily="2" charset="-78"/>
              </a:rPr>
              <a:t>قواعد</a:t>
            </a:r>
            <a:r>
              <a:rPr lang="ur-PK" sz="8800" dirty="0" smtClean="0"/>
              <a:t> – </a:t>
            </a:r>
            <a:r>
              <a:rPr lang="en-US" sz="8800" dirty="0" smtClean="0"/>
              <a:t>Grammar</a:t>
            </a:r>
          </a:p>
        </p:txBody>
      </p:sp>
      <p:pic>
        <p:nvPicPr>
          <p:cNvPr id="117762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ar-SA" sz="4800" smtClean="0">
                <a:latin typeface="Alvi Nastaleeq" pitchFamily="2" charset="-78"/>
                <a:cs typeface="Alvi Nastaleeq" pitchFamily="2" charset="-78"/>
              </a:rPr>
              <a:t>تم ميں سے بہترين وہ ہے جو قرآن سيكھے اور سكھاۓ</a:t>
            </a:r>
          </a:p>
        </p:txBody>
      </p:sp>
      <p:sp>
        <p:nvSpPr>
          <p:cNvPr id="151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686800" cy="2209800"/>
          </a:xfrm>
        </p:spPr>
        <p:txBody>
          <a:bodyPr/>
          <a:lstStyle/>
          <a:p>
            <a:pPr marL="990600" lvl="1" indent="-250825" algn="ctr" eaLnBrk="1" hangingPunct="1">
              <a:lnSpc>
                <a:spcPct val="130000"/>
              </a:lnSpc>
              <a:buFontTx/>
              <a:buNone/>
            </a:pPr>
            <a:r>
              <a:rPr lang="ar-SA" sz="4400" smtClean="0">
                <a:latin typeface="Alvi Nastaleeq" pitchFamily="2" charset="-78"/>
                <a:cs typeface="Alvi Nastaleeq" pitchFamily="2" charset="-78"/>
              </a:rPr>
              <a:t>اللہ نے جب اس مبارك سلسلہ ميں ہميں شامل ہونے كی توفيق دی تو اب دعا كيجيے كہ اللہ تعالی اسے ہميشہ جاری ركھنے كی توفيق دے. </a:t>
            </a:r>
            <a:endParaRPr lang="en-US" sz="4400" smtClean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1555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>
                <a:cs typeface="Traditional Arabic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/>
            <a:r>
              <a:rPr lang="ar-SA">
                <a:cs typeface="Traditional Arabic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5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/>
            <a:r>
              <a:rPr lang="en-US" sz="4000" b="0">
                <a:cs typeface="Nafees Web Naskh" pitchFamily="2" charset="-78"/>
              </a:rPr>
              <a:t>Points </a:t>
            </a:r>
          </a:p>
        </p:txBody>
      </p:sp>
      <p:sp>
        <p:nvSpPr>
          <p:cNvPr id="153602" name="Rectangle 6"/>
          <p:cNvSpPr>
            <a:spLocks noChangeArrowheads="1"/>
          </p:cNvSpPr>
          <p:nvPr/>
        </p:nvSpPr>
        <p:spPr bwMode="auto">
          <a:xfrm>
            <a:off x="4800600" y="1641475"/>
            <a:ext cx="4343400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4000" b="0">
                <a:solidFill>
                  <a:srgbClr val="FFFF00"/>
                </a:solidFill>
                <a:cs typeface="Tahoma" pitchFamily="34" charset="0"/>
              </a:rPr>
              <a:t>Hadith</a:t>
            </a:r>
            <a:endParaRPr lang="ar-SA" sz="4000" b="0">
              <a:solidFill>
                <a:srgbClr val="FFFF00"/>
              </a:solidFill>
              <a:cs typeface="Tahoma" pitchFamily="34" charset="0"/>
            </a:endParaRPr>
          </a:p>
          <a:p>
            <a:pPr marL="577850" indent="-577850" algn="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4000" b="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حمدني عبدي</a:t>
            </a:r>
            <a:r>
              <a:rPr lang="en-US" sz="4000" b="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 …</a:t>
            </a:r>
            <a:endParaRPr lang="ar-SA" sz="4000" b="0">
              <a:solidFill>
                <a:srgbClr val="FFFF00"/>
              </a:solidFill>
              <a:cs typeface="Majidi" pitchFamily="2" charset="-78"/>
            </a:endParaRPr>
          </a:p>
          <a:p>
            <a:pPr marL="577850" indent="-577850" algn="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4000" b="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اثنی عليّ عبدي</a:t>
            </a:r>
            <a:r>
              <a:rPr lang="en-US" sz="4000" b="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…</a:t>
            </a:r>
            <a:endParaRPr lang="en-US" sz="4000" b="0">
              <a:solidFill>
                <a:srgbClr val="FFFF00"/>
              </a:solidFill>
              <a:cs typeface="Majidi" pitchFamily="2" charset="-78"/>
            </a:endParaRPr>
          </a:p>
          <a:p>
            <a:pPr marL="577850" indent="-577850" algn="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4000" b="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مجّدني عبدي</a:t>
            </a:r>
            <a:r>
              <a:rPr lang="en-US" sz="4000" b="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…	</a:t>
            </a:r>
            <a:endParaRPr lang="ar-SA" sz="4000" b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153603" name="Rectangle 7"/>
          <p:cNvSpPr>
            <a:spLocks noChangeArrowheads="1"/>
          </p:cNvSpPr>
          <p:nvPr/>
        </p:nvSpPr>
        <p:spPr bwMode="auto">
          <a:xfrm>
            <a:off x="228600" y="1828800"/>
            <a:ext cx="4953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0">
                <a:solidFill>
                  <a:srgbClr val="FFFF00"/>
                </a:solidFill>
                <a:cs typeface="Tahoma" pitchFamily="34" charset="0"/>
              </a:rPr>
              <a:t>Half, Half</a:t>
            </a:r>
            <a:endParaRPr lang="ar-SA" sz="3600" b="0">
              <a:solidFill>
                <a:srgbClr val="FFFF00"/>
              </a:solidFill>
              <a:cs typeface="Tahoma" pitchFamily="34" charset="0"/>
            </a:endParaRP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0">
                <a:solidFill>
                  <a:srgbClr val="FFFF00"/>
                </a:solidFill>
                <a:cs typeface="Tahoma" pitchFamily="34" charset="0"/>
              </a:rPr>
              <a:t>My slave praise me</a:t>
            </a:r>
            <a:endParaRPr lang="ar-SA" sz="3600" b="0">
              <a:solidFill>
                <a:srgbClr val="FFFF00"/>
              </a:solidFill>
              <a:cs typeface="Tahoma" pitchFamily="34" charset="0"/>
            </a:endParaRP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900" b="0">
              <a:solidFill>
                <a:srgbClr val="FFFF00"/>
              </a:solidFill>
              <a:latin typeface="Nafees Web Naskh" pitchFamily="2" charset="-78"/>
              <a:cs typeface="Nafees Web Naskh" pitchFamily="2" charset="-78"/>
            </a:endParaRP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0">
                <a:solidFill>
                  <a:srgbClr val="FFFF00"/>
                </a:solidFill>
                <a:latin typeface="Nafees Web Naskh" pitchFamily="2" charset="-78"/>
                <a:cs typeface="Nafees Web Naskh" pitchFamily="2" charset="-78"/>
              </a:rPr>
              <a:t>M</a:t>
            </a:r>
            <a:r>
              <a:rPr lang="en-US" sz="3600" b="0">
                <a:solidFill>
                  <a:srgbClr val="FFFF00"/>
                </a:solidFill>
                <a:cs typeface="Tahoma" pitchFamily="34" charset="0"/>
              </a:rPr>
              <a:t>y slave honor me </a:t>
            </a: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0">
                <a:solidFill>
                  <a:srgbClr val="FFFF00"/>
                </a:solidFill>
                <a:cs typeface="Tahoma" pitchFamily="34" charset="0"/>
              </a:rPr>
              <a:t>My slave declared my </a:t>
            </a: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600" b="0">
                <a:solidFill>
                  <a:srgbClr val="FFFF00"/>
                </a:solidFill>
                <a:cs typeface="Tahoma" pitchFamily="34" charset="0"/>
              </a:rPr>
              <a:t>supreme 	</a:t>
            </a:r>
            <a:endParaRPr lang="ar-SA" sz="3600" b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5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/>
            <a:r>
              <a:rPr lang="en-US" sz="4000" b="0">
                <a:cs typeface="Nafees Web Naskh" pitchFamily="2" charset="-78"/>
              </a:rPr>
              <a:t>Points </a:t>
            </a:r>
          </a:p>
        </p:txBody>
      </p:sp>
      <p:sp>
        <p:nvSpPr>
          <p:cNvPr id="155650" name="Rectangle 6"/>
          <p:cNvSpPr>
            <a:spLocks noChangeArrowheads="1"/>
          </p:cNvSpPr>
          <p:nvPr/>
        </p:nvSpPr>
        <p:spPr bwMode="auto">
          <a:xfrm>
            <a:off x="381000" y="1295400"/>
            <a:ext cx="5181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Praise &amp; gratitude</a:t>
            </a:r>
            <a:endParaRPr lang="ar-SA" sz="2400" b="0">
              <a:solidFill>
                <a:srgbClr val="FFFF00"/>
              </a:solidFill>
              <a:cs typeface="Tahoma" pitchFamily="34" charset="0"/>
            </a:endParaRP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Food</a:t>
            </a:r>
            <a:endParaRPr lang="ar-SA" sz="2400" b="0">
              <a:solidFill>
                <a:srgbClr val="FFFF00"/>
              </a:solidFill>
              <a:cs typeface="Tahoma" pitchFamily="34" charset="0"/>
            </a:endParaRPr>
          </a:p>
          <a:p>
            <a:pPr marL="1025525" lvl="1" indent="-285750" eaLnBrk="0" hangingPunct="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ar-SA" sz="3200" b="0">
                <a:solidFill>
                  <a:srgbClr val="FFFF00"/>
                </a:solidFill>
                <a:cs typeface="Tahoma" pitchFamily="34" charset="0"/>
              </a:rPr>
              <a:t> </a:t>
            </a: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All the time</a:t>
            </a:r>
            <a:endParaRPr lang="ar-SA" sz="2400" b="0">
              <a:solidFill>
                <a:srgbClr val="FFFF00"/>
              </a:solidFill>
              <a:cs typeface="Tahoma" pitchFamily="34" charset="0"/>
            </a:endParaRP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Human’s Planet, Animals, Jennies</a:t>
            </a:r>
            <a:r>
              <a:rPr lang="ar-SA" sz="2400" b="0">
                <a:solidFill>
                  <a:srgbClr val="FFFF00"/>
                </a:solidFill>
                <a:cs typeface="Tahoma" pitchFamily="34" charset="0"/>
              </a:rPr>
              <a:t>...</a:t>
            </a: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Alive, health, peace, continuous </a:t>
            </a: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disobedient</a:t>
            </a:r>
            <a:r>
              <a:rPr lang="ar-SA" sz="2400" b="0">
                <a:solidFill>
                  <a:srgbClr val="FFFF00"/>
                </a:solidFill>
                <a:cs typeface="Tahoma" pitchFamily="34" charset="0"/>
              </a:rPr>
              <a:t> </a:t>
            </a:r>
            <a:r>
              <a:rPr lang="ur-PK" sz="2400" b="0">
                <a:solidFill>
                  <a:srgbClr val="FFFF00"/>
                </a:solidFill>
                <a:cs typeface="Tahoma" pitchFamily="34" charset="0"/>
              </a:rPr>
              <a:t>۔۔۔.</a:t>
            </a: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?</a:t>
            </a: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Marriage,</a:t>
            </a:r>
            <a:r>
              <a:rPr lang="ar-SA" sz="2400" b="0">
                <a:solidFill>
                  <a:srgbClr val="FFFF00"/>
                </a:solidFill>
                <a:cs typeface="Tahoma" pitchFamily="34" charset="0"/>
              </a:rPr>
              <a:t> </a:t>
            </a: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successes, jobs, hope &amp;</a:t>
            </a: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Fear, awarded islam without </a:t>
            </a: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asking so now….?</a:t>
            </a:r>
          </a:p>
          <a:p>
            <a:pPr marL="577850" indent="-577850" eaLnBrk="0" hangingPunct="0">
              <a:lnSpc>
                <a:spcPct val="8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2400" b="0">
                <a:solidFill>
                  <a:srgbClr val="FFFF00"/>
                </a:solidFill>
                <a:cs typeface="Tahoma" pitchFamily="34" charset="0"/>
              </a:rPr>
              <a:t>Pray, imagine</a:t>
            </a:r>
          </a:p>
        </p:txBody>
      </p:sp>
      <p:sp>
        <p:nvSpPr>
          <p:cNvPr id="155651" name="Rectangle 7"/>
          <p:cNvSpPr>
            <a:spLocks noChangeArrowheads="1"/>
          </p:cNvSpPr>
          <p:nvPr/>
        </p:nvSpPr>
        <p:spPr bwMode="auto">
          <a:xfrm>
            <a:off x="5334000" y="1295400"/>
            <a:ext cx="3581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حمد </a:t>
            </a:r>
            <a:r>
              <a:rPr lang="en-US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:   	</a:t>
            </a:r>
            <a:endParaRPr lang="ar-SA" sz="3600" b="0">
              <a:solidFill>
                <a:srgbClr val="FFFF00"/>
              </a:solidFill>
              <a:latin typeface="Nafees Nastaleeq" pitchFamily="2" charset="-78"/>
              <a:cs typeface="Majidi" pitchFamily="2" charset="-78"/>
            </a:endParaRP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رب </a:t>
            </a:r>
            <a:r>
              <a:rPr lang="en-US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:  	</a:t>
            </a:r>
            <a:r>
              <a:rPr lang="ar-SA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	</a:t>
            </a: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1600" b="0">
              <a:solidFill>
                <a:srgbClr val="FFFF00"/>
              </a:solidFill>
              <a:latin typeface="Nafees Nastaleeq" pitchFamily="2" charset="-78"/>
              <a:cs typeface="Majidi" pitchFamily="2" charset="-78"/>
            </a:endParaRP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العالمين</a:t>
            </a:r>
            <a:r>
              <a:rPr lang="en-US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:  </a:t>
            </a:r>
            <a:endParaRPr lang="ar-SA" sz="3600" b="0">
              <a:solidFill>
                <a:srgbClr val="FFFF00"/>
              </a:solidFill>
              <a:latin typeface="Nafees Nastaleeq" pitchFamily="2" charset="-78"/>
              <a:cs typeface="Majidi" pitchFamily="2" charset="-78"/>
            </a:endParaRP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الرحمن الرحيم  ... </a:t>
            </a: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1600" b="0">
              <a:solidFill>
                <a:srgbClr val="FFFF00"/>
              </a:solidFill>
              <a:latin typeface="Nafees Nastaleeq" pitchFamily="2" charset="-78"/>
              <a:cs typeface="Majidi" pitchFamily="2" charset="-78"/>
            </a:endParaRP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×"/>
            </a:pPr>
            <a:r>
              <a:rPr lang="ar-SA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يوم الدين... </a:t>
            </a:r>
            <a:endParaRPr lang="en-US" sz="3600" b="0">
              <a:solidFill>
                <a:srgbClr val="FFFF00"/>
              </a:solidFill>
              <a:latin typeface="Nafees Nastaleeq" pitchFamily="2" charset="-78"/>
              <a:cs typeface="Majidi" pitchFamily="2" charset="-78"/>
            </a:endParaRPr>
          </a:p>
          <a:p>
            <a:pPr marL="577850" indent="-577850" algn="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ur-PK" sz="3600" b="0">
                <a:solidFill>
                  <a:srgbClr val="FFFF00"/>
                </a:solidFill>
                <a:latin typeface="Nafees Nastaleeq" pitchFamily="2" charset="-78"/>
                <a:cs typeface="Majidi" pitchFamily="2" charset="-78"/>
              </a:rPr>
              <a:t>      </a:t>
            </a:r>
            <a:endParaRPr lang="en-US" sz="4000" b="0">
              <a:solidFill>
                <a:srgbClr val="FFFF00"/>
              </a:solidFill>
              <a:latin typeface="Nafees Nastaleeq" pitchFamily="2" charset="-78"/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xmlns="" val="271237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AutoShape 3"/>
          <p:cNvSpPr>
            <a:spLocks noChangeArrowheads="1"/>
          </p:cNvSpPr>
          <p:nvPr/>
        </p:nvSpPr>
        <p:spPr bwMode="auto">
          <a:xfrm>
            <a:off x="228600" y="2066924"/>
            <a:ext cx="4191000" cy="2962276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2163716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3260725" cy="1524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endParaRPr lang="ar-SA" sz="600">
              <a:effectLst>
                <a:outerShdw blurRad="38100" dist="38100" dir="2700000" algn="tl">
                  <a:srgbClr val="000080"/>
                </a:outerShdw>
              </a:effectLst>
              <a:latin typeface="Nafees Web Naskh" pitchFamily="2" charset="-78"/>
              <a:cs typeface="Nafees Web Naskh" pitchFamily="2" charset="-78"/>
            </a:endParaRPr>
          </a:p>
          <a:p>
            <a:pPr algn="ctr" rtl="1"/>
            <a:r>
              <a:rPr lang="ur-PK" sz="440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 </a:t>
            </a:r>
            <a:r>
              <a:rPr lang="en-US" sz="440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1295</a:t>
            </a:r>
          </a:p>
          <a:p>
            <a:pPr algn="ctr" rtl="1"/>
            <a:r>
              <a:rPr lang="en-US" sz="440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Times</a:t>
            </a:r>
            <a:endParaRPr lang="ur-PK" sz="440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pic>
        <p:nvPicPr>
          <p:cNvPr id="121859" name="Picture 2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73125" y="4984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603" name="Group 43"/>
          <p:cNvGraphicFramePr>
            <a:graphicFrameLocks noGrp="1"/>
          </p:cNvGraphicFramePr>
          <p:nvPr>
            <p:ph/>
          </p:nvPr>
        </p:nvGraphicFramePr>
        <p:xfrm>
          <a:off x="4724400" y="152400"/>
          <a:ext cx="3200400" cy="6583680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5" name="Picture 22" descr="Image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1906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6" name="Picture 23" descr="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1176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7" name="Picture 24" descr="Image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524000"/>
            <a:ext cx="104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8" name="Picture 25" descr="Image0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95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9" name="Picture 26" descr="Image0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5638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10" name="Picture 27" descr="Image0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9985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1" name="Line 28"/>
          <p:cNvSpPr>
            <a:spLocks noChangeShapeType="1"/>
          </p:cNvSpPr>
          <p:nvPr/>
        </p:nvSpPr>
        <p:spPr bwMode="auto">
          <a:xfrm flipH="1" flipV="1">
            <a:off x="3124200" y="2514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912" name="Line 29"/>
          <p:cNvSpPr>
            <a:spLocks noChangeShapeType="1"/>
          </p:cNvSpPr>
          <p:nvPr/>
        </p:nvSpPr>
        <p:spPr bwMode="auto">
          <a:xfrm flipH="1">
            <a:off x="32004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228600" y="152400"/>
            <a:ext cx="2895600" cy="1190625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TPI (Total Physical Interaction): See it; say it; </a:t>
            </a:r>
            <a:r>
              <a:rPr lang="en-US" sz="1800" b="0" u="sng">
                <a:solidFill>
                  <a:srgbClr val="FFFF00"/>
                </a:solidFill>
                <a:cs typeface="Arial" pitchFamily="34" charset="0"/>
              </a:rPr>
              <a:t>show it</a:t>
            </a:r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; listen to it; think it;…</a:t>
            </a:r>
            <a:endParaRPr lang="en-US" sz="1800" b="0">
              <a:cs typeface="Arial" pitchFamily="34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51816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sz="4000" smtClean="0">
                <a:effectLst/>
              </a:rPr>
              <a:t>Kinds of words that we speak or write (Kalimat)</a:t>
            </a:r>
            <a:endParaRPr lang="ar-SA" sz="4000" smtClean="0">
              <a:effectLst/>
            </a:endParaRPr>
          </a:p>
        </p:txBody>
      </p:sp>
      <p:graphicFrame>
        <p:nvGraphicFramePr>
          <p:cNvPr id="127005" name="Group 29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Noun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Verb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فَتَحَ، </a:t>
                      </a:r>
                      <a:r>
                        <a:rPr kumimoji="0" lang="ur-P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يَعْمَلُون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Letter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 لِ، مِنْ، فِي، إنّ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r>
              <a:rPr lang="ar-SA" sz="11000" dirty="0" smtClean="0">
                <a:solidFill>
                  <a:schemeClr val="tx1"/>
                </a:solidFill>
                <a:effectLst/>
                <a:cs typeface="Tajweed" pitchFamily="2" charset="-78"/>
              </a:rPr>
              <a:t>اِسْم</a:t>
            </a:r>
            <a:r>
              <a:rPr lang="ar-SA" sz="8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8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Noun</a:t>
            </a:r>
            <a:endParaRPr lang="ar-SA" sz="11000" b="1" dirty="0" smtClean="0">
              <a:solidFill>
                <a:schemeClr val="tx1"/>
              </a:solidFill>
              <a:effectLst/>
              <a:cs typeface="Tajweed" pitchFamily="2" charset="-78"/>
            </a:endParaRPr>
          </a:p>
        </p:txBody>
      </p:sp>
      <p:sp>
        <p:nvSpPr>
          <p:cNvPr id="1290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991600" cy="41910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ar-SA" sz="9600" smtClean="0">
                <a:effectLst/>
                <a:cs typeface="Tajweed" pitchFamily="2" charset="-78"/>
              </a:rPr>
              <a:t>مُسْلِم  </a:t>
            </a:r>
            <a:r>
              <a:rPr lang="ar-SA" sz="9600" smtClean="0">
                <a:effectLst/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effectLst/>
                <a:cs typeface="Tajweed" pitchFamily="2" charset="-78"/>
              </a:rPr>
              <a:t>مُؤْمِن  ، صَالِح</a:t>
            </a:r>
          </a:p>
          <a:p>
            <a:pPr marL="0" indent="0" algn="ctr">
              <a:buFont typeface="Wingdings" pitchFamily="2" charset="2"/>
              <a:buNone/>
            </a:pPr>
            <a:r>
              <a:rPr lang="ar-SA" sz="9600" smtClean="0">
                <a:effectLst/>
                <a:cs typeface="Tajweed" pitchFamily="2" charset="-78"/>
              </a:rPr>
              <a:t>كَافِر </a:t>
            </a:r>
            <a:r>
              <a:rPr lang="ar-SA" sz="9600" smtClean="0">
                <a:effectLst/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effectLst/>
                <a:cs typeface="Tajweed" pitchFamily="2" charset="-78"/>
              </a:rPr>
              <a:t>مُشْرِك </a:t>
            </a:r>
            <a:r>
              <a:rPr lang="ar-SA" sz="9600" smtClean="0">
                <a:effectLst/>
                <a:cs typeface="Tajweed" pitchFamily="2" charset="-78"/>
                <a:sym typeface="Symbol" pitchFamily="18" charset="2"/>
              </a:rPr>
              <a:t>، </a:t>
            </a:r>
            <a:r>
              <a:rPr lang="ar-SA" sz="9600" smtClean="0">
                <a:effectLst/>
                <a:cs typeface="Tajweed" pitchFamily="2" charset="-78"/>
              </a:rPr>
              <a:t>مُنَافِق</a:t>
            </a:r>
            <a:endParaRPr lang="en-US" sz="9600" smtClean="0">
              <a:effectLst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16002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مُسْلِم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31085" name="Oval 39"/>
          <p:cNvSpPr>
            <a:spLocks noChangeArrowheads="1"/>
          </p:cNvSpPr>
          <p:nvPr/>
        </p:nvSpPr>
        <p:spPr bwMode="auto">
          <a:xfrm>
            <a:off x="2590800" y="1397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7238" y="2057400"/>
            <a:ext cx="5033962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r-PK" sz="7200" b="0" dirty="0">
                <a:solidFill>
                  <a:srgbClr val="FFFF00"/>
                </a:solidFill>
                <a:cs typeface="Tajweed" pitchFamily="2" charset="-78"/>
              </a:rPr>
              <a:t>مُسْلِمُون، مُسْلِمِين</a:t>
            </a:r>
            <a:endParaRPr lang="en-US" sz="7200" dirty="0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228600" y="43434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مُؤْمِن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" y="4800600"/>
            <a:ext cx="5033963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ur-PK" sz="7200" b="0">
                <a:solidFill>
                  <a:srgbClr val="FFFF00"/>
                </a:solidFill>
                <a:cs typeface="Tajweed" pitchFamily="2" charset="-78"/>
              </a:rPr>
              <a:t>مُؤْمِنُون، مُؤْمِنِين</a:t>
            </a:r>
            <a:endParaRPr lang="en-US" sz="72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/>
              <a:t>Add  </a:t>
            </a:r>
            <a:r>
              <a:rPr lang="ar-SA" sz="6000" dirty="0" smtClean="0">
                <a:solidFill>
                  <a:srgbClr val="FFFF00"/>
                </a:solidFill>
                <a:cs typeface="Majidi" pitchFamily="2" charset="-78"/>
              </a:rPr>
              <a:t>ون، ين </a:t>
            </a:r>
            <a:r>
              <a:rPr lang="en-US" sz="6000" dirty="0" smtClean="0">
                <a:solidFill>
                  <a:srgbClr val="FFFF00"/>
                </a:solidFill>
                <a:cs typeface="Majidi" pitchFamily="2" charset="-78"/>
              </a:rPr>
              <a:t>  </a:t>
            </a:r>
            <a:r>
              <a:rPr lang="en-US" dirty="0" smtClean="0"/>
              <a:t>to make the plural</a:t>
            </a:r>
            <a:endParaRPr lang="en-US" dirty="0"/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2667000" y="409448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0" grpId="0"/>
      <p:bldP spid="2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16002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صَالِح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33133" name="Oval 39"/>
          <p:cNvSpPr>
            <a:spLocks noChangeArrowheads="1"/>
          </p:cNvSpPr>
          <p:nvPr/>
        </p:nvSpPr>
        <p:spPr bwMode="auto">
          <a:xfrm>
            <a:off x="2590800" y="1397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7238" y="2057400"/>
            <a:ext cx="5033962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r-PK" sz="7200" b="0">
                <a:solidFill>
                  <a:srgbClr val="FFFF00"/>
                </a:solidFill>
                <a:cs typeface="Tajweed" pitchFamily="2" charset="-78"/>
              </a:rPr>
              <a:t>صَالِحُون، صَالِحِين</a:t>
            </a:r>
            <a:endParaRPr lang="en-US" sz="7200"/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228600" y="43434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كَافِر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" y="4800600"/>
            <a:ext cx="5033963" cy="1189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ur-PK" sz="7200" b="0">
                <a:solidFill>
                  <a:srgbClr val="FFFF00"/>
                </a:solidFill>
                <a:cs typeface="Tajweed" pitchFamily="2" charset="-78"/>
              </a:rPr>
              <a:t>كَافِرُون، كَافِرين</a:t>
            </a:r>
            <a:endParaRPr lang="en-US" sz="7200"/>
          </a:p>
        </p:txBody>
      </p:sp>
      <p:sp>
        <p:nvSpPr>
          <p:cNvPr id="9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0">
              <a:defRPr/>
            </a:pPr>
            <a:r>
              <a:rPr lang="en-US" dirty="0" smtClean="0"/>
              <a:t>Add  </a:t>
            </a:r>
            <a:r>
              <a:rPr lang="ar-SA" sz="6000" dirty="0" smtClean="0">
                <a:solidFill>
                  <a:srgbClr val="FFFF00"/>
                </a:solidFill>
                <a:cs typeface="Majidi" pitchFamily="2" charset="-78"/>
              </a:rPr>
              <a:t>ون، ين </a:t>
            </a:r>
            <a:r>
              <a:rPr lang="en-US" sz="6000" dirty="0" smtClean="0">
                <a:solidFill>
                  <a:srgbClr val="FFFF00"/>
                </a:solidFill>
                <a:cs typeface="Majidi" pitchFamily="2" charset="-78"/>
              </a:rPr>
              <a:t>  </a:t>
            </a:r>
            <a:r>
              <a:rPr lang="en-US" dirty="0" smtClean="0"/>
              <a:t>to make the plural</a:t>
            </a:r>
            <a:endParaRPr lang="en-US" dirty="0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2590800" y="412496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0" grpId="0"/>
      <p:bldP spid="20" grpId="1"/>
    </p:bld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20491</TotalTime>
  <Words>1636</Words>
  <Application>Microsoft Office PowerPoint</Application>
  <PresentationFormat>On-screen Show (4:3)</PresentationFormat>
  <Paragraphs>257</Paragraphs>
  <Slides>22</Slides>
  <Notes>19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6_Beam</vt:lpstr>
      <vt:lpstr> Let’s Understand the Qur’an   Lesson – 2b   </vt:lpstr>
      <vt:lpstr>قواعد – Grammar</vt:lpstr>
      <vt:lpstr>Use TPI (Total Physical Interaction)</vt:lpstr>
      <vt:lpstr>Slide 4</vt:lpstr>
      <vt:lpstr>Slide 5</vt:lpstr>
      <vt:lpstr>Kinds of words that we speak or write (Kalimat)</vt:lpstr>
      <vt:lpstr>اِسْم  Noun</vt:lpstr>
      <vt:lpstr>Add  ون، ين   to make the plural</vt:lpstr>
      <vt:lpstr>Add  ون، ين   to make the plural</vt:lpstr>
      <vt:lpstr>Add  ون، ين   to make the plural</vt:lpstr>
      <vt:lpstr>To make Plurals</vt:lpstr>
      <vt:lpstr>Slide 12</vt:lpstr>
      <vt:lpstr>TPS-W</vt:lpstr>
      <vt:lpstr>Learning tip</vt:lpstr>
      <vt:lpstr>On brain and memory</vt:lpstr>
      <vt:lpstr>Slide 16</vt:lpstr>
      <vt:lpstr>The more flashes you create…</vt:lpstr>
      <vt:lpstr>New words and examples</vt:lpstr>
      <vt:lpstr>In 2 lessons, we have learnt</vt:lpstr>
      <vt:lpstr>تم ميں سے بہترين وہ ہے جو قرآن سيكھے اور سكھاۓ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RD380</cp:lastModifiedBy>
  <cp:revision>2406</cp:revision>
  <dcterms:created xsi:type="dcterms:W3CDTF">2005-07-29T08:30:06Z</dcterms:created>
  <dcterms:modified xsi:type="dcterms:W3CDTF">2011-07-23T00:48:09Z</dcterms:modified>
</cp:coreProperties>
</file>