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74"/>
  </p:notesMasterIdLst>
  <p:sldIdLst>
    <p:sldId id="874" r:id="rId2"/>
    <p:sldId id="875" r:id="rId3"/>
    <p:sldId id="860" r:id="rId4"/>
    <p:sldId id="966" r:id="rId5"/>
    <p:sldId id="903" r:id="rId6"/>
    <p:sldId id="468" r:id="rId7"/>
    <p:sldId id="663" r:id="rId8"/>
    <p:sldId id="664" r:id="rId9"/>
    <p:sldId id="877" r:id="rId10"/>
    <p:sldId id="878" r:id="rId11"/>
    <p:sldId id="665" r:id="rId12"/>
    <p:sldId id="879" r:id="rId13"/>
    <p:sldId id="666" r:id="rId14"/>
    <p:sldId id="667" r:id="rId15"/>
    <p:sldId id="962" r:id="rId16"/>
    <p:sldId id="920" r:id="rId17"/>
    <p:sldId id="661" r:id="rId18"/>
    <p:sldId id="669" r:id="rId19"/>
    <p:sldId id="880" r:id="rId20"/>
    <p:sldId id="670" r:id="rId21"/>
    <p:sldId id="672" r:id="rId22"/>
    <p:sldId id="967" r:id="rId23"/>
    <p:sldId id="674" r:id="rId24"/>
    <p:sldId id="676" r:id="rId25"/>
    <p:sldId id="677" r:id="rId26"/>
    <p:sldId id="678" r:id="rId27"/>
    <p:sldId id="881" r:id="rId28"/>
    <p:sldId id="679" r:id="rId29"/>
    <p:sldId id="882" r:id="rId30"/>
    <p:sldId id="922" r:id="rId31"/>
    <p:sldId id="680" r:id="rId32"/>
    <p:sldId id="897" r:id="rId33"/>
    <p:sldId id="901" r:id="rId34"/>
    <p:sldId id="960" r:id="rId35"/>
    <p:sldId id="898" r:id="rId36"/>
    <p:sldId id="876" r:id="rId37"/>
    <p:sldId id="883" r:id="rId38"/>
    <p:sldId id="884" r:id="rId39"/>
    <p:sldId id="885" r:id="rId40"/>
    <p:sldId id="923" r:id="rId41"/>
    <p:sldId id="924" r:id="rId42"/>
    <p:sldId id="925" r:id="rId43"/>
    <p:sldId id="926" r:id="rId44"/>
    <p:sldId id="927" r:id="rId45"/>
    <p:sldId id="928" r:id="rId46"/>
    <p:sldId id="950" r:id="rId47"/>
    <p:sldId id="929" r:id="rId48"/>
    <p:sldId id="930" r:id="rId49"/>
    <p:sldId id="931" r:id="rId50"/>
    <p:sldId id="932" r:id="rId51"/>
    <p:sldId id="933" r:id="rId52"/>
    <p:sldId id="934" r:id="rId53"/>
    <p:sldId id="935" r:id="rId54"/>
    <p:sldId id="936" r:id="rId55"/>
    <p:sldId id="937" r:id="rId56"/>
    <p:sldId id="938" r:id="rId57"/>
    <p:sldId id="939" r:id="rId58"/>
    <p:sldId id="940" r:id="rId59"/>
    <p:sldId id="941" r:id="rId60"/>
    <p:sldId id="942" r:id="rId61"/>
    <p:sldId id="943" r:id="rId62"/>
    <p:sldId id="951" r:id="rId63"/>
    <p:sldId id="952" r:id="rId64"/>
    <p:sldId id="953" r:id="rId65"/>
    <p:sldId id="963" r:id="rId66"/>
    <p:sldId id="944" r:id="rId67"/>
    <p:sldId id="945" r:id="rId68"/>
    <p:sldId id="946" r:id="rId69"/>
    <p:sldId id="947" r:id="rId70"/>
    <p:sldId id="948" r:id="rId71"/>
    <p:sldId id="949" r:id="rId72"/>
    <p:sldId id="965" r:id="rId73"/>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Tahoma" pitchFamily="34" charset="0"/>
        <a:ea typeface="+mn-ea"/>
        <a:cs typeface="Tahoma" pitchFamily="34" charset="0"/>
      </a:defRPr>
    </a:lvl1pPr>
    <a:lvl2pPr marL="457200" algn="l" rtl="0" fontAlgn="base">
      <a:spcBef>
        <a:spcPct val="0"/>
      </a:spcBef>
      <a:spcAft>
        <a:spcPct val="0"/>
      </a:spcAft>
      <a:defRPr sz="2200" kern="1200">
        <a:solidFill>
          <a:schemeClr val="tx1"/>
        </a:solidFill>
        <a:latin typeface="Tahoma" pitchFamily="34" charset="0"/>
        <a:ea typeface="+mn-ea"/>
        <a:cs typeface="Tahoma" pitchFamily="34" charset="0"/>
      </a:defRPr>
    </a:lvl2pPr>
    <a:lvl3pPr marL="914400" algn="l" rtl="0" fontAlgn="base">
      <a:spcBef>
        <a:spcPct val="0"/>
      </a:spcBef>
      <a:spcAft>
        <a:spcPct val="0"/>
      </a:spcAft>
      <a:defRPr sz="2200" kern="1200">
        <a:solidFill>
          <a:schemeClr val="tx1"/>
        </a:solidFill>
        <a:latin typeface="Tahoma" pitchFamily="34" charset="0"/>
        <a:ea typeface="+mn-ea"/>
        <a:cs typeface="Tahoma" pitchFamily="34" charset="0"/>
      </a:defRPr>
    </a:lvl3pPr>
    <a:lvl4pPr marL="1371600" algn="l" rtl="0" fontAlgn="base">
      <a:spcBef>
        <a:spcPct val="0"/>
      </a:spcBef>
      <a:spcAft>
        <a:spcPct val="0"/>
      </a:spcAft>
      <a:defRPr sz="2200" kern="1200">
        <a:solidFill>
          <a:schemeClr val="tx1"/>
        </a:solidFill>
        <a:latin typeface="Tahoma" pitchFamily="34" charset="0"/>
        <a:ea typeface="+mn-ea"/>
        <a:cs typeface="Tahoma" pitchFamily="34" charset="0"/>
      </a:defRPr>
    </a:lvl4pPr>
    <a:lvl5pPr marL="1828800" algn="l" rtl="0" fontAlgn="base">
      <a:spcBef>
        <a:spcPct val="0"/>
      </a:spcBef>
      <a:spcAft>
        <a:spcPct val="0"/>
      </a:spcAft>
      <a:defRPr sz="2200" kern="1200">
        <a:solidFill>
          <a:schemeClr val="tx1"/>
        </a:solidFill>
        <a:latin typeface="Tahoma" pitchFamily="34" charset="0"/>
        <a:ea typeface="+mn-ea"/>
        <a:cs typeface="Tahoma" pitchFamily="34" charset="0"/>
      </a:defRPr>
    </a:lvl5pPr>
    <a:lvl6pPr marL="2286000" algn="l" defTabSz="914400" rtl="0" eaLnBrk="1" latinLnBrk="0" hangingPunct="1">
      <a:defRPr sz="2200" kern="1200">
        <a:solidFill>
          <a:schemeClr val="tx1"/>
        </a:solidFill>
        <a:latin typeface="Tahoma" pitchFamily="34" charset="0"/>
        <a:ea typeface="+mn-ea"/>
        <a:cs typeface="Tahoma" pitchFamily="34" charset="0"/>
      </a:defRPr>
    </a:lvl6pPr>
    <a:lvl7pPr marL="2743200" algn="l" defTabSz="914400" rtl="0" eaLnBrk="1" latinLnBrk="0" hangingPunct="1">
      <a:defRPr sz="2200" kern="1200">
        <a:solidFill>
          <a:schemeClr val="tx1"/>
        </a:solidFill>
        <a:latin typeface="Tahoma" pitchFamily="34" charset="0"/>
        <a:ea typeface="+mn-ea"/>
        <a:cs typeface="Tahoma" pitchFamily="34" charset="0"/>
      </a:defRPr>
    </a:lvl7pPr>
    <a:lvl8pPr marL="3200400" algn="l" defTabSz="914400" rtl="0" eaLnBrk="1" latinLnBrk="0" hangingPunct="1">
      <a:defRPr sz="2200" kern="1200">
        <a:solidFill>
          <a:schemeClr val="tx1"/>
        </a:solidFill>
        <a:latin typeface="Tahoma" pitchFamily="34" charset="0"/>
        <a:ea typeface="+mn-ea"/>
        <a:cs typeface="Tahoma" pitchFamily="34" charset="0"/>
      </a:defRPr>
    </a:lvl8pPr>
    <a:lvl9pPr marL="3657600" algn="l" defTabSz="914400" rtl="0" eaLnBrk="1" latinLnBrk="0" hangingPunct="1">
      <a:defRPr sz="2200" kern="1200">
        <a:solidFill>
          <a:schemeClr val="tx1"/>
        </a:solidFill>
        <a:latin typeface="Tahoma" pitchFamily="34" charset="0"/>
        <a:ea typeface="+mn-ea"/>
        <a:cs typeface="Tahoma"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3300"/>
    <a:srgbClr val="006600"/>
    <a:srgbClr val="000066"/>
    <a:srgbClr val="660033"/>
    <a:srgbClr val="FF0000"/>
    <a:srgbClr val="DB07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40" autoAdjust="0"/>
    <p:restoredTop sz="71813" autoAdjust="0"/>
  </p:normalViewPr>
  <p:slideViewPr>
    <p:cSldViewPr>
      <p:cViewPr>
        <p:scale>
          <a:sx n="40" d="100"/>
          <a:sy n="40" d="100"/>
        </p:scale>
        <p:origin x="-1290" y="-7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97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942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D9725104-13B3-4846-86E3-4FC5992FFBFC}" type="slidenum">
              <a:rPr lang="en-US"/>
              <a:pPr>
                <a:defRPr/>
              </a:pPr>
              <a:t>‹#›</a:t>
            </a:fld>
            <a:endParaRPr lang="en-US"/>
          </a:p>
        </p:txBody>
      </p:sp>
    </p:spTree>
    <p:extLst>
      <p:ext uri="{BB962C8B-B14F-4D97-AF65-F5344CB8AC3E}">
        <p14:creationId xmlns:p14="http://schemas.microsoft.com/office/powerpoint/2010/main" val="19003901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4293A15C-4001-4569-A5F5-83B7C5C3C73A}" type="slidenum">
              <a:rPr lang="en-US" smtClean="0">
                <a:latin typeface="Arial" pitchFamily="34" charset="0"/>
                <a:cs typeface="Arial" pitchFamily="34" charset="0"/>
              </a:rPr>
              <a:pPr/>
              <a:t>1</a:t>
            </a:fld>
            <a:endParaRPr lang="en-US" smtClean="0">
              <a:latin typeface="Arial" pitchFamily="34" charset="0"/>
              <a:cs typeface="Arial" pitchFamily="34"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5D8E144C-34C5-4B56-8AC2-2B1E468F89BA}" type="slidenum">
              <a:rPr lang="en-US" smtClean="0">
                <a:latin typeface="Arial" pitchFamily="34" charset="0"/>
                <a:cs typeface="Arial" pitchFamily="34" charset="0"/>
              </a:rPr>
              <a:pPr/>
              <a:t>10</a:t>
            </a:fld>
            <a:endParaRPr lang="en-US" smtClean="0">
              <a:latin typeface="Arial" pitchFamily="34" charset="0"/>
              <a:cs typeface="Arial" pitchFamily="34"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A4F6F105-7F2B-4140-BEEF-6D04DEC3EFF9}" type="slidenum">
              <a:rPr lang="en-US" smtClean="0">
                <a:latin typeface="Arial" pitchFamily="34" charset="0"/>
                <a:cs typeface="Arial" pitchFamily="34" charset="0"/>
              </a:rPr>
              <a:pPr/>
              <a:t>11</a:t>
            </a:fld>
            <a:endParaRPr lang="en-US" smtClean="0">
              <a:latin typeface="Arial" pitchFamily="34" charset="0"/>
              <a:cs typeface="Arial" pitchFamily="34"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A4E1F63E-4B0E-42A4-AF8A-7A6D75752E64}" type="slidenum">
              <a:rPr lang="en-US" smtClean="0">
                <a:latin typeface="Arial" pitchFamily="34" charset="0"/>
                <a:cs typeface="Arial" pitchFamily="34" charset="0"/>
              </a:rPr>
              <a:pPr/>
              <a:t>12</a:t>
            </a:fld>
            <a:endParaRPr lang="en-US" smtClean="0">
              <a:latin typeface="Arial" pitchFamily="34" charset="0"/>
              <a:cs typeface="Arial" pitchFamily="34"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BF5EFF4C-9C72-4FC1-8CCB-BD305A7EF7BF}" type="slidenum">
              <a:rPr lang="en-US" smtClean="0">
                <a:latin typeface="Arial" pitchFamily="34" charset="0"/>
                <a:cs typeface="Arial" pitchFamily="34" charset="0"/>
              </a:rPr>
              <a:pPr/>
              <a:t>13</a:t>
            </a:fld>
            <a:endParaRPr lang="en-US" smtClean="0">
              <a:latin typeface="Arial" pitchFamily="34" charset="0"/>
              <a:cs typeface="Arial" pitchFamily="34" charset="0"/>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7C420773-36AA-4D7F-B633-EA556AAC8E18}" type="slidenum">
              <a:rPr lang="en-US" smtClean="0">
                <a:latin typeface="Arial" pitchFamily="34" charset="0"/>
                <a:cs typeface="Arial" pitchFamily="34" charset="0"/>
              </a:rPr>
              <a:pPr/>
              <a:t>14</a:t>
            </a:fld>
            <a:endParaRPr lang="en-US" smtClean="0">
              <a:latin typeface="Arial" pitchFamily="34" charset="0"/>
              <a:cs typeface="Arial" pitchFamily="34" charset="0"/>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0F6DEF3F-B510-4726-A31C-B252B625F84E}" type="slidenum">
              <a:rPr lang="en-US" smtClean="0">
                <a:latin typeface="Arial" pitchFamily="34" charset="0"/>
                <a:cs typeface="Arial" pitchFamily="34" charset="0"/>
              </a:rPr>
              <a:pPr/>
              <a:t>15</a:t>
            </a:fld>
            <a:endParaRPr lang="en-US" smtClean="0">
              <a:latin typeface="Arial" pitchFamily="34" charset="0"/>
              <a:cs typeface="Arial" pitchFamily="34" charset="0"/>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AA94541A-31AA-469E-982C-87B5CFF3FC7C}" type="slidenum">
              <a:rPr lang="en-US" smtClean="0">
                <a:latin typeface="Arial" pitchFamily="34" charset="0"/>
                <a:cs typeface="Arial" pitchFamily="34" charset="0"/>
              </a:rPr>
              <a:pPr/>
              <a:t>16</a:t>
            </a:fld>
            <a:endParaRPr lang="en-US" smtClean="0">
              <a:latin typeface="Arial" pitchFamily="34" charset="0"/>
              <a:cs typeface="Arial" pitchFamily="34" charset="0"/>
            </a:endParaRPr>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401BF5FC-B443-403D-BF76-A424C675330F}" type="slidenum">
              <a:rPr lang="en-US" smtClean="0">
                <a:latin typeface="Arial" pitchFamily="34" charset="0"/>
                <a:cs typeface="Arial" pitchFamily="34" charset="0"/>
              </a:rPr>
              <a:pPr/>
              <a:t>17</a:t>
            </a:fld>
            <a:endParaRPr lang="en-US" smtClean="0">
              <a:latin typeface="Arial" pitchFamily="34" charset="0"/>
              <a:cs typeface="Arial" pitchFamily="34" charset="0"/>
            </a:endParaRP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9164F5B8-2F35-48C2-B446-CDF871CAAD3C}" type="slidenum">
              <a:rPr lang="en-US" smtClean="0">
                <a:latin typeface="Arial" pitchFamily="34" charset="0"/>
                <a:cs typeface="Arial" pitchFamily="34" charset="0"/>
              </a:rPr>
              <a:pPr/>
              <a:t>18</a:t>
            </a:fld>
            <a:endParaRPr lang="en-US" smtClean="0">
              <a:latin typeface="Arial" pitchFamily="34" charset="0"/>
              <a:cs typeface="Arial" pitchFamily="34" charset="0"/>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9AB72BF2-36A8-4880-9090-AF3636095F04}" type="slidenum">
              <a:rPr lang="en-US" smtClean="0">
                <a:latin typeface="Arial" pitchFamily="34" charset="0"/>
                <a:cs typeface="Arial" pitchFamily="34" charset="0"/>
              </a:rPr>
              <a:pPr/>
              <a:t>19</a:t>
            </a:fld>
            <a:endParaRPr lang="en-US" smtClean="0">
              <a:latin typeface="Arial" pitchFamily="34" charset="0"/>
              <a:cs typeface="Arial" pitchFamily="34" charset="0"/>
            </a:endParaRPr>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F18FC747-5551-4596-9E04-00276FF15072}" type="slidenum">
              <a:rPr lang="en-US" smtClean="0">
                <a:latin typeface="Arial" pitchFamily="34" charset="0"/>
                <a:cs typeface="Arial" pitchFamily="34" charset="0"/>
              </a:rPr>
              <a:pPr/>
              <a:t>2</a:t>
            </a:fld>
            <a:endParaRPr lang="en-US" smtClean="0">
              <a:latin typeface="Arial" pitchFamily="34" charset="0"/>
              <a:cs typeface="Arial" pitchFamily="34" charset="0"/>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r>
              <a:rPr lang="en-US" smtClean="0">
                <a:latin typeface="Arial" pitchFamily="34" charset="0"/>
                <a:cs typeface="Arial" pitchFamily="34" charset="0"/>
              </a:rPr>
              <a:t>With intention, Du’aa, and then support of Allah… NO PROBLEM INSHA-ALLAH.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FDBE67EF-4631-4AB8-8101-054E011C9D9B}" type="slidenum">
              <a:rPr lang="en-US" smtClean="0">
                <a:latin typeface="Arial" pitchFamily="34" charset="0"/>
                <a:cs typeface="Arial" pitchFamily="34" charset="0"/>
              </a:rPr>
              <a:pPr/>
              <a:t>20</a:t>
            </a:fld>
            <a:endParaRPr lang="en-US" smtClean="0">
              <a:latin typeface="Arial" pitchFamily="34" charset="0"/>
              <a:cs typeface="Arial" pitchFamily="34" charset="0"/>
            </a:endParaRPr>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16CB327C-E94C-46E6-B550-E73F63464161}" type="slidenum">
              <a:rPr lang="en-US" smtClean="0">
                <a:latin typeface="Arial" pitchFamily="34" charset="0"/>
                <a:cs typeface="Arial" pitchFamily="34" charset="0"/>
              </a:rPr>
              <a:pPr/>
              <a:t>21</a:t>
            </a:fld>
            <a:endParaRPr lang="en-US" smtClean="0">
              <a:latin typeface="Arial" pitchFamily="34" charset="0"/>
              <a:cs typeface="Arial" pitchFamily="34" charset="0"/>
            </a:endParaRP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E6955E64-3DDB-437F-9DFF-12E76E1B4E3B}" type="slidenum">
              <a:rPr lang="en-US" smtClean="0">
                <a:latin typeface="Arial" pitchFamily="34" charset="0"/>
                <a:cs typeface="Arial" pitchFamily="34" charset="0"/>
              </a:rPr>
              <a:pPr/>
              <a:t>22</a:t>
            </a:fld>
            <a:endParaRPr lang="en-US" smtClean="0">
              <a:latin typeface="Arial" pitchFamily="34" charset="0"/>
              <a:cs typeface="Arial" pitchFamily="34" charset="0"/>
            </a:endParaRP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6CBC5570-FF18-4ED2-8166-2BE3F9A08992}" type="slidenum">
              <a:rPr lang="en-US" smtClean="0">
                <a:latin typeface="Arial" pitchFamily="34" charset="0"/>
                <a:cs typeface="Arial" pitchFamily="34" charset="0"/>
              </a:rPr>
              <a:pPr/>
              <a:t>23</a:t>
            </a:fld>
            <a:endParaRPr lang="en-US" smtClean="0">
              <a:latin typeface="Arial" pitchFamily="34" charset="0"/>
              <a:cs typeface="Arial" pitchFamily="34"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AF59E975-02A3-4EC3-810A-D6258F6A3119}" type="slidenum">
              <a:rPr lang="en-US" smtClean="0">
                <a:latin typeface="Arial" pitchFamily="34" charset="0"/>
                <a:cs typeface="Arial" pitchFamily="34" charset="0"/>
              </a:rPr>
              <a:pPr/>
              <a:t>24</a:t>
            </a:fld>
            <a:endParaRPr lang="en-US" smtClean="0">
              <a:latin typeface="Arial" pitchFamily="34" charset="0"/>
              <a:cs typeface="Arial" pitchFamily="34" charset="0"/>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9B9EE04C-C4D6-4385-81A7-65EE7A090D89}" type="slidenum">
              <a:rPr lang="en-US" smtClean="0">
                <a:latin typeface="Arial" pitchFamily="34" charset="0"/>
                <a:cs typeface="Arial" pitchFamily="34" charset="0"/>
              </a:rPr>
              <a:pPr/>
              <a:t>25</a:t>
            </a:fld>
            <a:endParaRPr lang="en-US" smtClean="0">
              <a:latin typeface="Arial" pitchFamily="34" charset="0"/>
              <a:cs typeface="Arial" pitchFamily="34" charset="0"/>
            </a:endParaRPr>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FACB565D-9591-4C80-8834-82193D81507A}" type="slidenum">
              <a:rPr lang="en-US" smtClean="0">
                <a:latin typeface="Arial" pitchFamily="34" charset="0"/>
                <a:cs typeface="Arial" pitchFamily="34" charset="0"/>
              </a:rPr>
              <a:pPr/>
              <a:t>26</a:t>
            </a:fld>
            <a:endParaRPr lang="en-US" smtClean="0">
              <a:latin typeface="Arial" pitchFamily="34" charset="0"/>
              <a:cs typeface="Arial" pitchFamily="34" charset="0"/>
            </a:endParaRPr>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2D1A108E-B6A2-4222-A515-2BFA6641251E}" type="slidenum">
              <a:rPr lang="en-US" smtClean="0">
                <a:latin typeface="Arial" pitchFamily="34" charset="0"/>
                <a:cs typeface="Arial" pitchFamily="34" charset="0"/>
              </a:rPr>
              <a:pPr/>
              <a:t>27</a:t>
            </a:fld>
            <a:endParaRPr lang="en-US" smtClean="0">
              <a:latin typeface="Arial" pitchFamily="34" charset="0"/>
              <a:cs typeface="Arial" pitchFamily="34" charset="0"/>
            </a:endParaRP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69F7980A-28B8-42AC-92C7-C30CF5B6D855}" type="slidenum">
              <a:rPr lang="en-US" smtClean="0">
                <a:latin typeface="Arial" pitchFamily="34" charset="0"/>
                <a:cs typeface="Arial" pitchFamily="34" charset="0"/>
              </a:rPr>
              <a:pPr/>
              <a:t>28</a:t>
            </a:fld>
            <a:endParaRPr lang="en-US" smtClean="0">
              <a:latin typeface="Arial" pitchFamily="34" charset="0"/>
              <a:cs typeface="Arial" pitchFamily="34" charset="0"/>
            </a:endParaRPr>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21B554EB-EFF3-4A0F-A1B3-CDC00C7D18EA}" type="slidenum">
              <a:rPr lang="en-US" smtClean="0">
                <a:latin typeface="Arial" pitchFamily="34" charset="0"/>
                <a:cs typeface="Arial" pitchFamily="34" charset="0"/>
              </a:rPr>
              <a:pPr/>
              <a:t>29</a:t>
            </a:fld>
            <a:endParaRPr lang="en-US" smtClean="0">
              <a:latin typeface="Arial" pitchFamily="34" charset="0"/>
              <a:cs typeface="Arial" pitchFamily="34" charset="0"/>
            </a:endParaRPr>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F8303065-8866-4699-8CFE-06C3B82B9C4E}" type="slidenum">
              <a:rPr lang="en-US" smtClean="0">
                <a:latin typeface="Arial" pitchFamily="34" charset="0"/>
                <a:cs typeface="Arial" pitchFamily="34" charset="0"/>
              </a:rPr>
              <a:pPr/>
              <a:t>3</a:t>
            </a:fld>
            <a:endParaRPr lang="en-US" smtClean="0">
              <a:latin typeface="Arial" pitchFamily="34" charset="0"/>
              <a:cs typeface="Arial" pitchFamily="34"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C6EC7AE9-1CDD-47C4-9E1A-DF942A93E682}" type="slidenum">
              <a:rPr lang="en-US" smtClean="0">
                <a:latin typeface="Arial" pitchFamily="34" charset="0"/>
                <a:cs typeface="Arial" pitchFamily="34" charset="0"/>
              </a:rPr>
              <a:pPr/>
              <a:t>30</a:t>
            </a:fld>
            <a:endParaRPr lang="en-US" smtClean="0">
              <a:latin typeface="Arial" pitchFamily="34" charset="0"/>
              <a:cs typeface="Arial" pitchFamily="34" charset="0"/>
            </a:endParaRP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B392EB54-5800-4BC6-B17B-1BE97D1F7BF1}" type="slidenum">
              <a:rPr lang="en-US" smtClean="0">
                <a:latin typeface="Arial" pitchFamily="34" charset="0"/>
                <a:cs typeface="Arial" pitchFamily="34" charset="0"/>
              </a:rPr>
              <a:pPr/>
              <a:t>31</a:t>
            </a:fld>
            <a:endParaRPr lang="en-US" smtClean="0">
              <a:latin typeface="Arial" pitchFamily="34" charset="0"/>
              <a:cs typeface="Arial" pitchFamily="34" charset="0"/>
            </a:endParaRPr>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323EB85B-F7E5-4D9D-A9C9-7CC79451065A}" type="slidenum">
              <a:rPr lang="en-US" smtClean="0">
                <a:latin typeface="Arial" pitchFamily="34" charset="0"/>
                <a:cs typeface="Arial" pitchFamily="34" charset="0"/>
              </a:rPr>
              <a:pPr/>
              <a:t>32</a:t>
            </a:fld>
            <a:endParaRPr lang="en-US" smtClean="0">
              <a:latin typeface="Arial" pitchFamily="34" charset="0"/>
              <a:cs typeface="Arial" pitchFamily="34" charset="0"/>
            </a:endParaRPr>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1DF7F647-9802-4ACD-9F60-EEFBFF6090FD}" type="slidenum">
              <a:rPr lang="en-US" smtClean="0">
                <a:latin typeface="Arial" pitchFamily="34" charset="0"/>
                <a:cs typeface="Arial" pitchFamily="34" charset="0"/>
              </a:rPr>
              <a:pPr/>
              <a:t>33</a:t>
            </a:fld>
            <a:endParaRPr lang="en-US" smtClean="0">
              <a:latin typeface="Arial" pitchFamily="34" charset="0"/>
              <a:cs typeface="Arial" pitchFamily="34" charset="0"/>
            </a:endParaRPr>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DB03367A-2659-446C-8D91-F75F49154E8B}" type="slidenum">
              <a:rPr lang="en-US" smtClean="0"/>
              <a:pPr/>
              <a:t>34</a:t>
            </a:fld>
            <a:endParaRPr lang="en-US"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r>
              <a:rPr lang="en-US" b="1" smtClean="0"/>
              <a:t>To succeed in any area, you have to first develop a habit (doing something regularly).  If you want to be physically fit, you have to have a habit of exercise.  If you want to excel in exams, you have to have a habit of studying regularly.  Similarly, if you want to learn Qur’an and develop the relationship with Allah, you have to develop a habit of devoting sometime for it daily.</a:t>
            </a:r>
            <a:r>
              <a:rPr lang="en-US" smtClean="0"/>
              <a:t>  </a:t>
            </a:r>
            <a:r>
              <a:rPr lang="en-US" b="1" smtClean="0">
                <a:solidFill>
                  <a:srgbClr val="FFFF00"/>
                </a:solidFill>
              </a:rPr>
              <a:t> </a:t>
            </a:r>
          </a:p>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C567F68B-E757-44CB-B7FA-90D01BECA7E1}" type="slidenum">
              <a:rPr lang="en-US" smtClean="0">
                <a:latin typeface="Arial" pitchFamily="34" charset="0"/>
                <a:cs typeface="Arial" pitchFamily="34" charset="0"/>
              </a:rPr>
              <a:pPr/>
              <a:t>35</a:t>
            </a:fld>
            <a:endParaRPr lang="en-US" smtClean="0">
              <a:latin typeface="Arial" pitchFamily="34" charset="0"/>
              <a:cs typeface="Arial" pitchFamily="34" charset="0"/>
            </a:endParaRPr>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9447EFA4-57B3-4FB4-857A-E4C7F50CD380}" type="slidenum">
              <a:rPr lang="en-US" smtClean="0">
                <a:latin typeface="Arial" pitchFamily="34" charset="0"/>
                <a:cs typeface="Arial" pitchFamily="34" charset="0"/>
              </a:rPr>
              <a:pPr/>
              <a:t>36</a:t>
            </a:fld>
            <a:endParaRPr lang="en-US" smtClean="0">
              <a:latin typeface="Arial" pitchFamily="34" charset="0"/>
              <a:cs typeface="Arial" pitchFamily="34" charset="0"/>
            </a:endParaRPr>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290F2679-9CBF-4AF0-A53E-9A52A58F0DFF}" type="slidenum">
              <a:rPr lang="en-US" smtClean="0">
                <a:latin typeface="Arial" pitchFamily="34" charset="0"/>
                <a:cs typeface="Arial" pitchFamily="34" charset="0"/>
              </a:rPr>
              <a:pPr/>
              <a:t>37</a:t>
            </a:fld>
            <a:endParaRPr lang="en-US" smtClean="0">
              <a:latin typeface="Arial" pitchFamily="34" charset="0"/>
              <a:cs typeface="Arial" pitchFamily="34" charset="0"/>
            </a:endParaRPr>
          </a:p>
        </p:txBody>
      </p:sp>
      <p:sp>
        <p:nvSpPr>
          <p:cNvPr id="131075" name="Rectangle 2"/>
          <p:cNvSpPr>
            <a:spLocks noGrp="1" noRot="1" noChangeAspect="1" noChangeArrowheads="1" noTextEdit="1"/>
          </p:cNvSpPr>
          <p:nvPr>
            <p:ph type="sldImg"/>
          </p:nvPr>
        </p:nvSpPr>
        <p:spPr>
          <a:xfrm>
            <a:off x="1143000" y="687388"/>
            <a:ext cx="4570413" cy="3427412"/>
          </a:xfrm>
          <a:ln/>
        </p:spPr>
      </p:sp>
      <p:sp>
        <p:nvSpPr>
          <p:cNvPr id="131076" name="Rectangle 3"/>
          <p:cNvSpPr>
            <a:spLocks noGrp="1" noChangeArrowheads="1"/>
          </p:cNvSpPr>
          <p:nvPr>
            <p:ph type="body" idx="1"/>
          </p:nvPr>
        </p:nvSpPr>
        <p:spPr>
          <a:xfrm>
            <a:off x="685800" y="4341813"/>
            <a:ext cx="5486400" cy="4114800"/>
          </a:xfrm>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51B6D7E1-0517-4553-95AF-875A3882BC5B}" type="slidenum">
              <a:rPr lang="en-US" smtClean="0">
                <a:latin typeface="Arial" pitchFamily="34" charset="0"/>
                <a:cs typeface="Arial" pitchFamily="34" charset="0"/>
              </a:rPr>
              <a:pPr/>
              <a:t>38</a:t>
            </a:fld>
            <a:endParaRPr lang="en-US" smtClean="0">
              <a:latin typeface="Arial" pitchFamily="34" charset="0"/>
              <a:cs typeface="Arial" pitchFamily="34" charset="0"/>
            </a:endParaRPr>
          </a:p>
        </p:txBody>
      </p:sp>
      <p:sp>
        <p:nvSpPr>
          <p:cNvPr id="132099" name="Rectangle 2"/>
          <p:cNvSpPr>
            <a:spLocks noGrp="1" noRot="1" noChangeAspect="1" noChangeArrowheads="1" noTextEdit="1"/>
          </p:cNvSpPr>
          <p:nvPr>
            <p:ph type="sldImg"/>
          </p:nvPr>
        </p:nvSpPr>
        <p:spPr>
          <a:xfrm>
            <a:off x="1143000" y="687388"/>
            <a:ext cx="4570413" cy="3427412"/>
          </a:xfrm>
          <a:ln/>
        </p:spPr>
      </p:sp>
      <p:sp>
        <p:nvSpPr>
          <p:cNvPr id="132100" name="Rectangle 3"/>
          <p:cNvSpPr>
            <a:spLocks noGrp="1" noChangeArrowheads="1"/>
          </p:cNvSpPr>
          <p:nvPr>
            <p:ph type="body" idx="1"/>
          </p:nvPr>
        </p:nvSpPr>
        <p:spPr>
          <a:xfrm>
            <a:off x="685800" y="4341813"/>
            <a:ext cx="5486400" cy="4114800"/>
          </a:xfrm>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F13D049D-F15A-4605-BA5D-C2CA9518574C}" type="slidenum">
              <a:rPr lang="en-US" smtClean="0">
                <a:latin typeface="Arial" pitchFamily="34" charset="0"/>
                <a:cs typeface="Arial" pitchFamily="34" charset="0"/>
              </a:rPr>
              <a:pPr/>
              <a:t>39</a:t>
            </a:fld>
            <a:endParaRPr lang="en-US" smtClean="0">
              <a:latin typeface="Arial" pitchFamily="34" charset="0"/>
              <a:cs typeface="Arial" pitchFamily="34" charset="0"/>
            </a:endParaRPr>
          </a:p>
        </p:txBody>
      </p:sp>
      <p:sp>
        <p:nvSpPr>
          <p:cNvPr id="133123" name="Rectangle 2"/>
          <p:cNvSpPr>
            <a:spLocks noGrp="1" noRot="1" noChangeAspect="1" noChangeArrowheads="1" noTextEdit="1"/>
          </p:cNvSpPr>
          <p:nvPr>
            <p:ph type="sldImg"/>
          </p:nvPr>
        </p:nvSpPr>
        <p:spPr>
          <a:xfrm>
            <a:off x="1143000" y="687388"/>
            <a:ext cx="4570413" cy="3427412"/>
          </a:xfrm>
          <a:ln/>
        </p:spPr>
      </p:sp>
      <p:sp>
        <p:nvSpPr>
          <p:cNvPr id="133124" name="Rectangle 3"/>
          <p:cNvSpPr>
            <a:spLocks noGrp="1" noChangeArrowheads="1"/>
          </p:cNvSpPr>
          <p:nvPr>
            <p:ph type="body" idx="1"/>
          </p:nvPr>
        </p:nvSpPr>
        <p:spPr>
          <a:xfrm>
            <a:off x="685800" y="4341813"/>
            <a:ext cx="5486400" cy="4114800"/>
          </a:xfrm>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3022A4D7-47FF-4F18-8668-CFA0A6AED0EE}" type="slidenum">
              <a:rPr lang="en-US" smtClean="0">
                <a:latin typeface="Arial" pitchFamily="34" charset="0"/>
                <a:cs typeface="Arial" pitchFamily="34" charset="0"/>
              </a:rPr>
              <a:pPr/>
              <a:t>4</a:t>
            </a:fld>
            <a:endParaRPr lang="en-US" smtClean="0">
              <a:latin typeface="Arial" pitchFamily="34" charset="0"/>
              <a:cs typeface="Arial" pitchFamily="34" charset="0"/>
            </a:endParaRPr>
          </a:p>
        </p:txBody>
      </p:sp>
      <p:sp>
        <p:nvSpPr>
          <p:cNvPr id="98307" name="Rectangle 2"/>
          <p:cNvSpPr>
            <a:spLocks noGrp="1" noRot="1" noChangeAspect="1" noChangeArrowheads="1" noTextEdit="1"/>
          </p:cNvSpPr>
          <p:nvPr>
            <p:ph type="sldImg"/>
          </p:nvPr>
        </p:nvSpPr>
        <p:spPr>
          <a:xfrm>
            <a:off x="1143000" y="687388"/>
            <a:ext cx="4570413" cy="3427412"/>
          </a:xfrm>
          <a:ln/>
        </p:spPr>
      </p:sp>
      <p:sp>
        <p:nvSpPr>
          <p:cNvPr id="98308" name="Rectangle 3"/>
          <p:cNvSpPr>
            <a:spLocks noGrp="1" noChangeArrowheads="1"/>
          </p:cNvSpPr>
          <p:nvPr>
            <p:ph type="body" idx="1"/>
          </p:nvPr>
        </p:nvSpPr>
        <p:spPr>
          <a:xfrm>
            <a:off x="685800" y="4341813"/>
            <a:ext cx="5486400" cy="4114800"/>
          </a:xfrm>
          <a:noFill/>
          <a:ln/>
        </p:spPr>
        <p:txBody>
          <a:bodyPr/>
          <a:lstStyle/>
          <a:p>
            <a:pPr algn="r" rtl="1" eaLnBrk="1" hangingPunct="1"/>
            <a:r>
              <a:rPr lang="ar-SA" sz="2400" smtClean="0">
                <a:latin typeface="Arial" pitchFamily="34" charset="0"/>
                <a:cs typeface="Arial" pitchFamily="34" charset="0"/>
              </a:rPr>
              <a:t>بدله تو ديا هى نهين جاسكتا، زنده رهتے تو بهى</a:t>
            </a:r>
          </a:p>
          <a:p>
            <a:pPr algn="r" rtl="1" eaLnBrk="1" hangingPunct="1"/>
            <a:r>
              <a:rPr lang="ar-SA" sz="2400" smtClean="0">
                <a:latin typeface="Arial" pitchFamily="34" charset="0"/>
                <a:cs typeface="Arial" pitchFamily="34" charset="0"/>
              </a:rPr>
              <a:t>من صلّى عليّ صلوة واحدة صل الله عليه بها عشرة</a:t>
            </a:r>
            <a:endParaRPr lang="en-US" sz="2400" smtClean="0">
              <a:latin typeface="Arial" pitchFamily="34" charset="0"/>
              <a:cs typeface="Arial"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FB9C37DE-0BB9-48A2-B5C9-F7FC45F92B4A}" type="slidenum">
              <a:rPr lang="en-US" smtClean="0">
                <a:solidFill>
                  <a:srgbClr val="000000"/>
                </a:solidFill>
                <a:latin typeface="Arial" pitchFamily="34" charset="0"/>
                <a:cs typeface="Arial" pitchFamily="34" charset="0"/>
              </a:rPr>
              <a:pPr/>
              <a:t>40</a:t>
            </a:fld>
            <a:endParaRPr lang="en-US" smtClean="0">
              <a:solidFill>
                <a:srgbClr val="000000"/>
              </a:solidFill>
              <a:latin typeface="Arial" pitchFamily="34" charset="0"/>
              <a:cs typeface="Arial" pitchFamily="34" charset="0"/>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2EC6F788-4B8E-4FE6-BE13-4756F9C89E08}" type="slidenum">
              <a:rPr lang="en-US" smtClean="0">
                <a:solidFill>
                  <a:srgbClr val="000000"/>
                </a:solidFill>
                <a:latin typeface="Arial" pitchFamily="34" charset="0"/>
                <a:cs typeface="Arial" pitchFamily="34" charset="0"/>
              </a:rPr>
              <a:pPr/>
              <a:t>41</a:t>
            </a:fld>
            <a:endParaRPr lang="en-US" smtClean="0">
              <a:solidFill>
                <a:srgbClr val="000000"/>
              </a:solidFill>
              <a:latin typeface="Arial" pitchFamily="34" charset="0"/>
              <a:cs typeface="Arial" pitchFamily="34" charset="0"/>
            </a:endParaRPr>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CA06AB5C-8C31-46AC-89F3-2AD47C6A102A}" type="slidenum">
              <a:rPr lang="en-US" smtClean="0">
                <a:solidFill>
                  <a:srgbClr val="000000"/>
                </a:solidFill>
                <a:latin typeface="Arial" pitchFamily="34" charset="0"/>
                <a:cs typeface="Arial" pitchFamily="34" charset="0"/>
              </a:rPr>
              <a:pPr/>
              <a:t>42</a:t>
            </a:fld>
            <a:endParaRPr lang="en-US" smtClean="0">
              <a:solidFill>
                <a:srgbClr val="000000"/>
              </a:solidFill>
              <a:latin typeface="Arial" pitchFamily="34" charset="0"/>
              <a:cs typeface="Arial" pitchFamily="34" charset="0"/>
            </a:endParaRPr>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5B721574-5EE4-4B0F-B920-EECEC3A7A135}" type="slidenum">
              <a:rPr lang="en-US" smtClean="0">
                <a:solidFill>
                  <a:srgbClr val="000000"/>
                </a:solidFill>
                <a:latin typeface="Arial" pitchFamily="34" charset="0"/>
                <a:cs typeface="Arial" pitchFamily="34" charset="0"/>
              </a:rPr>
              <a:pPr/>
              <a:t>43</a:t>
            </a:fld>
            <a:endParaRPr lang="en-US" smtClean="0">
              <a:solidFill>
                <a:srgbClr val="000000"/>
              </a:solidFill>
              <a:latin typeface="Arial" pitchFamily="34" charset="0"/>
              <a:cs typeface="Arial" pitchFamily="34" charset="0"/>
            </a:endParaRPr>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9938C058-996F-4F4E-8777-3F950F0E25A9}" type="slidenum">
              <a:rPr lang="en-US" smtClean="0">
                <a:solidFill>
                  <a:srgbClr val="000000"/>
                </a:solidFill>
                <a:latin typeface="Arial" pitchFamily="34" charset="0"/>
                <a:cs typeface="Arial" pitchFamily="34" charset="0"/>
              </a:rPr>
              <a:pPr/>
              <a:t>44</a:t>
            </a:fld>
            <a:endParaRPr lang="en-US" smtClean="0">
              <a:solidFill>
                <a:srgbClr val="000000"/>
              </a:solidFill>
              <a:latin typeface="Arial" pitchFamily="34" charset="0"/>
              <a:cs typeface="Arial" pitchFamily="34" charset="0"/>
            </a:endParaRPr>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82795336-4AD5-4207-9E94-E73C1F3581F5}" type="slidenum">
              <a:rPr lang="en-US" smtClean="0">
                <a:solidFill>
                  <a:srgbClr val="000000"/>
                </a:solidFill>
                <a:latin typeface="Arial" pitchFamily="34" charset="0"/>
                <a:cs typeface="Arial" pitchFamily="34" charset="0"/>
              </a:rPr>
              <a:pPr/>
              <a:t>45</a:t>
            </a:fld>
            <a:endParaRPr lang="en-US" smtClean="0">
              <a:solidFill>
                <a:srgbClr val="000000"/>
              </a:solidFill>
              <a:latin typeface="Arial" pitchFamily="34" charset="0"/>
              <a:cs typeface="Arial" pitchFamily="34" charset="0"/>
            </a:endParaRPr>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000E30DE-BF75-4EC2-B5D0-449400ADFE35}" type="slidenum">
              <a:rPr lang="en-US" smtClean="0">
                <a:solidFill>
                  <a:srgbClr val="000000"/>
                </a:solidFill>
                <a:latin typeface="Arial" pitchFamily="34" charset="0"/>
                <a:cs typeface="Arial" pitchFamily="34" charset="0"/>
              </a:rPr>
              <a:pPr/>
              <a:t>46</a:t>
            </a:fld>
            <a:endParaRPr lang="en-US" smtClean="0">
              <a:solidFill>
                <a:srgbClr val="000000"/>
              </a:solidFill>
              <a:latin typeface="Arial" pitchFamily="34" charset="0"/>
              <a:cs typeface="Arial" pitchFamily="34" charset="0"/>
            </a:endParaRPr>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00313FDC-C963-4653-AD53-CFF5C5800835}" type="slidenum">
              <a:rPr lang="en-US" smtClean="0">
                <a:solidFill>
                  <a:srgbClr val="000000"/>
                </a:solidFill>
                <a:latin typeface="Arial" pitchFamily="34" charset="0"/>
                <a:cs typeface="Arial" pitchFamily="34" charset="0"/>
              </a:rPr>
              <a:pPr/>
              <a:t>47</a:t>
            </a:fld>
            <a:endParaRPr lang="en-US" smtClean="0">
              <a:solidFill>
                <a:srgbClr val="000000"/>
              </a:solidFill>
              <a:latin typeface="Arial" pitchFamily="34" charset="0"/>
              <a:cs typeface="Arial" pitchFamily="34" charset="0"/>
            </a:endParaRPr>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AFC39ABE-EE4D-4374-99C7-7CF803F04DFF}" type="slidenum">
              <a:rPr lang="en-US" smtClean="0">
                <a:solidFill>
                  <a:srgbClr val="000000"/>
                </a:solidFill>
                <a:latin typeface="Arial" pitchFamily="34" charset="0"/>
                <a:cs typeface="Arial" pitchFamily="34" charset="0"/>
              </a:rPr>
              <a:pPr/>
              <a:t>48</a:t>
            </a:fld>
            <a:endParaRPr lang="en-US" smtClean="0">
              <a:solidFill>
                <a:srgbClr val="000000"/>
              </a:solidFill>
              <a:latin typeface="Arial" pitchFamily="34" charset="0"/>
              <a:cs typeface="Arial" pitchFamily="34" charset="0"/>
            </a:endParaRP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A6C8B876-FC93-426B-939B-8C6EF8F8A027}" type="slidenum">
              <a:rPr lang="en-US" smtClean="0">
                <a:solidFill>
                  <a:srgbClr val="000000"/>
                </a:solidFill>
                <a:latin typeface="Arial" pitchFamily="34" charset="0"/>
                <a:cs typeface="Arial" pitchFamily="34" charset="0"/>
              </a:rPr>
              <a:pPr/>
              <a:t>49</a:t>
            </a:fld>
            <a:endParaRPr lang="en-US" smtClean="0">
              <a:solidFill>
                <a:srgbClr val="000000"/>
              </a:solidFill>
              <a:latin typeface="Arial" pitchFamily="34" charset="0"/>
              <a:cs typeface="Arial" pitchFamily="34"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7EF7D821-04E8-46E7-9C30-0EFDF9FF94E1}" type="slidenum">
              <a:rPr lang="en-US" smtClean="0">
                <a:latin typeface="Arial" pitchFamily="34" charset="0"/>
                <a:cs typeface="Arial" pitchFamily="34" charset="0"/>
              </a:rPr>
              <a:pPr/>
              <a:t>5</a:t>
            </a:fld>
            <a:endParaRPr lang="en-US" smtClean="0">
              <a:latin typeface="Arial" pitchFamily="34" charset="0"/>
              <a:cs typeface="Arial" pitchFamily="34" charset="0"/>
            </a:endParaRPr>
          </a:p>
        </p:txBody>
      </p:sp>
      <p:sp>
        <p:nvSpPr>
          <p:cNvPr id="99331" name="Rectangle 2"/>
          <p:cNvSpPr>
            <a:spLocks noGrp="1" noRot="1" noChangeAspect="1" noChangeArrowheads="1" noTextEdit="1"/>
          </p:cNvSpPr>
          <p:nvPr>
            <p:ph type="sldImg"/>
          </p:nvPr>
        </p:nvSpPr>
        <p:spPr>
          <a:xfrm>
            <a:off x="1143000" y="687388"/>
            <a:ext cx="4570413" cy="3427412"/>
          </a:xfrm>
          <a:ln/>
        </p:spPr>
      </p:sp>
      <p:sp>
        <p:nvSpPr>
          <p:cNvPr id="99332" name="Rectangle 3"/>
          <p:cNvSpPr>
            <a:spLocks noGrp="1" noChangeArrowheads="1"/>
          </p:cNvSpPr>
          <p:nvPr>
            <p:ph type="body" idx="1"/>
          </p:nvPr>
        </p:nvSpPr>
        <p:spPr>
          <a:xfrm>
            <a:off x="685800" y="4341813"/>
            <a:ext cx="5486400" cy="4114800"/>
          </a:xfrm>
          <a:noFill/>
          <a:ln/>
        </p:spPr>
        <p:txBody>
          <a:bodyPr/>
          <a:lstStyle/>
          <a:p>
            <a:pPr algn="r" rtl="1" eaLnBrk="1" hangingPunct="1"/>
            <a:r>
              <a:rPr lang="ar-SA" sz="2400" smtClean="0">
                <a:latin typeface="Arial" pitchFamily="34" charset="0"/>
                <a:cs typeface="Arial" pitchFamily="34" charset="0"/>
              </a:rPr>
              <a:t>بدله تو ديا هى نهين جاسكتا، زنده رهتے تو بهى</a:t>
            </a:r>
          </a:p>
          <a:p>
            <a:pPr algn="r" rtl="1" eaLnBrk="1" hangingPunct="1"/>
            <a:r>
              <a:rPr lang="ar-SA" sz="2400" smtClean="0">
                <a:latin typeface="Arial" pitchFamily="34" charset="0"/>
                <a:cs typeface="Arial" pitchFamily="34" charset="0"/>
              </a:rPr>
              <a:t>من صلّى عليّ صلوة واحدة صل الله عليه بها عشرة</a:t>
            </a:r>
            <a:endParaRPr lang="en-US" sz="2400" smtClean="0">
              <a:latin typeface="Arial" pitchFamily="34" charset="0"/>
              <a:cs typeface="Arial"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A5C2F727-7238-4543-9EF0-19CF28E54834}" type="slidenum">
              <a:rPr lang="en-US" smtClean="0">
                <a:solidFill>
                  <a:srgbClr val="000000"/>
                </a:solidFill>
                <a:latin typeface="Arial" pitchFamily="34" charset="0"/>
                <a:cs typeface="Arial" pitchFamily="34" charset="0"/>
              </a:rPr>
              <a:pPr/>
              <a:t>50</a:t>
            </a:fld>
            <a:endParaRPr lang="en-US" smtClean="0">
              <a:solidFill>
                <a:srgbClr val="000000"/>
              </a:solidFill>
              <a:latin typeface="Arial" pitchFamily="34" charset="0"/>
              <a:cs typeface="Arial" pitchFamily="34" charset="0"/>
            </a:endParaRPr>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9F0A3007-18F5-48D1-B919-7BE273B95525}" type="slidenum">
              <a:rPr lang="en-US" smtClean="0">
                <a:solidFill>
                  <a:srgbClr val="000000"/>
                </a:solidFill>
                <a:latin typeface="Arial" pitchFamily="34" charset="0"/>
                <a:cs typeface="Arial" pitchFamily="34" charset="0"/>
              </a:rPr>
              <a:pPr/>
              <a:t>51</a:t>
            </a:fld>
            <a:endParaRPr lang="en-US" smtClean="0">
              <a:solidFill>
                <a:srgbClr val="000000"/>
              </a:solidFill>
              <a:latin typeface="Arial" pitchFamily="34" charset="0"/>
              <a:cs typeface="Arial" pitchFamily="34" charset="0"/>
            </a:endParaRPr>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36981086-94BF-48E3-A688-BEB95A5E000A}" type="slidenum">
              <a:rPr lang="en-US" smtClean="0">
                <a:solidFill>
                  <a:srgbClr val="000000"/>
                </a:solidFill>
                <a:latin typeface="Arial" pitchFamily="34" charset="0"/>
                <a:cs typeface="Arial" pitchFamily="34" charset="0"/>
              </a:rPr>
              <a:pPr/>
              <a:t>52</a:t>
            </a:fld>
            <a:endParaRPr lang="en-US" smtClean="0">
              <a:solidFill>
                <a:srgbClr val="000000"/>
              </a:solidFill>
              <a:latin typeface="Arial" pitchFamily="34" charset="0"/>
              <a:cs typeface="Arial" pitchFamily="34" charset="0"/>
            </a:endParaRPr>
          </a:p>
        </p:txBody>
      </p:sp>
      <p:sp>
        <p:nvSpPr>
          <p:cNvPr id="146435" name="Rectangle 2"/>
          <p:cNvSpPr>
            <a:spLocks noGrp="1" noRot="1" noChangeAspect="1" noChangeArrowheads="1" noTextEdit="1"/>
          </p:cNvSpPr>
          <p:nvPr>
            <p:ph type="sldImg"/>
          </p:nvPr>
        </p:nvSpPr>
        <p:spPr>
          <a:xfrm>
            <a:off x="1143000" y="687388"/>
            <a:ext cx="4570413" cy="3427412"/>
          </a:xfrm>
          <a:ln/>
        </p:spPr>
      </p:sp>
      <p:sp>
        <p:nvSpPr>
          <p:cNvPr id="146436" name="Rectangle 3"/>
          <p:cNvSpPr>
            <a:spLocks noGrp="1" noChangeArrowheads="1"/>
          </p:cNvSpPr>
          <p:nvPr>
            <p:ph type="body" idx="1"/>
          </p:nvPr>
        </p:nvSpPr>
        <p:spPr>
          <a:xfrm>
            <a:off x="685800" y="4341813"/>
            <a:ext cx="5486400" cy="4114800"/>
          </a:xfrm>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8E81A861-AB55-4026-9684-DC708975E17E}" type="slidenum">
              <a:rPr lang="en-US" smtClean="0">
                <a:solidFill>
                  <a:srgbClr val="000000"/>
                </a:solidFill>
                <a:latin typeface="Arial" pitchFamily="34" charset="0"/>
                <a:cs typeface="Arial" pitchFamily="34" charset="0"/>
              </a:rPr>
              <a:pPr/>
              <a:t>53</a:t>
            </a:fld>
            <a:endParaRPr lang="en-US" smtClean="0">
              <a:solidFill>
                <a:srgbClr val="000000"/>
              </a:solidFill>
              <a:latin typeface="Arial" pitchFamily="34" charset="0"/>
              <a:cs typeface="Arial" pitchFamily="34" charset="0"/>
            </a:endParaRP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BE081DAC-F88F-4898-9894-8722926AB020}" type="slidenum">
              <a:rPr lang="en-US" smtClean="0">
                <a:solidFill>
                  <a:srgbClr val="000000"/>
                </a:solidFill>
                <a:latin typeface="Arial" pitchFamily="34" charset="0"/>
                <a:cs typeface="Arial" pitchFamily="34" charset="0"/>
              </a:rPr>
              <a:pPr/>
              <a:t>54</a:t>
            </a:fld>
            <a:endParaRPr lang="en-US" smtClean="0">
              <a:solidFill>
                <a:srgbClr val="000000"/>
              </a:solidFill>
              <a:latin typeface="Arial" pitchFamily="34" charset="0"/>
              <a:cs typeface="Arial" pitchFamily="34" charset="0"/>
            </a:endParaRPr>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88BAC887-E1D4-4E01-9DEF-6DBA747B9151}" type="slidenum">
              <a:rPr lang="en-US" smtClean="0">
                <a:solidFill>
                  <a:srgbClr val="000000"/>
                </a:solidFill>
                <a:latin typeface="Arial" pitchFamily="34" charset="0"/>
                <a:cs typeface="Arial" pitchFamily="34" charset="0"/>
              </a:rPr>
              <a:pPr/>
              <a:t>55</a:t>
            </a:fld>
            <a:endParaRPr lang="en-US" smtClean="0">
              <a:solidFill>
                <a:srgbClr val="000000"/>
              </a:solidFill>
              <a:latin typeface="Arial" pitchFamily="34" charset="0"/>
              <a:cs typeface="Arial" pitchFamily="34" charset="0"/>
            </a:endParaRPr>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E42E2025-14DB-4095-9AB5-AD898CC9AAD8}" type="slidenum">
              <a:rPr lang="en-US" smtClean="0">
                <a:solidFill>
                  <a:srgbClr val="000000"/>
                </a:solidFill>
                <a:latin typeface="Arial" pitchFamily="34" charset="0"/>
                <a:cs typeface="Arial" pitchFamily="34" charset="0"/>
              </a:rPr>
              <a:pPr/>
              <a:t>56</a:t>
            </a:fld>
            <a:endParaRPr lang="en-US" smtClean="0">
              <a:solidFill>
                <a:srgbClr val="000000"/>
              </a:solidFill>
              <a:latin typeface="Arial" pitchFamily="34" charset="0"/>
              <a:cs typeface="Arial" pitchFamily="34" charset="0"/>
            </a:endParaRP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A20C59A4-9313-430D-9789-D1459C2B6657}" type="slidenum">
              <a:rPr lang="en-US" smtClean="0">
                <a:solidFill>
                  <a:srgbClr val="000000"/>
                </a:solidFill>
                <a:latin typeface="Arial" pitchFamily="34" charset="0"/>
                <a:cs typeface="Arial" pitchFamily="34" charset="0"/>
              </a:rPr>
              <a:pPr/>
              <a:t>57</a:t>
            </a:fld>
            <a:endParaRPr lang="en-US" smtClean="0">
              <a:solidFill>
                <a:srgbClr val="000000"/>
              </a:solidFill>
              <a:latin typeface="Arial" pitchFamily="34" charset="0"/>
              <a:cs typeface="Arial" pitchFamily="34" charset="0"/>
            </a:endParaRPr>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4E67ED7E-D44E-49CD-806F-C4F0204EE344}" type="slidenum">
              <a:rPr lang="en-US" smtClean="0">
                <a:solidFill>
                  <a:srgbClr val="000000"/>
                </a:solidFill>
                <a:latin typeface="Arial" pitchFamily="34" charset="0"/>
                <a:cs typeface="Arial" pitchFamily="34" charset="0"/>
              </a:rPr>
              <a:pPr/>
              <a:t>58</a:t>
            </a:fld>
            <a:endParaRPr lang="en-US" smtClean="0">
              <a:solidFill>
                <a:srgbClr val="000000"/>
              </a:solidFill>
              <a:latin typeface="Arial" pitchFamily="34" charset="0"/>
              <a:cs typeface="Arial" pitchFamily="34" charset="0"/>
            </a:endParaRPr>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C92E2132-2D15-46DD-AA07-9A8007B76B52}" type="slidenum">
              <a:rPr lang="en-US" smtClean="0">
                <a:solidFill>
                  <a:srgbClr val="000000"/>
                </a:solidFill>
                <a:latin typeface="Arial" pitchFamily="34" charset="0"/>
                <a:cs typeface="Arial" pitchFamily="34" charset="0"/>
              </a:rPr>
              <a:pPr/>
              <a:t>59</a:t>
            </a:fld>
            <a:endParaRPr lang="en-US" smtClean="0">
              <a:solidFill>
                <a:srgbClr val="000000"/>
              </a:solidFill>
              <a:latin typeface="Arial" pitchFamily="34" charset="0"/>
              <a:cs typeface="Arial" pitchFamily="34" charset="0"/>
            </a:endParaRPr>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7EBA4E5B-E42B-404E-9949-D4507EED642C}" type="slidenum">
              <a:rPr lang="en-US" smtClean="0">
                <a:latin typeface="Arial" pitchFamily="34" charset="0"/>
                <a:cs typeface="Arial" pitchFamily="34" charset="0"/>
              </a:rPr>
              <a:pPr/>
              <a:t>6</a:t>
            </a:fld>
            <a:endParaRPr lang="en-US" smtClean="0">
              <a:latin typeface="Arial" pitchFamily="34" charset="0"/>
              <a:cs typeface="Arial" pitchFamily="34"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1667CB64-BF78-4B18-A63D-0432F723F55C}" type="slidenum">
              <a:rPr lang="en-US" smtClean="0">
                <a:solidFill>
                  <a:srgbClr val="000000"/>
                </a:solidFill>
                <a:latin typeface="Arial" pitchFamily="34" charset="0"/>
                <a:cs typeface="Arial" pitchFamily="34" charset="0"/>
              </a:rPr>
              <a:pPr/>
              <a:t>60</a:t>
            </a:fld>
            <a:endParaRPr lang="en-US" smtClean="0">
              <a:solidFill>
                <a:srgbClr val="000000"/>
              </a:solidFill>
              <a:latin typeface="Arial" pitchFamily="34" charset="0"/>
              <a:cs typeface="Arial" pitchFamily="34" charset="0"/>
            </a:endParaRPr>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AB1F8579-E5B9-4AFB-9822-934D3A56F83E}" type="slidenum">
              <a:rPr lang="en-US" smtClean="0">
                <a:solidFill>
                  <a:srgbClr val="000000"/>
                </a:solidFill>
                <a:latin typeface="Arial" pitchFamily="34" charset="0"/>
                <a:cs typeface="Arial" pitchFamily="34" charset="0"/>
              </a:rPr>
              <a:pPr/>
              <a:t>61</a:t>
            </a:fld>
            <a:endParaRPr lang="en-US" smtClean="0">
              <a:solidFill>
                <a:srgbClr val="000000"/>
              </a:solidFill>
              <a:latin typeface="Arial" pitchFamily="34" charset="0"/>
              <a:cs typeface="Arial" pitchFamily="34" charset="0"/>
            </a:endParaRPr>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p>
            <a:fld id="{DC1A60F4-E59B-4FFB-89E3-B9F558ABACEE}" type="slidenum">
              <a:rPr lang="en-US" smtClean="0">
                <a:solidFill>
                  <a:srgbClr val="000000"/>
                </a:solidFill>
                <a:latin typeface="Arial" pitchFamily="34" charset="0"/>
                <a:cs typeface="Arial" pitchFamily="34" charset="0"/>
              </a:rPr>
              <a:pPr/>
              <a:t>62</a:t>
            </a:fld>
            <a:endParaRPr lang="en-US" smtClean="0">
              <a:solidFill>
                <a:srgbClr val="000000"/>
              </a:solidFill>
              <a:latin typeface="Arial" pitchFamily="34" charset="0"/>
              <a:cs typeface="Arial" pitchFamily="34" charset="0"/>
            </a:endParaRPr>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1D28239C-48BD-43BB-AE83-9D0F0EE37567}" type="slidenum">
              <a:rPr lang="en-US" smtClean="0">
                <a:solidFill>
                  <a:srgbClr val="000000"/>
                </a:solidFill>
                <a:latin typeface="Arial" pitchFamily="34" charset="0"/>
                <a:cs typeface="Arial" pitchFamily="34" charset="0"/>
              </a:rPr>
              <a:pPr/>
              <a:t>63</a:t>
            </a:fld>
            <a:endParaRPr lang="en-US" smtClean="0">
              <a:solidFill>
                <a:srgbClr val="000000"/>
              </a:solidFill>
              <a:latin typeface="Arial" pitchFamily="34" charset="0"/>
              <a:cs typeface="Arial" pitchFamily="34" charset="0"/>
            </a:endParaRPr>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p:spPr>
        <p:txBody>
          <a:bodyPr/>
          <a:lstStyle/>
          <a:p>
            <a:fld id="{347F9C1D-D9AB-46C2-963B-C84A36857140}" type="slidenum">
              <a:rPr lang="en-US" smtClean="0">
                <a:latin typeface="Arial" pitchFamily="34" charset="0"/>
                <a:cs typeface="Arial" pitchFamily="34" charset="0"/>
              </a:rPr>
              <a:pPr/>
              <a:t>65</a:t>
            </a:fld>
            <a:endParaRPr lang="en-US" smtClean="0">
              <a:latin typeface="Arial" pitchFamily="34" charset="0"/>
              <a:cs typeface="Arial" pitchFamily="34" charset="0"/>
            </a:endParaRPr>
          </a:p>
        </p:txBody>
      </p:sp>
      <p:sp>
        <p:nvSpPr>
          <p:cNvPr id="177155" name="Rectangle 2"/>
          <p:cNvSpPr>
            <a:spLocks noGrp="1" noRot="1" noChangeAspect="1" noChangeArrowheads="1" noTextEdit="1"/>
          </p:cNvSpPr>
          <p:nvPr>
            <p:ph type="sldImg"/>
          </p:nvPr>
        </p:nvSpPr>
        <p:spPr>
          <a:ln/>
        </p:spPr>
      </p:sp>
      <p:sp>
        <p:nvSpPr>
          <p:cNvPr id="177156"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FEA27747-2061-410A-AE38-1905F1E37056}" type="slidenum">
              <a:rPr lang="en-US" smtClean="0">
                <a:solidFill>
                  <a:srgbClr val="000000"/>
                </a:solidFill>
                <a:latin typeface="Arial" pitchFamily="34" charset="0"/>
                <a:cs typeface="Arial" pitchFamily="34" charset="0"/>
              </a:rPr>
              <a:pPr/>
              <a:t>66</a:t>
            </a:fld>
            <a:endParaRPr lang="en-US" smtClean="0">
              <a:solidFill>
                <a:srgbClr val="000000"/>
              </a:solidFill>
              <a:latin typeface="Arial" pitchFamily="34" charset="0"/>
              <a:cs typeface="Arial" pitchFamily="34" charset="0"/>
            </a:endParaRPr>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2EAC55C9-8DC6-4059-8C68-711A48B62B2A}" type="slidenum">
              <a:rPr lang="en-US" smtClean="0">
                <a:solidFill>
                  <a:srgbClr val="000000"/>
                </a:solidFill>
                <a:latin typeface="Arial" pitchFamily="34" charset="0"/>
                <a:cs typeface="Arial" pitchFamily="34" charset="0"/>
              </a:rPr>
              <a:pPr/>
              <a:t>67</a:t>
            </a:fld>
            <a:endParaRPr lang="en-US" smtClean="0">
              <a:solidFill>
                <a:srgbClr val="000000"/>
              </a:solidFill>
              <a:latin typeface="Arial" pitchFamily="34" charset="0"/>
              <a:cs typeface="Arial" pitchFamily="34" charset="0"/>
            </a:endParaRPr>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7A8B5B15-9699-42E3-98F7-3A84F0A07F87}" type="slidenum">
              <a:rPr lang="en-US" smtClean="0">
                <a:solidFill>
                  <a:srgbClr val="000000"/>
                </a:solidFill>
                <a:latin typeface="Arial" pitchFamily="34" charset="0"/>
                <a:cs typeface="Arial" pitchFamily="34" charset="0"/>
              </a:rPr>
              <a:pPr/>
              <a:t>68</a:t>
            </a:fld>
            <a:endParaRPr lang="en-US" smtClean="0">
              <a:solidFill>
                <a:srgbClr val="000000"/>
              </a:solidFill>
              <a:latin typeface="Arial" pitchFamily="34" charset="0"/>
              <a:cs typeface="Arial" pitchFamily="34" charset="0"/>
            </a:endParaRPr>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p>
            <a:fld id="{6E00EED1-E16B-4137-8968-E9B270A38BA1}" type="slidenum">
              <a:rPr lang="en-US" smtClean="0">
                <a:solidFill>
                  <a:srgbClr val="000000"/>
                </a:solidFill>
                <a:latin typeface="Arial" pitchFamily="34" charset="0"/>
                <a:cs typeface="Arial" pitchFamily="34" charset="0"/>
              </a:rPr>
              <a:pPr/>
              <a:t>69</a:t>
            </a:fld>
            <a:endParaRPr lang="en-US" smtClean="0">
              <a:solidFill>
                <a:srgbClr val="000000"/>
              </a:solidFill>
              <a:latin typeface="Arial" pitchFamily="34" charset="0"/>
              <a:cs typeface="Arial" pitchFamily="34" charset="0"/>
            </a:endParaRPr>
          </a:p>
        </p:txBody>
      </p:sp>
      <p:sp>
        <p:nvSpPr>
          <p:cNvPr id="161795" name="Rectangle 2"/>
          <p:cNvSpPr>
            <a:spLocks noGrp="1" noRot="1" noChangeAspect="1" noChangeArrowheads="1" noTextEdit="1"/>
          </p:cNvSpPr>
          <p:nvPr>
            <p:ph type="sldImg"/>
          </p:nvPr>
        </p:nvSpPr>
        <p:spPr>
          <a:xfrm>
            <a:off x="1143000" y="687388"/>
            <a:ext cx="4570413" cy="3427412"/>
          </a:xfrm>
          <a:ln/>
        </p:spPr>
      </p:sp>
      <p:sp>
        <p:nvSpPr>
          <p:cNvPr id="161796" name="Rectangle 3"/>
          <p:cNvSpPr>
            <a:spLocks noGrp="1" noChangeArrowheads="1"/>
          </p:cNvSpPr>
          <p:nvPr>
            <p:ph type="body" idx="1"/>
          </p:nvPr>
        </p:nvSpPr>
        <p:spPr>
          <a:xfrm>
            <a:off x="685800" y="4341813"/>
            <a:ext cx="5486400" cy="4114800"/>
          </a:xfrm>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p>
            <a:fld id="{E6E778EE-C174-46F3-9A0C-7ED6C9154E70}" type="slidenum">
              <a:rPr lang="en-US" smtClean="0">
                <a:solidFill>
                  <a:srgbClr val="000000"/>
                </a:solidFill>
                <a:latin typeface="Arial" pitchFamily="34" charset="0"/>
                <a:cs typeface="Arial" pitchFamily="34" charset="0"/>
              </a:rPr>
              <a:pPr/>
              <a:t>70</a:t>
            </a:fld>
            <a:endParaRPr lang="en-US" smtClean="0">
              <a:solidFill>
                <a:srgbClr val="000000"/>
              </a:solidFill>
              <a:latin typeface="Arial" pitchFamily="34" charset="0"/>
              <a:cs typeface="Arial" pitchFamily="34" charset="0"/>
            </a:endParaRPr>
          </a:p>
        </p:txBody>
      </p:sp>
      <p:sp>
        <p:nvSpPr>
          <p:cNvPr id="162819" name="Rectangle 2"/>
          <p:cNvSpPr>
            <a:spLocks noGrp="1" noRot="1" noChangeAspect="1" noChangeArrowheads="1" noTextEdit="1"/>
          </p:cNvSpPr>
          <p:nvPr>
            <p:ph type="sldImg"/>
          </p:nvPr>
        </p:nvSpPr>
        <p:spPr>
          <a:xfrm>
            <a:off x="1143000" y="687388"/>
            <a:ext cx="4570413" cy="3427412"/>
          </a:xfrm>
          <a:ln/>
        </p:spPr>
      </p:sp>
      <p:sp>
        <p:nvSpPr>
          <p:cNvPr id="162820" name="Rectangle 3"/>
          <p:cNvSpPr>
            <a:spLocks noGrp="1" noChangeArrowheads="1"/>
          </p:cNvSpPr>
          <p:nvPr>
            <p:ph type="body" idx="1"/>
          </p:nvPr>
        </p:nvSpPr>
        <p:spPr>
          <a:xfrm>
            <a:off x="685800" y="4341813"/>
            <a:ext cx="5486400" cy="4114800"/>
          </a:xfrm>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F4699399-D678-40E9-90CA-F75DB522FBFE}" type="slidenum">
              <a:rPr lang="en-US" smtClean="0">
                <a:latin typeface="Arial" pitchFamily="34" charset="0"/>
                <a:cs typeface="Arial" pitchFamily="34" charset="0"/>
              </a:rPr>
              <a:pPr/>
              <a:t>7</a:t>
            </a:fld>
            <a:endParaRPr lang="en-US" smtClean="0">
              <a:latin typeface="Arial" pitchFamily="34" charset="0"/>
              <a:cs typeface="Arial" pitchFamily="34"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p>
            <a:fld id="{BE908502-F1AB-448F-84BB-1E46B9C4AD42}" type="slidenum">
              <a:rPr lang="en-US" smtClean="0">
                <a:solidFill>
                  <a:srgbClr val="000000"/>
                </a:solidFill>
                <a:latin typeface="Arial" pitchFamily="34" charset="0"/>
                <a:cs typeface="Arial" pitchFamily="34" charset="0"/>
              </a:rPr>
              <a:pPr/>
              <a:t>71</a:t>
            </a:fld>
            <a:endParaRPr lang="en-US" smtClean="0">
              <a:solidFill>
                <a:srgbClr val="000000"/>
              </a:solidFill>
              <a:latin typeface="Arial" pitchFamily="34" charset="0"/>
              <a:cs typeface="Arial" pitchFamily="34" charset="0"/>
            </a:endParaRPr>
          </a:p>
        </p:txBody>
      </p:sp>
      <p:sp>
        <p:nvSpPr>
          <p:cNvPr id="163843" name="Rectangle 2"/>
          <p:cNvSpPr>
            <a:spLocks noGrp="1" noRot="1" noChangeAspect="1" noChangeArrowheads="1" noTextEdit="1"/>
          </p:cNvSpPr>
          <p:nvPr>
            <p:ph type="sldImg"/>
          </p:nvPr>
        </p:nvSpPr>
        <p:spPr>
          <a:xfrm>
            <a:off x="1143000" y="687388"/>
            <a:ext cx="4570413" cy="3427412"/>
          </a:xfrm>
          <a:ln/>
        </p:spPr>
      </p:sp>
      <p:sp>
        <p:nvSpPr>
          <p:cNvPr id="163844" name="Rectangle 3"/>
          <p:cNvSpPr>
            <a:spLocks noGrp="1" noChangeArrowheads="1"/>
          </p:cNvSpPr>
          <p:nvPr>
            <p:ph type="body" idx="1"/>
          </p:nvPr>
        </p:nvSpPr>
        <p:spPr>
          <a:xfrm>
            <a:off x="685800" y="4341813"/>
            <a:ext cx="5486400" cy="4114800"/>
          </a:xfrm>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698D0FDB-253D-429D-9E7A-31E9ACAD0CF1}" type="slidenum">
              <a:rPr lang="en-US" smtClean="0">
                <a:latin typeface="Arial" pitchFamily="34" charset="0"/>
                <a:cs typeface="Arial" pitchFamily="34" charset="0"/>
              </a:rPr>
              <a:pPr/>
              <a:t>8</a:t>
            </a:fld>
            <a:endParaRPr lang="en-US" smtClean="0">
              <a:latin typeface="Arial" pitchFamily="34" charset="0"/>
              <a:cs typeface="Arial" pitchFamily="34"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AF25F5D0-E189-46A4-AC1A-4C42563DFD7A}" type="slidenum">
              <a:rPr lang="en-US" smtClean="0">
                <a:latin typeface="Arial" pitchFamily="34" charset="0"/>
                <a:cs typeface="Arial" pitchFamily="34" charset="0"/>
              </a:rPr>
              <a:pPr/>
              <a:t>9</a:t>
            </a:fld>
            <a:endParaRPr lang="en-US" smtClean="0">
              <a:latin typeface="Arial" pitchFamily="34" charset="0"/>
              <a:cs typeface="Arial" pitchFamily="34" charset="0"/>
            </a:endParaRP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Green"/>
          <p:cNvPicPr>
            <a:picLocks noChangeAspect="1" noChangeArrowheads="1"/>
          </p:cNvPicPr>
          <p:nvPr userDrawn="1"/>
        </p:nvPicPr>
        <p:blipFill>
          <a:blip r:embed="rId2" cstate="print"/>
          <a:srcRect b="10001"/>
          <a:stretch>
            <a:fillRect/>
          </a:stretch>
        </p:blipFill>
        <p:spPr bwMode="auto">
          <a:xfrm>
            <a:off x="0" y="0"/>
            <a:ext cx="9144000" cy="6858000"/>
          </a:xfrm>
          <a:prstGeom prst="rect">
            <a:avLst/>
          </a:prstGeom>
          <a:noFill/>
          <a:ln w="9525">
            <a:noFill/>
            <a:miter lim="800000"/>
            <a:headEnd/>
            <a:tailEnd/>
          </a:ln>
        </p:spPr>
      </p:pic>
      <p:sp>
        <p:nvSpPr>
          <p:cNvPr id="1492995" name="Rectangle 3"/>
          <p:cNvSpPr>
            <a:spLocks noGrp="1" noChangeArrowheads="1"/>
          </p:cNvSpPr>
          <p:nvPr>
            <p:ph type="ctrTitle" sz="quarter"/>
          </p:nvPr>
        </p:nvSpPr>
        <p:spPr>
          <a:xfrm>
            <a:off x="457200" y="1600200"/>
            <a:ext cx="8229600" cy="1828800"/>
          </a:xfrm>
        </p:spPr>
        <p:txBody>
          <a:bodyPr/>
          <a:lstStyle>
            <a:lvl1pPr>
              <a:defRPr sz="4400"/>
            </a:lvl1pPr>
          </a:lstStyle>
          <a:p>
            <a:r>
              <a:rPr lang="en-IN"/>
              <a:t>Click to edit Master title style</a:t>
            </a:r>
          </a:p>
        </p:txBody>
      </p:sp>
      <p:sp>
        <p:nvSpPr>
          <p:cNvPr id="1492996" name="Rectangle 4"/>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IN"/>
              <a:t>Click to edit Master subtitle style</a:t>
            </a:r>
          </a:p>
        </p:txBody>
      </p:sp>
      <p:sp>
        <p:nvSpPr>
          <p:cNvPr id="5" name="Rectangle 5"/>
          <p:cNvSpPr>
            <a:spLocks noGrp="1" noChangeArrowheads="1"/>
          </p:cNvSpPr>
          <p:nvPr>
            <p:ph type="dt" sz="quarter"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C0C0C0"/>
                  </a:outerShdw>
                </a:effectLst>
                <a:latin typeface="Arial" charset="0"/>
                <a:cs typeface="+mn-cs"/>
              </a:defRPr>
            </a:lvl1pPr>
          </a:lstStyle>
          <a:p>
            <a:pPr>
              <a:defRPr/>
            </a:pPr>
            <a:endParaRPr lang="en-US"/>
          </a:p>
        </p:txBody>
      </p:sp>
      <p:sp>
        <p:nvSpPr>
          <p:cNvPr id="6"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C0C0C0"/>
                  </a:outerShdw>
                </a:effectLst>
                <a:latin typeface="Arial" charset="0"/>
                <a:cs typeface="+mn-cs"/>
              </a:defRPr>
            </a:lvl1pPr>
          </a:lstStyle>
          <a:p>
            <a:pPr>
              <a:defRPr/>
            </a:pPr>
            <a:endParaRPr lang="en-US"/>
          </a:p>
        </p:txBody>
      </p:sp>
      <p:sp>
        <p:nvSpPr>
          <p:cNvPr id="7" name="Rectangle 7"/>
          <p:cNvSpPr>
            <a:spLocks noGrp="1" noChangeArrowheads="1"/>
          </p:cNvSpPr>
          <p:nvPr>
            <p:ph type="sldNum" sz="quarter" idx="12"/>
          </p:nvPr>
        </p:nvSpPr>
        <p:spPr/>
        <p:txBody>
          <a:bodyPr/>
          <a:lstStyle>
            <a:lvl1pPr>
              <a:defRPr/>
            </a:lvl1pPr>
          </a:lstStyle>
          <a:p>
            <a:pPr>
              <a:defRPr/>
            </a:pPr>
            <a:fld id="{B84176B4-F518-4295-8FED-3113C35D7485}" type="slidenum">
              <a:rPr lang="ar-SY"/>
              <a:pPr>
                <a:defRPr/>
              </a:pPr>
              <a:t>‹#›</a:t>
            </a:fld>
            <a:endParaRPr lang="en-IN"/>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5"/>
          <p:cNvSpPr>
            <a:spLocks noGrp="1" noChangeArrowheads="1"/>
          </p:cNvSpPr>
          <p:nvPr>
            <p:ph type="sldNum" sz="quarter" idx="10"/>
          </p:nvPr>
        </p:nvSpPr>
        <p:spPr>
          <a:ln/>
        </p:spPr>
        <p:txBody>
          <a:bodyPr/>
          <a:lstStyle>
            <a:lvl1pPr>
              <a:defRPr/>
            </a:lvl1pPr>
          </a:lstStyle>
          <a:p>
            <a:pPr>
              <a:defRPr/>
            </a:pPr>
            <a:fld id="{CCCC982F-0556-413A-ADC4-FC61169031C4}" type="slidenum">
              <a:rPr lang="ar-SY"/>
              <a:pPr>
                <a:defRPr/>
              </a:pPr>
              <a:t>‹#›</a:t>
            </a:fld>
            <a:endParaRPr lang="en-IN"/>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5"/>
          <p:cNvSpPr>
            <a:spLocks noGrp="1" noChangeArrowheads="1"/>
          </p:cNvSpPr>
          <p:nvPr>
            <p:ph type="sldNum" sz="quarter" idx="10"/>
          </p:nvPr>
        </p:nvSpPr>
        <p:spPr>
          <a:ln/>
        </p:spPr>
        <p:txBody>
          <a:bodyPr/>
          <a:lstStyle>
            <a:lvl1pPr>
              <a:defRPr/>
            </a:lvl1pPr>
          </a:lstStyle>
          <a:p>
            <a:pPr>
              <a:defRPr/>
            </a:pPr>
            <a:fld id="{6C66D44D-E36B-4BD2-86D8-0C16213D259A}" type="slidenum">
              <a:rPr lang="ar-SY"/>
              <a:pPr>
                <a:defRPr/>
              </a:pPr>
              <a:t>‹#›</a:t>
            </a:fld>
            <a:endParaRPr lang="en-IN"/>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5"/>
          <p:cNvSpPr>
            <a:spLocks noGrp="1" noChangeArrowheads="1"/>
          </p:cNvSpPr>
          <p:nvPr>
            <p:ph type="sldNum" sz="quarter" idx="10"/>
          </p:nvPr>
        </p:nvSpPr>
        <p:spPr>
          <a:ln/>
        </p:spPr>
        <p:txBody>
          <a:bodyPr/>
          <a:lstStyle>
            <a:lvl1pPr>
              <a:defRPr/>
            </a:lvl1pPr>
          </a:lstStyle>
          <a:p>
            <a:pPr>
              <a:defRPr/>
            </a:pPr>
            <a:fld id="{4D19C74A-96A0-4AEB-A061-057FFAB1B991}" type="slidenum">
              <a:rPr lang="ar-SY"/>
              <a:pPr>
                <a:defRPr/>
              </a:pPr>
              <a:t>‹#›</a:t>
            </a:fld>
            <a:endParaRPr lang="en-IN"/>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IN"/>
          </a:p>
        </p:txBody>
      </p:sp>
      <p:sp>
        <p:nvSpPr>
          <p:cNvPr id="3" name="Table Placeholder 2"/>
          <p:cNvSpPr>
            <a:spLocks noGrp="1"/>
          </p:cNvSpPr>
          <p:nvPr>
            <p:ph type="tbl" idx="1"/>
          </p:nvPr>
        </p:nvSpPr>
        <p:spPr>
          <a:xfrm>
            <a:off x="457200" y="1600200"/>
            <a:ext cx="8229600" cy="4530725"/>
          </a:xfrm>
        </p:spPr>
        <p:txBody>
          <a:bodyPr/>
          <a:lstStyle/>
          <a:p>
            <a:pPr lvl="0"/>
            <a:endParaRPr lang="en-IN" noProof="0" smtClean="0"/>
          </a:p>
        </p:txBody>
      </p:sp>
      <p:sp>
        <p:nvSpPr>
          <p:cNvPr id="4" name="Rectangle 5"/>
          <p:cNvSpPr>
            <a:spLocks noGrp="1" noChangeArrowheads="1"/>
          </p:cNvSpPr>
          <p:nvPr>
            <p:ph type="sldNum" sz="quarter" idx="10"/>
          </p:nvPr>
        </p:nvSpPr>
        <p:spPr>
          <a:ln/>
        </p:spPr>
        <p:txBody>
          <a:bodyPr/>
          <a:lstStyle>
            <a:lvl1pPr>
              <a:defRPr/>
            </a:lvl1pPr>
          </a:lstStyle>
          <a:p>
            <a:pPr>
              <a:defRPr/>
            </a:pPr>
            <a:fld id="{43624ABE-F7BD-4CEA-B11F-F0AE5BE0C9F8}" type="slidenum">
              <a:rPr lang="ar-SY"/>
              <a:pPr>
                <a:defRPr/>
              </a:pPr>
              <a:t>‹#›</a:t>
            </a:fld>
            <a:endParaRPr lang="en-IN"/>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3" name="Rectangle 5"/>
          <p:cNvSpPr>
            <a:spLocks noGrp="1" noChangeArrowheads="1"/>
          </p:cNvSpPr>
          <p:nvPr>
            <p:ph type="sldNum" sz="quarter" idx="10"/>
          </p:nvPr>
        </p:nvSpPr>
        <p:spPr>
          <a:ln/>
        </p:spPr>
        <p:txBody>
          <a:bodyPr/>
          <a:lstStyle>
            <a:lvl1pPr>
              <a:defRPr/>
            </a:lvl1pPr>
          </a:lstStyle>
          <a:p>
            <a:pPr>
              <a:defRPr/>
            </a:pPr>
            <a:fld id="{9B2AD43C-0B78-4D57-B23F-9D4DC8B0180C}" type="slidenum">
              <a:rPr lang="ar-SY"/>
              <a:pPr>
                <a:defRPr/>
              </a:pPr>
              <a:t>‹#›</a:t>
            </a:fld>
            <a:endParaRPr lang="en-IN"/>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5"/>
          <p:cNvSpPr>
            <a:spLocks noGrp="1" noChangeArrowheads="1"/>
          </p:cNvSpPr>
          <p:nvPr>
            <p:ph type="sldNum" sz="quarter" idx="10"/>
          </p:nvPr>
        </p:nvSpPr>
        <p:spPr>
          <a:ln/>
        </p:spPr>
        <p:txBody>
          <a:bodyPr/>
          <a:lstStyle>
            <a:lvl1pPr>
              <a:defRPr/>
            </a:lvl1pPr>
          </a:lstStyle>
          <a:p>
            <a:pPr>
              <a:defRPr/>
            </a:pPr>
            <a:fld id="{8143063D-49CA-49AF-89DE-439E52719A7E}" type="slidenum">
              <a:rPr lang="ar-SY"/>
              <a:pPr>
                <a:defRPr/>
              </a:pPr>
              <a:t>‹#›</a:t>
            </a:fld>
            <a:endParaRPr lang="en-IN"/>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8FB4D018-3E78-4B0E-8870-F484C8B328EE}" type="slidenum">
              <a:rPr lang="ar-SY"/>
              <a:pPr>
                <a:defRPr/>
              </a:pPr>
              <a:t>‹#›</a:t>
            </a:fld>
            <a:endParaRPr lang="en-IN"/>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5"/>
          <p:cNvSpPr>
            <a:spLocks noGrp="1" noChangeArrowheads="1"/>
          </p:cNvSpPr>
          <p:nvPr>
            <p:ph type="sldNum" sz="quarter" idx="10"/>
          </p:nvPr>
        </p:nvSpPr>
        <p:spPr>
          <a:ln/>
        </p:spPr>
        <p:txBody>
          <a:bodyPr/>
          <a:lstStyle>
            <a:lvl1pPr>
              <a:defRPr/>
            </a:lvl1pPr>
          </a:lstStyle>
          <a:p>
            <a:pPr>
              <a:defRPr/>
            </a:pPr>
            <a:fld id="{8A9E2586-BEF6-4862-8375-C63F835E8435}" type="slidenum">
              <a:rPr lang="ar-SY"/>
              <a:pPr>
                <a:defRPr/>
              </a:pPr>
              <a:t>‹#›</a:t>
            </a:fld>
            <a:endParaRPr lang="en-IN"/>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Rectangle 5"/>
          <p:cNvSpPr>
            <a:spLocks noGrp="1" noChangeArrowheads="1"/>
          </p:cNvSpPr>
          <p:nvPr>
            <p:ph type="sldNum" sz="quarter" idx="10"/>
          </p:nvPr>
        </p:nvSpPr>
        <p:spPr>
          <a:ln/>
        </p:spPr>
        <p:txBody>
          <a:bodyPr/>
          <a:lstStyle>
            <a:lvl1pPr>
              <a:defRPr/>
            </a:lvl1pPr>
          </a:lstStyle>
          <a:p>
            <a:pPr>
              <a:defRPr/>
            </a:pPr>
            <a:fld id="{43DE70FC-C355-4E01-9C31-8022EA23C4E9}" type="slidenum">
              <a:rPr lang="ar-SY"/>
              <a:pPr>
                <a:defRPr/>
              </a:pPr>
              <a:t>‹#›</a:t>
            </a:fld>
            <a:endParaRPr lang="en-IN"/>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Rectangle 5"/>
          <p:cNvSpPr>
            <a:spLocks noGrp="1" noChangeArrowheads="1"/>
          </p:cNvSpPr>
          <p:nvPr>
            <p:ph type="sldNum" sz="quarter" idx="10"/>
          </p:nvPr>
        </p:nvSpPr>
        <p:spPr>
          <a:ln/>
        </p:spPr>
        <p:txBody>
          <a:bodyPr/>
          <a:lstStyle>
            <a:lvl1pPr>
              <a:defRPr/>
            </a:lvl1pPr>
          </a:lstStyle>
          <a:p>
            <a:pPr>
              <a:defRPr/>
            </a:pPr>
            <a:fld id="{74C88A56-F2F4-4D92-A967-10FE19D7906E}" type="slidenum">
              <a:rPr lang="ar-SY"/>
              <a:pPr>
                <a:defRPr/>
              </a:pPr>
              <a:t>‹#›</a:t>
            </a:fld>
            <a:endParaRPr lang="en-IN"/>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19F347C1-785F-4D36-AA72-9E24DF76FF0F}" type="slidenum">
              <a:rPr lang="ar-SY"/>
              <a:pPr>
                <a:defRPr/>
              </a:pPr>
              <a:t>‹#›</a:t>
            </a:fld>
            <a:endParaRPr lang="en-IN"/>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0922676B-F921-4F7F-93EA-D79A9FD6CFBA}" type="slidenum">
              <a:rPr lang="ar-SY"/>
              <a:pPr>
                <a:defRPr/>
              </a:pPr>
              <a:t>‹#›</a:t>
            </a:fld>
            <a:endParaRPr lang="en-IN"/>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AB6903AF-E4A8-4DD9-BB1C-7CFC4E4C1608}" type="slidenum">
              <a:rPr lang="ar-SY"/>
              <a:pPr>
                <a:defRPr/>
              </a:pPr>
              <a:t>‹#›</a:t>
            </a:fld>
            <a:endParaRPr lang="en-IN"/>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2050" name="Picture 2" descr="Green"/>
          <p:cNvPicPr>
            <a:picLocks noChangeAspect="1" noChangeArrowheads="1"/>
          </p:cNvPicPr>
          <p:nvPr/>
        </p:nvPicPr>
        <p:blipFill>
          <a:blip r:embed="rId16" cstate="print"/>
          <a:srcRect b="10001"/>
          <a:stretch>
            <a:fillRect/>
          </a:stretch>
        </p:blipFill>
        <p:spPr bwMode="auto">
          <a:xfrm>
            <a:off x="0" y="0"/>
            <a:ext cx="9144000" cy="6858000"/>
          </a:xfrm>
          <a:prstGeom prst="rect">
            <a:avLst/>
          </a:prstGeom>
          <a:noFill/>
          <a:ln w="9525">
            <a:noFill/>
            <a:miter lim="800000"/>
            <a:headEnd/>
            <a:tailEnd/>
          </a:ln>
        </p:spPr>
      </p:pic>
      <p:sp>
        <p:nvSpPr>
          <p:cNvPr id="2051" name="Rectangle 3"/>
          <p:cNvSpPr>
            <a:spLocks noGrp="1" noChangeArrowheads="1"/>
          </p:cNvSpPr>
          <p:nvPr>
            <p:ph type="title"/>
          </p:nvPr>
        </p:nvSpPr>
        <p:spPr bwMode="auto">
          <a:xfrm>
            <a:off x="457200" y="27781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IN" smtClean="0"/>
              <a:t>Click to edit Master title style</a:t>
            </a:r>
          </a:p>
        </p:txBody>
      </p:sp>
      <p:sp>
        <p:nvSpPr>
          <p:cNvPr id="2052" name="Rectangle 4"/>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IN" smtClean="0"/>
              <a:t>Click to edit Master text styles</a:t>
            </a:r>
          </a:p>
          <a:p>
            <a:pPr lvl="1"/>
            <a:r>
              <a:rPr lang="en-IN" smtClean="0"/>
              <a:t>Second level</a:t>
            </a:r>
          </a:p>
          <a:p>
            <a:pPr lvl="2"/>
            <a:r>
              <a:rPr lang="en-IN" smtClean="0"/>
              <a:t>Third level</a:t>
            </a:r>
          </a:p>
          <a:p>
            <a:pPr lvl="3"/>
            <a:r>
              <a:rPr lang="en-IN" smtClean="0"/>
              <a:t>Fourth level</a:t>
            </a:r>
          </a:p>
          <a:p>
            <a:pPr lvl="4"/>
            <a:r>
              <a:rPr lang="en-IN" smtClean="0"/>
              <a:t>Fifth level</a:t>
            </a:r>
          </a:p>
        </p:txBody>
      </p:sp>
      <p:sp>
        <p:nvSpPr>
          <p:cNvPr id="1491973" name="Rectangle 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C0C0C0"/>
                  </a:outerShdw>
                </a:effectLst>
                <a:latin typeface="Arial" charset="0"/>
                <a:cs typeface="+mn-cs"/>
              </a:defRPr>
            </a:lvl1pPr>
          </a:lstStyle>
          <a:p>
            <a:pPr>
              <a:defRPr/>
            </a:pPr>
            <a:fld id="{0B7891D4-A71B-472D-8865-53A1D17C7C20}" type="slidenum">
              <a:rPr lang="ar-SY"/>
              <a:pPr>
                <a:defRPr/>
              </a:pPr>
              <a:t>‹#›</a:t>
            </a:fld>
            <a:endParaRPr lang="en-IN"/>
          </a:p>
        </p:txBody>
      </p:sp>
      <p:pic>
        <p:nvPicPr>
          <p:cNvPr id="2054" name="Picture 6" descr="DPPR-Logo"/>
          <p:cNvPicPr>
            <a:picLocks noChangeAspect="1" noChangeArrowheads="1"/>
          </p:cNvPicPr>
          <p:nvPr/>
        </p:nvPicPr>
        <p:blipFill>
          <a:blip r:embed="rId17" cstate="print"/>
          <a:srcRect/>
          <a:stretch>
            <a:fillRect/>
          </a:stretch>
        </p:blipFill>
        <p:spPr bwMode="auto">
          <a:xfrm>
            <a:off x="0" y="0"/>
            <a:ext cx="1101725" cy="1179513"/>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982" r:id="rId1"/>
    <p:sldLayoutId id="2147483969" r:id="rId2"/>
    <p:sldLayoutId id="2147483970" r:id="rId3"/>
    <p:sldLayoutId id="2147483971" r:id="rId4"/>
    <p:sldLayoutId id="2147483972" r:id="rId5"/>
    <p:sldLayoutId id="2147483973" r:id="rId6"/>
    <p:sldLayoutId id="2147483974" r:id="rId7"/>
    <p:sldLayoutId id="2147483975" r:id="rId8"/>
    <p:sldLayoutId id="2147483976" r:id="rId9"/>
    <p:sldLayoutId id="2147483977" r:id="rId10"/>
    <p:sldLayoutId id="2147483978" r:id="rId11"/>
    <p:sldLayoutId id="2147483979" r:id="rId12"/>
    <p:sldLayoutId id="2147483980" r:id="rId13"/>
    <p:sldLayoutId id="2147483981" r:id="rId14"/>
  </p:sldLayoutIdLst>
  <p:transition/>
  <p:timing>
    <p:tnLst>
      <p:par>
        <p:cTn id="1" dur="indefinite" restart="never" nodeType="tmRoot"/>
      </p:par>
    </p:tnLst>
  </p:timing>
  <p:hf hdr="0" ftr="0" dt="0"/>
  <p:txStyles>
    <p:titleStyle>
      <a:lvl1pPr algn="ctr" rtl="1" eaLnBrk="0" fontAlgn="base" hangingPunct="0">
        <a:spcBef>
          <a:spcPct val="0"/>
        </a:spcBef>
        <a:spcAft>
          <a:spcPct val="0"/>
        </a:spcAft>
        <a:defRPr sz="4000" b="1">
          <a:solidFill>
            <a:schemeClr val="tx1"/>
          </a:solidFill>
          <a:latin typeface="+mj-lt"/>
          <a:ea typeface="+mj-ea"/>
          <a:cs typeface="+mj-cs"/>
        </a:defRPr>
      </a:lvl1pPr>
      <a:lvl2pPr algn="ctr" rtl="1" eaLnBrk="0" fontAlgn="base" hangingPunct="0">
        <a:spcBef>
          <a:spcPct val="0"/>
        </a:spcBef>
        <a:spcAft>
          <a:spcPct val="0"/>
        </a:spcAft>
        <a:defRPr sz="4000" b="1">
          <a:solidFill>
            <a:schemeClr val="tx1"/>
          </a:solidFill>
          <a:latin typeface="Tahoma" pitchFamily="34" charset="0"/>
          <a:cs typeface="Arial" charset="0"/>
        </a:defRPr>
      </a:lvl2pPr>
      <a:lvl3pPr algn="ctr" rtl="1" eaLnBrk="0" fontAlgn="base" hangingPunct="0">
        <a:spcBef>
          <a:spcPct val="0"/>
        </a:spcBef>
        <a:spcAft>
          <a:spcPct val="0"/>
        </a:spcAft>
        <a:defRPr sz="4000" b="1">
          <a:solidFill>
            <a:schemeClr val="tx1"/>
          </a:solidFill>
          <a:latin typeface="Tahoma" pitchFamily="34" charset="0"/>
          <a:cs typeface="Arial" charset="0"/>
        </a:defRPr>
      </a:lvl3pPr>
      <a:lvl4pPr algn="ctr" rtl="1" eaLnBrk="0" fontAlgn="base" hangingPunct="0">
        <a:spcBef>
          <a:spcPct val="0"/>
        </a:spcBef>
        <a:spcAft>
          <a:spcPct val="0"/>
        </a:spcAft>
        <a:defRPr sz="4000" b="1">
          <a:solidFill>
            <a:schemeClr val="tx1"/>
          </a:solidFill>
          <a:latin typeface="Tahoma" pitchFamily="34" charset="0"/>
          <a:cs typeface="Arial" charset="0"/>
        </a:defRPr>
      </a:lvl4pPr>
      <a:lvl5pPr algn="ctr" rtl="1" eaLnBrk="0" fontAlgn="base" hangingPunct="0">
        <a:spcBef>
          <a:spcPct val="0"/>
        </a:spcBef>
        <a:spcAft>
          <a:spcPct val="0"/>
        </a:spcAft>
        <a:defRPr sz="4000" b="1">
          <a:solidFill>
            <a:schemeClr val="tx1"/>
          </a:solidFill>
          <a:latin typeface="Tahoma" pitchFamily="34" charset="0"/>
          <a:cs typeface="Arial" charset="0"/>
        </a:defRPr>
      </a:lvl5pPr>
      <a:lvl6pPr marL="457200" algn="ctr" rtl="1" fontAlgn="base">
        <a:spcBef>
          <a:spcPct val="0"/>
        </a:spcBef>
        <a:spcAft>
          <a:spcPct val="0"/>
        </a:spcAft>
        <a:defRPr sz="4000" b="1">
          <a:solidFill>
            <a:schemeClr val="tx1"/>
          </a:solidFill>
          <a:latin typeface="Tahoma" pitchFamily="34" charset="0"/>
          <a:cs typeface="Arial" charset="0"/>
        </a:defRPr>
      </a:lvl6pPr>
      <a:lvl7pPr marL="914400" algn="ctr" rtl="1" fontAlgn="base">
        <a:spcBef>
          <a:spcPct val="0"/>
        </a:spcBef>
        <a:spcAft>
          <a:spcPct val="0"/>
        </a:spcAft>
        <a:defRPr sz="4000" b="1">
          <a:solidFill>
            <a:schemeClr val="tx1"/>
          </a:solidFill>
          <a:latin typeface="Tahoma" pitchFamily="34" charset="0"/>
          <a:cs typeface="Arial" charset="0"/>
        </a:defRPr>
      </a:lvl7pPr>
      <a:lvl8pPr marL="1371600" algn="ctr" rtl="1" fontAlgn="base">
        <a:spcBef>
          <a:spcPct val="0"/>
        </a:spcBef>
        <a:spcAft>
          <a:spcPct val="0"/>
        </a:spcAft>
        <a:defRPr sz="4000" b="1">
          <a:solidFill>
            <a:schemeClr val="tx1"/>
          </a:solidFill>
          <a:latin typeface="Tahoma" pitchFamily="34" charset="0"/>
          <a:cs typeface="Arial" charset="0"/>
        </a:defRPr>
      </a:lvl8pPr>
      <a:lvl9pPr marL="1828800" algn="ctr" rtl="1" fontAlgn="base">
        <a:spcBef>
          <a:spcPct val="0"/>
        </a:spcBef>
        <a:spcAft>
          <a:spcPct val="0"/>
        </a:spcAft>
        <a:defRPr sz="4000" b="1">
          <a:solidFill>
            <a:schemeClr val="tx1"/>
          </a:solidFill>
          <a:latin typeface="Tahoma" pitchFamily="34" charset="0"/>
          <a:cs typeface="Arial" charset="0"/>
        </a:defRPr>
      </a:lvl9pPr>
    </p:titleStyle>
    <p:bodyStyle>
      <a:lvl1pPr marL="342900" indent="-342900" algn="r" rtl="1" eaLnBrk="0" fontAlgn="base" hangingPunct="0">
        <a:spcBef>
          <a:spcPct val="20000"/>
        </a:spcBef>
        <a:spcAft>
          <a:spcPct val="0"/>
        </a:spcAft>
        <a:buClr>
          <a:srgbClr val="FFFFFF"/>
        </a:buClr>
        <a:buSzPct val="90000"/>
        <a:buFont typeface="Wingdings" pitchFamily="2" charset="2"/>
        <a:buChar char="Ø"/>
        <a:defRPr sz="3200">
          <a:solidFill>
            <a:srgbClr val="FFFF00"/>
          </a:solidFill>
          <a:latin typeface="+mn-lt"/>
          <a:ea typeface="+mn-ea"/>
          <a:cs typeface="+mn-cs"/>
        </a:defRPr>
      </a:lvl1pPr>
      <a:lvl2pPr marL="742950" indent="-285750" algn="r" rtl="1" eaLnBrk="0" fontAlgn="base" hangingPunct="0">
        <a:spcBef>
          <a:spcPct val="20000"/>
        </a:spcBef>
        <a:spcAft>
          <a:spcPct val="0"/>
        </a:spcAft>
        <a:buChar char="–"/>
        <a:defRPr sz="2800">
          <a:solidFill>
            <a:srgbClr val="FFFF00"/>
          </a:solidFill>
          <a:latin typeface="+mn-lt"/>
          <a:cs typeface="+mn-cs"/>
        </a:defRPr>
      </a:lvl2pPr>
      <a:lvl3pPr marL="1143000" indent="-228600" algn="r" rtl="1" eaLnBrk="0" fontAlgn="base" hangingPunct="0">
        <a:spcBef>
          <a:spcPct val="20000"/>
        </a:spcBef>
        <a:spcAft>
          <a:spcPct val="0"/>
        </a:spcAft>
        <a:buClr>
          <a:schemeClr val="accent2"/>
        </a:buClr>
        <a:buSzPct val="90000"/>
        <a:buFont typeface="Wingdings" pitchFamily="2" charset="2"/>
        <a:buBlip>
          <a:blip r:embed="rId18"/>
        </a:buBlip>
        <a:defRPr sz="2400">
          <a:solidFill>
            <a:srgbClr val="FFFF00"/>
          </a:solidFill>
          <a:latin typeface="+mn-lt"/>
          <a:cs typeface="+mn-cs"/>
        </a:defRPr>
      </a:lvl3pPr>
      <a:lvl4pPr marL="1600200" indent="-228600" algn="r" rtl="1" eaLnBrk="0" fontAlgn="base" hangingPunct="0">
        <a:spcBef>
          <a:spcPct val="20000"/>
        </a:spcBef>
        <a:spcAft>
          <a:spcPct val="0"/>
        </a:spcAft>
        <a:buChar char="–"/>
        <a:defRPr sz="2000">
          <a:solidFill>
            <a:srgbClr val="FFFF00"/>
          </a:solidFill>
          <a:latin typeface="+mn-lt"/>
          <a:cs typeface="+mn-cs"/>
        </a:defRPr>
      </a:lvl4pPr>
      <a:lvl5pPr marL="2057400" indent="-228600" algn="r" rtl="1" eaLnBrk="0" fontAlgn="base" hangingPunct="0">
        <a:spcBef>
          <a:spcPct val="20000"/>
        </a:spcBef>
        <a:spcAft>
          <a:spcPct val="0"/>
        </a:spcAft>
        <a:buClr>
          <a:schemeClr val="folHlink"/>
        </a:buClr>
        <a:buSzPct val="90000"/>
        <a:buFont typeface="Wingdings" pitchFamily="2" charset="2"/>
        <a:buBlip>
          <a:blip r:embed="rId19"/>
        </a:buBlip>
        <a:defRPr sz="2000">
          <a:solidFill>
            <a:srgbClr val="FFFF00"/>
          </a:solidFill>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19"/>
        </a:buBlip>
        <a:defRPr sz="2000">
          <a:solidFill>
            <a:srgbClr val="FFFF00"/>
          </a:solidFill>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19"/>
        </a:buBlip>
        <a:defRPr sz="2000">
          <a:solidFill>
            <a:srgbClr val="FFFF00"/>
          </a:solidFill>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19"/>
        </a:buBlip>
        <a:defRPr sz="2000">
          <a:solidFill>
            <a:srgbClr val="FFFF00"/>
          </a:solidFill>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19"/>
        </a:buBlip>
        <a:defRPr sz="2000">
          <a:solidFill>
            <a:srgbClr val="FFFF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5.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Grp="1" noChangeAspect="1"/>
          </p:cNvGraphicFramePr>
          <p:nvPr>
            <p:ph sz="half" idx="2"/>
          </p:nvPr>
        </p:nvGraphicFramePr>
        <p:xfrm>
          <a:off x="4038600" y="361950"/>
          <a:ext cx="1066800" cy="628650"/>
        </p:xfrm>
        <a:graphic>
          <a:graphicData uri="http://schemas.openxmlformats.org/presentationml/2006/ole">
            <mc:AlternateContent xmlns:mc="http://schemas.openxmlformats.org/markup-compatibility/2006">
              <mc:Choice xmlns:v="urn:schemas-microsoft-com:vml" Requires="v">
                <p:oleObj spid="_x0000_s1028" name="Flash Document" r:id="rId4" imgW="1895400" imgH="1117440" progId="">
                  <p:embed/>
                </p:oleObj>
              </mc:Choice>
              <mc:Fallback>
                <p:oleObj name="Flash Document" r:id="rId4" imgW="1895400" imgH="1117440"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361950"/>
                        <a:ext cx="10668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Rectangle 3"/>
          <p:cNvSpPr txBox="1">
            <a:spLocks noChangeArrowheads="1"/>
          </p:cNvSpPr>
          <p:nvPr/>
        </p:nvSpPr>
        <p:spPr bwMode="auto">
          <a:xfrm>
            <a:off x="0" y="2667000"/>
            <a:ext cx="9144000" cy="1828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1" eaLnBrk="0" fontAlgn="base" hangingPunct="0">
              <a:spcBef>
                <a:spcPct val="0"/>
              </a:spcBef>
              <a:spcAft>
                <a:spcPct val="0"/>
              </a:spcAft>
              <a:defRPr sz="4000" b="1">
                <a:solidFill>
                  <a:schemeClr val="tx1"/>
                </a:solidFill>
                <a:latin typeface="+mj-lt"/>
                <a:ea typeface="+mj-ea"/>
                <a:cs typeface="+mj-cs"/>
              </a:defRPr>
            </a:lvl1pPr>
            <a:lvl2pPr algn="ctr" rtl="1" eaLnBrk="0" fontAlgn="base" hangingPunct="0">
              <a:spcBef>
                <a:spcPct val="0"/>
              </a:spcBef>
              <a:spcAft>
                <a:spcPct val="0"/>
              </a:spcAft>
              <a:defRPr sz="4000" b="1">
                <a:solidFill>
                  <a:schemeClr val="tx1"/>
                </a:solidFill>
                <a:latin typeface="Tahoma" pitchFamily="34" charset="0"/>
                <a:cs typeface="Arial" charset="0"/>
              </a:defRPr>
            </a:lvl2pPr>
            <a:lvl3pPr algn="ctr" rtl="1" eaLnBrk="0" fontAlgn="base" hangingPunct="0">
              <a:spcBef>
                <a:spcPct val="0"/>
              </a:spcBef>
              <a:spcAft>
                <a:spcPct val="0"/>
              </a:spcAft>
              <a:defRPr sz="4000" b="1">
                <a:solidFill>
                  <a:schemeClr val="tx1"/>
                </a:solidFill>
                <a:latin typeface="Tahoma" pitchFamily="34" charset="0"/>
                <a:cs typeface="Arial" charset="0"/>
              </a:defRPr>
            </a:lvl3pPr>
            <a:lvl4pPr algn="ctr" rtl="1" eaLnBrk="0" fontAlgn="base" hangingPunct="0">
              <a:spcBef>
                <a:spcPct val="0"/>
              </a:spcBef>
              <a:spcAft>
                <a:spcPct val="0"/>
              </a:spcAft>
              <a:defRPr sz="4000" b="1">
                <a:solidFill>
                  <a:schemeClr val="tx1"/>
                </a:solidFill>
                <a:latin typeface="Tahoma" pitchFamily="34" charset="0"/>
                <a:cs typeface="Arial" charset="0"/>
              </a:defRPr>
            </a:lvl4pPr>
            <a:lvl5pPr algn="ctr" rtl="1" eaLnBrk="0" fontAlgn="base" hangingPunct="0">
              <a:spcBef>
                <a:spcPct val="0"/>
              </a:spcBef>
              <a:spcAft>
                <a:spcPct val="0"/>
              </a:spcAft>
              <a:defRPr sz="4000" b="1">
                <a:solidFill>
                  <a:schemeClr val="tx1"/>
                </a:solidFill>
                <a:latin typeface="Tahoma" pitchFamily="34" charset="0"/>
                <a:cs typeface="Arial" charset="0"/>
              </a:defRPr>
            </a:lvl5pPr>
            <a:lvl6pPr marL="457200" algn="ctr" rtl="1" fontAlgn="base">
              <a:spcBef>
                <a:spcPct val="0"/>
              </a:spcBef>
              <a:spcAft>
                <a:spcPct val="0"/>
              </a:spcAft>
              <a:defRPr sz="4000" b="1">
                <a:solidFill>
                  <a:schemeClr val="tx1"/>
                </a:solidFill>
                <a:latin typeface="Tahoma" pitchFamily="34" charset="0"/>
                <a:cs typeface="Arial" charset="0"/>
              </a:defRPr>
            </a:lvl6pPr>
            <a:lvl7pPr marL="914400" algn="ctr" rtl="1" fontAlgn="base">
              <a:spcBef>
                <a:spcPct val="0"/>
              </a:spcBef>
              <a:spcAft>
                <a:spcPct val="0"/>
              </a:spcAft>
              <a:defRPr sz="4000" b="1">
                <a:solidFill>
                  <a:schemeClr val="tx1"/>
                </a:solidFill>
                <a:latin typeface="Tahoma" pitchFamily="34" charset="0"/>
                <a:cs typeface="Arial" charset="0"/>
              </a:defRPr>
            </a:lvl7pPr>
            <a:lvl8pPr marL="1371600" algn="ctr" rtl="1" fontAlgn="base">
              <a:spcBef>
                <a:spcPct val="0"/>
              </a:spcBef>
              <a:spcAft>
                <a:spcPct val="0"/>
              </a:spcAft>
              <a:defRPr sz="4000" b="1">
                <a:solidFill>
                  <a:schemeClr val="tx1"/>
                </a:solidFill>
                <a:latin typeface="Tahoma" pitchFamily="34" charset="0"/>
                <a:cs typeface="Arial" charset="0"/>
              </a:defRPr>
            </a:lvl8pPr>
            <a:lvl9pPr marL="1828800" algn="ctr" rtl="1" fontAlgn="base">
              <a:spcBef>
                <a:spcPct val="0"/>
              </a:spcBef>
              <a:spcAft>
                <a:spcPct val="0"/>
              </a:spcAft>
              <a:defRPr sz="4000" b="1">
                <a:solidFill>
                  <a:schemeClr val="tx1"/>
                </a:solidFill>
                <a:latin typeface="Tahoma" pitchFamily="34" charset="0"/>
                <a:cs typeface="Arial" charset="0"/>
              </a:defRPr>
            </a:lvl9pPr>
          </a:lstStyle>
          <a:p>
            <a:pPr eaLnBrk="1" hangingPunct="1"/>
            <a:r>
              <a:rPr lang="en-US" sz="2000" i="1" smtClean="0">
                <a:solidFill>
                  <a:srgbClr val="FFFF00"/>
                </a:solidFill>
                <a:cs typeface="Tahoma" pitchFamily="34" charset="0"/>
              </a:rPr>
              <a:t/>
            </a:r>
            <a:br>
              <a:rPr lang="en-US" sz="2000" i="1" smtClean="0">
                <a:solidFill>
                  <a:srgbClr val="FFFF00"/>
                </a:solidFill>
                <a:cs typeface="Tahoma" pitchFamily="34" charset="0"/>
              </a:rPr>
            </a:br>
            <a:r>
              <a:rPr lang="en-US" sz="4400" smtClean="0">
                <a:solidFill>
                  <a:srgbClr val="FFFF00"/>
                </a:solidFill>
                <a:cs typeface="Tahoma" pitchFamily="34" charset="0"/>
              </a:rPr>
              <a:t>Let’s Understand the Qur’an </a:t>
            </a:r>
            <a:br>
              <a:rPr lang="en-US" sz="4400" smtClean="0">
                <a:solidFill>
                  <a:srgbClr val="FFFF00"/>
                </a:solidFill>
                <a:cs typeface="Tahoma" pitchFamily="34" charset="0"/>
              </a:rPr>
            </a:br>
            <a:r>
              <a:rPr lang="en-US" sz="4400" smtClean="0">
                <a:solidFill>
                  <a:srgbClr val="FFFF00"/>
                </a:solidFill>
                <a:cs typeface="Tahoma" pitchFamily="34" charset="0"/>
              </a:rPr>
              <a:t/>
            </a:r>
            <a:br>
              <a:rPr lang="en-US" sz="4400" smtClean="0">
                <a:solidFill>
                  <a:srgbClr val="FFFF00"/>
                </a:solidFill>
                <a:cs typeface="Tahoma" pitchFamily="34" charset="0"/>
              </a:rPr>
            </a:br>
            <a:r>
              <a:rPr lang="en-US" smtClean="0">
                <a:solidFill>
                  <a:srgbClr val="FFFFFF"/>
                </a:solidFill>
                <a:cs typeface="Tahoma" pitchFamily="34" charset="0"/>
              </a:rPr>
              <a:t>Lesson - 17a</a:t>
            </a:r>
            <a:br>
              <a:rPr lang="en-US" smtClean="0">
                <a:solidFill>
                  <a:srgbClr val="FFFFFF"/>
                </a:solidFill>
                <a:cs typeface="Tahoma" pitchFamily="34" charset="0"/>
              </a:rPr>
            </a:br>
            <a:r>
              <a:rPr lang="en-US" sz="2400" smtClean="0">
                <a:solidFill>
                  <a:srgbClr val="FFFF00"/>
                </a:solidFill>
                <a:cs typeface="Tahoma" pitchFamily="34" charset="0"/>
              </a:rPr>
              <a:t/>
            </a:r>
            <a:br>
              <a:rPr lang="en-US" sz="2400" smtClean="0">
                <a:solidFill>
                  <a:srgbClr val="FFFF00"/>
                </a:solidFill>
                <a:cs typeface="Tahoma" pitchFamily="34" charset="0"/>
              </a:rPr>
            </a:br>
            <a:r>
              <a:rPr lang="en-US" sz="2400" smtClean="0">
                <a:solidFill>
                  <a:srgbClr val="FFFF00"/>
                </a:solidFill>
                <a:cs typeface="Tahoma" pitchFamily="34" charset="0"/>
              </a:rPr>
              <a:t/>
            </a:r>
            <a:br>
              <a:rPr lang="en-US" sz="2400" smtClean="0">
                <a:solidFill>
                  <a:srgbClr val="FFFF00"/>
                </a:solidFill>
                <a:cs typeface="Tahoma" pitchFamily="34" charset="0"/>
              </a:rPr>
            </a:br>
            <a:endParaRPr lang="en-US" sz="2400" dirty="0" smtClean="0">
              <a:solidFill>
                <a:srgbClr val="FFFF00"/>
              </a:solidFill>
              <a:cs typeface="Tahoma" pitchFamily="34" charset="0"/>
            </a:endParaRPr>
          </a:p>
        </p:txBody>
      </p:sp>
      <p:sp>
        <p:nvSpPr>
          <p:cNvPr id="5" name="Rectangle 4"/>
          <p:cNvSpPr txBox="1">
            <a:spLocks noChangeArrowheads="1"/>
          </p:cNvSpPr>
          <p:nvPr/>
        </p:nvSpPr>
        <p:spPr bwMode="auto">
          <a:xfrm>
            <a:off x="1371600" y="5105400"/>
            <a:ext cx="64008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r" rtl="1" eaLnBrk="0" fontAlgn="base" hangingPunct="0">
              <a:spcBef>
                <a:spcPct val="20000"/>
              </a:spcBef>
              <a:spcAft>
                <a:spcPct val="0"/>
              </a:spcAft>
              <a:buClr>
                <a:srgbClr val="FFFFFF"/>
              </a:buClr>
              <a:buSzPct val="90000"/>
              <a:buFont typeface="Wingdings" pitchFamily="2" charset="2"/>
              <a:buChar char="Ø"/>
              <a:defRPr sz="3200">
                <a:solidFill>
                  <a:srgbClr val="FFFF00"/>
                </a:solidFill>
                <a:latin typeface="+mn-lt"/>
                <a:ea typeface="+mn-ea"/>
                <a:cs typeface="+mn-cs"/>
              </a:defRPr>
            </a:lvl1pPr>
            <a:lvl2pPr marL="742950" indent="-285750" algn="r" rtl="1" eaLnBrk="0" fontAlgn="base" hangingPunct="0">
              <a:spcBef>
                <a:spcPct val="20000"/>
              </a:spcBef>
              <a:spcAft>
                <a:spcPct val="0"/>
              </a:spcAft>
              <a:buChar char="–"/>
              <a:defRPr sz="2800">
                <a:solidFill>
                  <a:srgbClr val="FFFF00"/>
                </a:solidFill>
                <a:latin typeface="+mn-lt"/>
                <a:cs typeface="+mn-cs"/>
              </a:defRPr>
            </a:lvl2pPr>
            <a:lvl3pPr marL="1143000" indent="-228600" algn="r" rtl="1" eaLnBrk="0" fontAlgn="base" hangingPunct="0">
              <a:spcBef>
                <a:spcPct val="20000"/>
              </a:spcBef>
              <a:spcAft>
                <a:spcPct val="0"/>
              </a:spcAft>
              <a:buClr>
                <a:schemeClr val="accent2"/>
              </a:buClr>
              <a:buSzPct val="90000"/>
              <a:buFont typeface="Wingdings" pitchFamily="2" charset="2"/>
              <a:buBlip>
                <a:blip r:embed="rId6"/>
              </a:buBlip>
              <a:defRPr sz="2400">
                <a:solidFill>
                  <a:srgbClr val="FFFF00"/>
                </a:solidFill>
                <a:latin typeface="+mn-lt"/>
                <a:cs typeface="+mn-cs"/>
              </a:defRPr>
            </a:lvl3pPr>
            <a:lvl4pPr marL="1600200" indent="-228600" algn="r" rtl="1" eaLnBrk="0" fontAlgn="base" hangingPunct="0">
              <a:spcBef>
                <a:spcPct val="20000"/>
              </a:spcBef>
              <a:spcAft>
                <a:spcPct val="0"/>
              </a:spcAft>
              <a:buChar char="–"/>
              <a:defRPr sz="2000">
                <a:solidFill>
                  <a:srgbClr val="FFFF00"/>
                </a:solidFill>
                <a:latin typeface="+mn-lt"/>
                <a:cs typeface="+mn-cs"/>
              </a:defRPr>
            </a:lvl4pPr>
            <a:lvl5pPr marL="2057400" indent="-228600" algn="r" rtl="1" eaLnBrk="0" fontAlgn="base" hangingPunct="0">
              <a:spcBef>
                <a:spcPct val="20000"/>
              </a:spcBef>
              <a:spcAft>
                <a:spcPct val="0"/>
              </a:spcAft>
              <a:buClr>
                <a:schemeClr val="folHlink"/>
              </a:buClr>
              <a:buSzPct val="90000"/>
              <a:buFont typeface="Wingdings" pitchFamily="2" charset="2"/>
              <a:buBlip>
                <a:blip r:embed="rId7"/>
              </a:buBlip>
              <a:defRPr sz="2000">
                <a:solidFill>
                  <a:srgbClr val="FFFF00"/>
                </a:solidFill>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7"/>
              </a:buBlip>
              <a:defRPr sz="2000">
                <a:solidFill>
                  <a:srgbClr val="FFFF00"/>
                </a:solidFill>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7"/>
              </a:buBlip>
              <a:defRPr sz="2000">
                <a:solidFill>
                  <a:srgbClr val="FFFF00"/>
                </a:solidFill>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7"/>
              </a:buBlip>
              <a:defRPr sz="2000">
                <a:solidFill>
                  <a:srgbClr val="FFFF00"/>
                </a:solidFill>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7"/>
              </a:buBlip>
              <a:defRPr sz="2000">
                <a:solidFill>
                  <a:srgbClr val="FFFF00"/>
                </a:solidFill>
                <a:latin typeface="+mn-lt"/>
                <a:cs typeface="+mn-cs"/>
              </a:defRPr>
            </a:lvl9pPr>
          </a:lstStyle>
          <a:p>
            <a:pPr marL="0" indent="0" algn="ctr" eaLnBrk="1" hangingPunct="1">
              <a:spcBef>
                <a:spcPct val="0"/>
              </a:spcBef>
              <a:buClrTx/>
              <a:buSzTx/>
              <a:buFont typeface="Wingdings" pitchFamily="2" charset="2"/>
              <a:buNone/>
            </a:pPr>
            <a:r>
              <a:rPr lang="en-US" sz="2800" smtClean="0">
                <a:cs typeface="Tahoma" pitchFamily="34" charset="0"/>
              </a:rPr>
              <a:t>Dr. Abdulazeez Abdulraheem</a:t>
            </a:r>
            <a:br>
              <a:rPr lang="en-US" sz="2800" smtClean="0">
                <a:cs typeface="Tahoma" pitchFamily="34" charset="0"/>
              </a:rPr>
            </a:br>
            <a:r>
              <a:rPr lang="en-US" b="1" u="sng" smtClean="0">
                <a:solidFill>
                  <a:schemeClr val="accent1">
                    <a:lumMod val="20000"/>
                    <a:lumOff val="80000"/>
                  </a:schemeClr>
                </a:solidFill>
                <a:cs typeface="Tahoma" pitchFamily="34" charset="0"/>
              </a:rPr>
              <a:t> </a:t>
            </a:r>
            <a:endParaRPr lang="en-US" b="1" u="sng" dirty="0" smtClean="0">
              <a:solidFill>
                <a:schemeClr val="accent1">
                  <a:lumMod val="20000"/>
                  <a:lumOff val="80000"/>
                </a:schemeClr>
              </a:solidFill>
              <a:cs typeface="Tahoma"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1496067" name="Group 3"/>
          <p:cNvGraphicFramePr>
            <a:graphicFrameLocks noGrp="1"/>
          </p:cNvGraphicFramePr>
          <p:nvPr/>
        </p:nvGraphicFramePr>
        <p:xfrm>
          <a:off x="177800" y="152400"/>
          <a:ext cx="8763000" cy="2011680"/>
        </p:xfrm>
        <a:graphic>
          <a:graphicData uri="http://schemas.openxmlformats.org/drawingml/2006/table">
            <a:tbl>
              <a:tblPr rtl="1"/>
              <a:tblGrid>
                <a:gridCol w="1320800"/>
                <a:gridCol w="1143000"/>
                <a:gridCol w="2514600"/>
                <a:gridCol w="1524000"/>
                <a:gridCol w="2260600"/>
              </a:tblGrid>
              <a:tr h="1066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اَللّهُمَّ</a:t>
                      </a:r>
                    </a:p>
                  </a:txBody>
                  <a:tcPr marL="0" marR="0"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صَلِّ</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مُحَمَّدٍ</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مُحَمَّدٍ</a:t>
                      </a:r>
                    </a:p>
                  </a:txBody>
                  <a:tcPr marL="0" marR="0"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Allah!</a:t>
                      </a:r>
                    </a:p>
                  </a:txBody>
                  <a:tcPr marL="0" marR="0"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Send peace</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Muhammad</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Muhammad;</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12311" name="Rectangle 28"/>
          <p:cNvSpPr>
            <a:spLocks noGrp="1" noChangeArrowheads="1"/>
          </p:cNvSpPr>
          <p:nvPr>
            <p:ph type="body" idx="1"/>
          </p:nvPr>
        </p:nvSpPr>
        <p:spPr>
          <a:xfrm>
            <a:off x="0" y="2784475"/>
            <a:ext cx="9296400" cy="3692525"/>
          </a:xfrm>
          <a:noFill/>
        </p:spPr>
        <p:txBody>
          <a:bodyPr/>
          <a:lstStyle/>
          <a:p>
            <a:pPr algn="l" rtl="0" eaLnBrk="1" hangingPunct="1"/>
            <a:r>
              <a:rPr lang="en-US" sz="4000" smtClean="0">
                <a:cs typeface="Alvi Nastaleeq" pitchFamily="2" charset="-78"/>
              </a:rPr>
              <a:t>Shower him with your mercy</a:t>
            </a:r>
            <a:endParaRPr lang="ar-SA" sz="4000" smtClean="0">
              <a:cs typeface="Alvi Nastaleeq" pitchFamily="2" charset="-78"/>
            </a:endParaRPr>
          </a:p>
          <a:p>
            <a:pPr algn="l" rtl="0" eaLnBrk="1" hangingPunct="1"/>
            <a:r>
              <a:rPr lang="en-US" sz="4000" smtClean="0">
                <a:cs typeface="Alvi Nastaleeq" pitchFamily="2" charset="-78"/>
              </a:rPr>
              <a:t>Be kind to him</a:t>
            </a:r>
            <a:endParaRPr lang="ar-SA" sz="4000" smtClean="0">
              <a:cs typeface="Alvi Nastaleeq" pitchFamily="2" charset="-78"/>
            </a:endParaRPr>
          </a:p>
          <a:p>
            <a:pPr algn="l" rtl="0" eaLnBrk="1" hangingPunct="1"/>
            <a:r>
              <a:rPr lang="en-US" sz="4000" smtClean="0">
                <a:cs typeface="Alvi Nastaleeq" pitchFamily="2" charset="-78"/>
              </a:rPr>
              <a:t>Give blessings in His mission, His work</a:t>
            </a:r>
            <a:endParaRPr lang="ar-SA" sz="4000" smtClean="0">
              <a:cs typeface="Alvi Nastaleeq" pitchFamily="2" charset="-78"/>
            </a:endParaRPr>
          </a:p>
          <a:p>
            <a:pPr algn="l" rtl="0" eaLnBrk="1" hangingPunct="1"/>
            <a:r>
              <a:rPr lang="en-US" sz="4000" smtClean="0">
                <a:cs typeface="Alvi Nastaleeq" pitchFamily="2" charset="-78"/>
              </a:rPr>
              <a:t>Raise his name and grade</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19575" name="Group 23"/>
          <p:cNvGraphicFramePr>
            <a:graphicFrameLocks noGrp="1"/>
          </p:cNvGraphicFramePr>
          <p:nvPr/>
        </p:nvGraphicFramePr>
        <p:xfrm>
          <a:off x="177800" y="122238"/>
          <a:ext cx="8763000" cy="2011680"/>
        </p:xfrm>
        <a:graphic>
          <a:graphicData uri="http://schemas.openxmlformats.org/drawingml/2006/table">
            <a:tbl>
              <a:tblPr rtl="1"/>
              <a:tblGrid>
                <a:gridCol w="1320800"/>
                <a:gridCol w="1143000"/>
                <a:gridCol w="2514600"/>
                <a:gridCol w="1524000"/>
                <a:gridCol w="2260600"/>
              </a:tblGrid>
              <a:tr h="1066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اَللّهُمَّ</a:t>
                      </a:r>
                    </a:p>
                  </a:txBody>
                  <a:tcPr marL="0" marR="0"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صَلِّ</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مُحَمَّدٍ</a:t>
                      </a:r>
                    </a:p>
                  </a:txBody>
                  <a:tcPr marL="0" marR="0"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b"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مُحَمَّدٍ</a:t>
                      </a:r>
                    </a:p>
                  </a:txBody>
                  <a:tcPr marL="0" marR="0" anchor="b"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Allah!</a:t>
                      </a:r>
                    </a:p>
                  </a:txBody>
                  <a:tcPr marL="0" marR="0"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Send peace</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Muhammad</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Muhammad;</a:t>
                      </a:r>
                    </a:p>
                  </a:txBody>
                  <a:tcPr marL="0" marR="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919579" name="Rectangle 27"/>
          <p:cNvSpPr>
            <a:spLocks noGrp="1" noChangeArrowheads="1"/>
          </p:cNvSpPr>
          <p:nvPr>
            <p:ph type="body" idx="1"/>
          </p:nvPr>
        </p:nvSpPr>
        <p:spPr>
          <a:xfrm>
            <a:off x="-304800" y="3962400"/>
            <a:ext cx="8839200" cy="1981200"/>
          </a:xfrm>
        </p:spPr>
        <p:txBody>
          <a:bodyPr/>
          <a:lstStyle/>
          <a:p>
            <a:pPr eaLnBrk="1" hangingPunct="1">
              <a:lnSpc>
                <a:spcPct val="90000"/>
              </a:lnSpc>
              <a:spcBef>
                <a:spcPct val="0"/>
              </a:spcBef>
              <a:buFont typeface="Wingdings" pitchFamily="2" charset="2"/>
              <a:buNone/>
              <a:defRPr/>
            </a:pPr>
            <a:r>
              <a:rPr lang="ur-PK" sz="7200" smtClean="0">
                <a:solidFill>
                  <a:srgbClr val="FFFFFF"/>
                </a:solidFill>
                <a:latin typeface="+mj-lt"/>
                <a:ea typeface="Times New Roman" pitchFamily="18" charset="0"/>
                <a:cs typeface="Nafees Web Naskh" pitchFamily="2" charset="-78"/>
              </a:rPr>
              <a:t> </a:t>
            </a:r>
            <a:endParaRPr lang="ur-PK" sz="7200" smtClean="0">
              <a:solidFill>
                <a:srgbClr val="FFFFFF"/>
              </a:solidFill>
              <a:latin typeface="+mj-lt"/>
              <a:ea typeface="Times New Roman" pitchFamily="18" charset="0"/>
              <a:cs typeface="Nafees Nastaleeq" pitchFamily="2" charset="-78"/>
            </a:endParaRPr>
          </a:p>
          <a:p>
            <a:pPr algn="ctr" rtl="0" eaLnBrk="1" hangingPunct="1">
              <a:lnSpc>
                <a:spcPct val="90000"/>
              </a:lnSpc>
              <a:spcBef>
                <a:spcPct val="0"/>
              </a:spcBef>
              <a:buFont typeface="Wingdings" pitchFamily="2" charset="2"/>
              <a:buNone/>
              <a:defRPr/>
            </a:pPr>
            <a:r>
              <a:rPr lang="en-US" sz="7200" smtClean="0">
                <a:solidFill>
                  <a:srgbClr val="FFFFFF"/>
                </a:solidFill>
                <a:latin typeface="+mj-lt"/>
                <a:ea typeface="Times New Roman" pitchFamily="18" charset="0"/>
                <a:cs typeface="Nafees Nastaleeq" pitchFamily="2" charset="-78"/>
              </a:rPr>
              <a:t>Muhammad     </a:t>
            </a:r>
            <a:r>
              <a:rPr lang="en-US" sz="7200" smtClean="0">
                <a:solidFill>
                  <a:srgbClr val="FFFFFF"/>
                </a:solidFill>
                <a:latin typeface="+mj-lt"/>
                <a:ea typeface="Times New Roman" pitchFamily="18" charset="0"/>
                <a:cs typeface="Nafees Web Naskh" pitchFamily="2" charset="-78"/>
              </a:rPr>
              <a:t>	</a:t>
            </a:r>
            <a:r>
              <a:rPr lang="ur-PK" sz="7200" smtClean="0">
                <a:solidFill>
                  <a:srgbClr val="FFFFFF"/>
                </a:solidFill>
                <a:latin typeface="+mj-lt"/>
                <a:ea typeface="Times New Roman" pitchFamily="18" charset="0"/>
                <a:cs typeface="Nafees Web Naskh" pitchFamily="2" charset="-78"/>
              </a:rPr>
              <a:t> </a:t>
            </a:r>
            <a:r>
              <a:rPr lang="en-US" sz="7200" smtClean="0">
                <a:solidFill>
                  <a:srgbClr val="FFFFFF"/>
                </a:solidFill>
                <a:latin typeface="+mj-lt"/>
                <a:ea typeface="Times New Roman" pitchFamily="18" charset="0"/>
                <a:cs typeface="Nafees Web Naskh" pitchFamily="2" charset="-78"/>
              </a:rPr>
              <a:t>On</a:t>
            </a:r>
          </a:p>
        </p:txBody>
      </p:sp>
      <p:sp>
        <p:nvSpPr>
          <p:cNvPr id="27" name="Rectangle 26"/>
          <p:cNvSpPr/>
          <p:nvPr/>
        </p:nvSpPr>
        <p:spPr>
          <a:xfrm>
            <a:off x="-304800" y="2819400"/>
            <a:ext cx="9144000" cy="1458913"/>
          </a:xfrm>
          <a:prstGeom prst="rect">
            <a:avLst/>
          </a:prstGeom>
        </p:spPr>
        <p:txBody>
          <a:bodyPr>
            <a:spAutoFit/>
          </a:bodyPr>
          <a:lstStyle/>
          <a:p>
            <a:pPr marL="342900" indent="-342900" algn="ctr" rtl="1">
              <a:lnSpc>
                <a:spcPct val="90000"/>
              </a:lnSpc>
              <a:buClr>
                <a:srgbClr val="FFFFFF"/>
              </a:buClr>
              <a:buSzPct val="90000"/>
              <a:defRPr/>
            </a:pPr>
            <a:r>
              <a:rPr lang="ar-SA" sz="9600" kern="0">
                <a:solidFill>
                  <a:srgbClr val="FFFF00"/>
                </a:solidFill>
                <a:latin typeface="Times New Roman" pitchFamily="18" charset="0"/>
                <a:ea typeface="Times New Roman" pitchFamily="18" charset="0"/>
                <a:cs typeface="Tajweed" pitchFamily="2" charset="-78"/>
              </a:rPr>
              <a:t>عَلَىٰ</a:t>
            </a:r>
            <a:r>
              <a:rPr lang="en-US" sz="9600" kern="0">
                <a:solidFill>
                  <a:srgbClr val="FFFF00"/>
                </a:solidFill>
                <a:latin typeface="Times New Roman" pitchFamily="18" charset="0"/>
                <a:ea typeface="Times New Roman" pitchFamily="18" charset="0"/>
                <a:cs typeface="Tajweed" pitchFamily="2" charset="-78"/>
              </a:rPr>
              <a:t>  </a:t>
            </a:r>
            <a:r>
              <a:rPr lang="ar-SA" sz="9600" kern="0">
                <a:solidFill>
                  <a:srgbClr val="FFFF00"/>
                </a:solidFill>
                <a:latin typeface="Times New Roman" pitchFamily="18" charset="0"/>
                <a:ea typeface="Times New Roman" pitchFamily="18" charset="0"/>
                <a:cs typeface="Tajweed" pitchFamily="2" charset="-78"/>
              </a:rPr>
              <a:t>	</a:t>
            </a:r>
            <a:r>
              <a:rPr lang="en-US" sz="9600" kern="0">
                <a:solidFill>
                  <a:srgbClr val="FFFF00"/>
                </a:solidFill>
                <a:latin typeface="Times New Roman" pitchFamily="18" charset="0"/>
                <a:ea typeface="Times New Roman" pitchFamily="18" charset="0"/>
                <a:cs typeface="Tajweed" pitchFamily="2" charset="-78"/>
              </a:rPr>
              <a:t>	</a:t>
            </a:r>
            <a:r>
              <a:rPr lang="ar-SA" sz="9600" kern="0">
                <a:solidFill>
                  <a:srgbClr val="FFFF00"/>
                </a:solidFill>
                <a:latin typeface="Times New Roman" pitchFamily="18" charset="0"/>
                <a:ea typeface="Times New Roman" pitchFamily="18" charset="0"/>
                <a:cs typeface="Tajweed" pitchFamily="2" charset="-78"/>
              </a:rPr>
              <a:t>  </a:t>
            </a:r>
            <a:r>
              <a:rPr lang="ar-SA" sz="7200" kern="0">
                <a:solidFill>
                  <a:srgbClr val="FFFF00"/>
                </a:solidFill>
                <a:latin typeface="Times New Roman" pitchFamily="18" charset="0"/>
                <a:ea typeface="Times New Roman" pitchFamily="18" charset="0"/>
                <a:cs typeface="Tajweed" pitchFamily="2" charset="-78"/>
              </a:rPr>
              <a:t> </a:t>
            </a:r>
            <a:r>
              <a:rPr lang="ar-SA" sz="9600" kern="0">
                <a:solidFill>
                  <a:srgbClr val="FFFF00"/>
                </a:solidFill>
                <a:latin typeface="Times New Roman" pitchFamily="18" charset="0"/>
                <a:ea typeface="Times New Roman" pitchFamily="18" charset="0"/>
                <a:cs typeface="Tajweed" pitchFamily="2" charset="-78"/>
              </a:rPr>
              <a:t>مُحَمَّدٍ</a:t>
            </a:r>
            <a:r>
              <a:rPr lang="en-US" sz="9600" kern="0">
                <a:solidFill>
                  <a:srgbClr val="FFFF00"/>
                </a:solidFill>
                <a:latin typeface="Times New Roman" pitchFamily="18" charset="0"/>
                <a:ea typeface="Times New Roman" pitchFamily="18" charset="0"/>
                <a:cs typeface="Tajweed" pitchFamily="2" charset="-78"/>
              </a:rPr>
              <a:t>   </a:t>
            </a:r>
            <a:endParaRPr lang="ar-SA" sz="9600" kern="0">
              <a:solidFill>
                <a:srgbClr val="FFFF00"/>
              </a:solidFill>
              <a:latin typeface="Times New Roman" pitchFamily="18" charset="0"/>
              <a:ea typeface="Times New Roman" pitchFamily="18" charset="0"/>
              <a:cs typeface="Tajweed"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repeatCount="indefinite" accel="50000" decel="50000" fill="hold" grpId="0" nodeType="withEffect">
                                  <p:stCondLst>
                                    <p:cond delay="0"/>
                                  </p:stCondLst>
                                  <p:childTnLst>
                                    <p:animMotion origin="layout" path="M 1.66667E-6 -2.96296E-6 L 0.00104 -0.08935 " pathEditMode="relative" rAng="0" ptsTypes="AA">
                                      <p:cBhvr>
                                        <p:cTn id="6" dur="2000" fill="hold"/>
                                        <p:tgtEl>
                                          <p:spTgt spid="919579">
                                            <p:txEl>
                                              <p:pRg st="1" end="1"/>
                                            </p:txEl>
                                          </p:spTgt>
                                        </p:tgtEl>
                                        <p:attrNameLst>
                                          <p:attrName>ppt_x</p:attrName>
                                          <p:attrName>ppt_y</p:attrName>
                                        </p:attrNameLst>
                                      </p:cBhvr>
                                      <p:rCtr x="100" y="-4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957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1498115" name="Group 3"/>
          <p:cNvGraphicFramePr>
            <a:graphicFrameLocks noGrp="1"/>
          </p:cNvGraphicFramePr>
          <p:nvPr/>
        </p:nvGraphicFramePr>
        <p:xfrm>
          <a:off x="177800" y="152400"/>
          <a:ext cx="8763000" cy="2011680"/>
        </p:xfrm>
        <a:graphic>
          <a:graphicData uri="http://schemas.openxmlformats.org/drawingml/2006/table">
            <a:tbl>
              <a:tblPr rtl="1"/>
              <a:tblGrid>
                <a:gridCol w="1320800"/>
                <a:gridCol w="1143000"/>
                <a:gridCol w="2514600"/>
                <a:gridCol w="1524000"/>
                <a:gridCol w="2260600"/>
              </a:tblGrid>
              <a:tr h="1066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اَللّهُمَّ</a:t>
                      </a:r>
                    </a:p>
                  </a:txBody>
                  <a:tcPr marL="0" marR="0"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صَلِّ</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مُحَمَّدٍ</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مُحَمَّدٍ</a:t>
                      </a:r>
                    </a:p>
                  </a:txBody>
                  <a:tcPr marL="0" marR="0"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Allah!</a:t>
                      </a:r>
                    </a:p>
                  </a:txBody>
                  <a:tcPr marL="0" marR="0"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Send peace</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Muhammad</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Muhammad;</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14359" name="Rectangle 25"/>
          <p:cNvSpPr>
            <a:spLocks noChangeArrowheads="1"/>
          </p:cNvSpPr>
          <p:nvPr/>
        </p:nvSpPr>
        <p:spPr bwMode="auto">
          <a:xfrm>
            <a:off x="0" y="2743200"/>
            <a:ext cx="9144000" cy="1981200"/>
          </a:xfrm>
          <a:prstGeom prst="rect">
            <a:avLst/>
          </a:prstGeom>
          <a:noFill/>
          <a:ln w="9525">
            <a:noFill/>
            <a:miter lim="800000"/>
            <a:headEnd/>
            <a:tailEnd/>
          </a:ln>
        </p:spPr>
        <p:txBody>
          <a:bodyPr/>
          <a:lstStyle/>
          <a:p>
            <a:pPr marL="342900" indent="-342900" algn="ctr" rtl="1">
              <a:lnSpc>
                <a:spcPct val="90000"/>
              </a:lnSpc>
              <a:buClr>
                <a:srgbClr val="FFFFFF"/>
              </a:buClr>
              <a:buSzPct val="90000"/>
              <a:buFont typeface="Wingdings" pitchFamily="2" charset="2"/>
              <a:buNone/>
            </a:pPr>
            <a:r>
              <a:rPr lang="ar-SA" sz="12900">
                <a:solidFill>
                  <a:srgbClr val="FFFF00"/>
                </a:solidFill>
                <a:latin typeface="Times New Roman" pitchFamily="18" charset="0"/>
                <a:ea typeface="Times New Roman" pitchFamily="18" charset="0"/>
                <a:cs typeface="Tajweed" pitchFamily="2" charset="-78"/>
              </a:rPr>
              <a:t>وَّ		 </a:t>
            </a:r>
            <a:r>
              <a:rPr lang="en-US" sz="12900">
                <a:solidFill>
                  <a:srgbClr val="FFFF00"/>
                </a:solidFill>
                <a:latin typeface="Times New Roman" pitchFamily="18" charset="0"/>
                <a:ea typeface="Times New Roman" pitchFamily="18" charset="0"/>
                <a:cs typeface="Tajweed" pitchFamily="2" charset="-78"/>
              </a:rPr>
              <a:t>	</a:t>
            </a:r>
            <a:r>
              <a:rPr lang="ar-SA" sz="12900">
                <a:solidFill>
                  <a:srgbClr val="FFFF00"/>
                </a:solidFill>
                <a:latin typeface="Times New Roman" pitchFamily="18" charset="0"/>
                <a:ea typeface="Times New Roman" pitchFamily="18" charset="0"/>
                <a:cs typeface="Tajweed" pitchFamily="2" charset="-78"/>
              </a:rPr>
              <a:t>عَلَىٰ	</a:t>
            </a:r>
            <a:r>
              <a:rPr lang="ar-SA" sz="12900" smtClean="0">
                <a:solidFill>
                  <a:srgbClr val="FFFF00"/>
                </a:solidFill>
                <a:latin typeface="Times New Roman" pitchFamily="18" charset="0"/>
                <a:ea typeface="Times New Roman" pitchFamily="18" charset="0"/>
                <a:cs typeface="Tajweed" pitchFamily="2" charset="-78"/>
              </a:rPr>
              <a:t> </a:t>
            </a:r>
            <a:r>
              <a:rPr lang="ar-SA" sz="12900">
                <a:solidFill>
                  <a:srgbClr val="FFFF00"/>
                </a:solidFill>
                <a:latin typeface="Times New Roman" pitchFamily="18" charset="0"/>
                <a:ea typeface="Times New Roman" pitchFamily="18" charset="0"/>
                <a:cs typeface="Tajweed" pitchFamily="2" charset="-78"/>
              </a:rPr>
              <a:t>آلِ</a:t>
            </a:r>
          </a:p>
          <a:p>
            <a:pPr marL="342900" indent="-342900" algn="ctr" rtl="1">
              <a:lnSpc>
                <a:spcPct val="90000"/>
              </a:lnSpc>
              <a:buClr>
                <a:srgbClr val="FFFFFF"/>
              </a:buClr>
              <a:buSzPct val="90000"/>
              <a:buFont typeface="Wingdings" pitchFamily="2" charset="2"/>
              <a:buNone/>
            </a:pPr>
            <a:endParaRPr lang="ar-SA" sz="4400">
              <a:solidFill>
                <a:srgbClr val="FFFF00"/>
              </a:solidFill>
              <a:latin typeface="Times New Roman" pitchFamily="18" charset="0"/>
              <a:ea typeface="Times New Roman" pitchFamily="18" charset="0"/>
              <a:cs typeface="Tajweed" pitchFamily="2" charset="-78"/>
            </a:endParaRPr>
          </a:p>
          <a:p>
            <a:pPr marL="342900" indent="-342900" algn="ctr" rtl="1">
              <a:lnSpc>
                <a:spcPct val="90000"/>
              </a:lnSpc>
              <a:buClr>
                <a:srgbClr val="FFFFFF"/>
              </a:buClr>
              <a:buSzPct val="90000"/>
              <a:buFont typeface="Wingdings" pitchFamily="2" charset="2"/>
              <a:buNone/>
            </a:pPr>
            <a:endParaRPr lang="en-US" sz="7400">
              <a:solidFill>
                <a:srgbClr val="FFFFFF"/>
              </a:solidFill>
              <a:latin typeface="Nafees Web Naskh" pitchFamily="2" charset="-78"/>
              <a:ea typeface="Times New Roman" pitchFamily="18" charset="0"/>
              <a:cs typeface="Nafees Web Naskh" pitchFamily="2" charset="-78"/>
            </a:endParaRPr>
          </a:p>
        </p:txBody>
      </p:sp>
      <p:grpSp>
        <p:nvGrpSpPr>
          <p:cNvPr id="2" name="Group 29"/>
          <p:cNvGrpSpPr>
            <a:grpSpLocks/>
          </p:cNvGrpSpPr>
          <p:nvPr/>
        </p:nvGrpSpPr>
        <p:grpSpPr bwMode="auto">
          <a:xfrm>
            <a:off x="533400" y="5181601"/>
            <a:ext cx="8264059" cy="1091862"/>
            <a:chOff x="533433" y="4902348"/>
            <a:chExt cx="8264568" cy="1091499"/>
          </a:xfrm>
        </p:grpSpPr>
        <p:sp>
          <p:nvSpPr>
            <p:cNvPr id="14363" name="Text Box 27"/>
            <p:cNvSpPr txBox="1">
              <a:spLocks noChangeArrowheads="1"/>
            </p:cNvSpPr>
            <p:nvPr/>
          </p:nvSpPr>
          <p:spPr bwMode="auto">
            <a:xfrm>
              <a:off x="4267200" y="4902348"/>
              <a:ext cx="1032719" cy="1015325"/>
            </a:xfrm>
            <a:prstGeom prst="rect">
              <a:avLst/>
            </a:prstGeom>
            <a:noFill/>
            <a:ln w="9525">
              <a:noFill/>
              <a:miter lim="800000"/>
              <a:headEnd/>
              <a:tailEnd/>
            </a:ln>
          </p:spPr>
          <p:txBody>
            <a:bodyPr wrap="none">
              <a:spAutoFit/>
            </a:bodyPr>
            <a:lstStyle/>
            <a:p>
              <a:r>
                <a:rPr lang="en-US" sz="6000"/>
                <a:t>o</a:t>
              </a:r>
              <a:r>
                <a:rPr lang="en-US" sz="6000" smtClean="0"/>
                <a:t>n</a:t>
              </a:r>
              <a:endParaRPr lang="en-US" sz="5000"/>
            </a:p>
          </p:txBody>
        </p:sp>
        <p:sp>
          <p:nvSpPr>
            <p:cNvPr id="14364" name="Text Box 28"/>
            <p:cNvSpPr txBox="1">
              <a:spLocks noChangeArrowheads="1"/>
            </p:cNvSpPr>
            <p:nvPr/>
          </p:nvSpPr>
          <p:spPr bwMode="auto">
            <a:xfrm>
              <a:off x="533433" y="4978522"/>
              <a:ext cx="2207215" cy="1015325"/>
            </a:xfrm>
            <a:prstGeom prst="rect">
              <a:avLst/>
            </a:prstGeom>
            <a:noFill/>
            <a:ln w="9525">
              <a:noFill/>
              <a:miter lim="800000"/>
              <a:headEnd/>
              <a:tailEnd/>
            </a:ln>
          </p:spPr>
          <p:txBody>
            <a:bodyPr wrap="none">
              <a:spAutoFit/>
            </a:bodyPr>
            <a:lstStyle/>
            <a:p>
              <a:r>
                <a:rPr lang="en-US" sz="6000"/>
                <a:t>f</a:t>
              </a:r>
              <a:r>
                <a:rPr lang="en-US" sz="6000" smtClean="0"/>
                <a:t>amily</a:t>
              </a:r>
              <a:endParaRPr lang="en-US" sz="5000"/>
            </a:p>
          </p:txBody>
        </p:sp>
        <p:sp>
          <p:nvSpPr>
            <p:cNvPr id="14365" name="Text Box 29"/>
            <p:cNvSpPr txBox="1">
              <a:spLocks noChangeArrowheads="1"/>
            </p:cNvSpPr>
            <p:nvPr/>
          </p:nvSpPr>
          <p:spPr bwMode="auto">
            <a:xfrm>
              <a:off x="7354888" y="4927739"/>
              <a:ext cx="1443113" cy="1015325"/>
            </a:xfrm>
            <a:prstGeom prst="rect">
              <a:avLst/>
            </a:prstGeom>
            <a:noFill/>
            <a:ln w="9525">
              <a:noFill/>
              <a:miter lim="800000"/>
              <a:headEnd/>
              <a:tailEnd/>
            </a:ln>
          </p:spPr>
          <p:txBody>
            <a:bodyPr wrap="none">
              <a:spAutoFit/>
            </a:bodyPr>
            <a:lstStyle/>
            <a:p>
              <a:r>
                <a:rPr lang="en-US" sz="6000"/>
                <a:t>a</a:t>
              </a:r>
              <a:r>
                <a:rPr lang="en-US" sz="6000" smtClean="0"/>
                <a:t>nd</a:t>
              </a:r>
              <a:endParaRPr lang="en-US" sz="5000"/>
            </a:p>
          </p:txBody>
        </p:sp>
      </p:grpSp>
      <p:sp>
        <p:nvSpPr>
          <p:cNvPr id="14362" name="Oval 9"/>
          <p:cNvSpPr>
            <a:spLocks noChangeArrowheads="1"/>
          </p:cNvSpPr>
          <p:nvPr/>
        </p:nvSpPr>
        <p:spPr bwMode="auto">
          <a:xfrm rot="-2741055">
            <a:off x="-139700" y="2420938"/>
            <a:ext cx="1362075" cy="822325"/>
          </a:xfrm>
          <a:prstGeom prst="ellipse">
            <a:avLst/>
          </a:prstGeom>
          <a:solidFill>
            <a:srgbClr val="FF3300"/>
          </a:solidFill>
          <a:ln w="9525" algn="ctr">
            <a:noFill/>
            <a:round/>
            <a:headEnd/>
            <a:tailEnd/>
          </a:ln>
        </p:spPr>
        <p:txBody>
          <a:bodyPr wrap="none">
            <a:spAutoFit/>
          </a:bodyPr>
          <a:lstStyle/>
          <a:p>
            <a:pPr>
              <a:spcBef>
                <a:spcPct val="50000"/>
              </a:spcBef>
            </a:pPr>
            <a:r>
              <a:rPr lang="en-US" sz="3200" b="1"/>
              <a:t>26*</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repeatCount="indefinite" accel="50000" decel="50000" fill="hold" nodeType="withEffect">
                                  <p:stCondLst>
                                    <p:cond delay="0"/>
                                  </p:stCondLst>
                                  <p:childTnLst>
                                    <p:animMotion origin="layout" path="M -1.38889E-6 -2.59259E-6 L -0.00087 -0.08148 " pathEditMode="relative" rAng="0" ptsTypes="AA">
                                      <p:cBhvr>
                                        <p:cTn id="6" dur="2000" fill="hold"/>
                                        <p:tgtEl>
                                          <p:spTgt spid="2"/>
                                        </p:tgtEl>
                                        <p:attrNameLst>
                                          <p:attrName>ppt_x</p:attrName>
                                          <p:attrName>ppt_y</p:attrName>
                                        </p:attrNameLst>
                                      </p:cBhvr>
                                      <p:rCtr x="-100" y="-4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21626" name="Group 26"/>
          <p:cNvGraphicFramePr>
            <a:graphicFrameLocks noGrp="1"/>
          </p:cNvGraphicFramePr>
          <p:nvPr/>
        </p:nvGraphicFramePr>
        <p:xfrm>
          <a:off x="177800" y="152400"/>
          <a:ext cx="8763000" cy="2011680"/>
        </p:xfrm>
        <a:graphic>
          <a:graphicData uri="http://schemas.openxmlformats.org/drawingml/2006/table">
            <a:tbl>
              <a:tblPr rtl="1"/>
              <a:tblGrid>
                <a:gridCol w="1320800"/>
                <a:gridCol w="1143000"/>
                <a:gridCol w="2514600"/>
                <a:gridCol w="1524000"/>
                <a:gridCol w="2260600"/>
              </a:tblGrid>
              <a:tr h="1066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اَللّهُمَّ</a:t>
                      </a:r>
                    </a:p>
                  </a:txBody>
                  <a:tcPr marL="0" marR="0"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صَلِّ</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مُحَمَّدٍ</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مُحَمَّدٍ</a:t>
                      </a:r>
                    </a:p>
                  </a:txBody>
                  <a:tcPr marL="0" marR="0"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Allah!</a:t>
                      </a:r>
                    </a:p>
                  </a:txBody>
                  <a:tcPr marL="0" marR="0"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Send peace</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Muhammad</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Muhammad;</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15384" name="Rectangle 38"/>
          <p:cNvSpPr>
            <a:spLocks noGrp="1" noChangeArrowheads="1"/>
          </p:cNvSpPr>
          <p:nvPr>
            <p:ph type="body" idx="1"/>
          </p:nvPr>
        </p:nvSpPr>
        <p:spPr>
          <a:xfrm>
            <a:off x="457200" y="2819400"/>
            <a:ext cx="8229600" cy="2590800"/>
          </a:xfrm>
        </p:spPr>
        <p:txBody>
          <a:bodyPr/>
          <a:lstStyle/>
          <a:p>
            <a:pPr algn="l" rtl="0"/>
            <a:r>
              <a:rPr lang="en-US" sz="4400" smtClean="0">
                <a:latin typeface="Alvi Nastaleeq" pitchFamily="2" charset="-78"/>
                <a:cs typeface="Alvi Nastaleeq" pitchFamily="2" charset="-78"/>
              </a:rPr>
              <a:t>Prophet’s (</a:t>
            </a:r>
            <a:r>
              <a:rPr lang="en-US" sz="4400" err="1" smtClean="0">
                <a:latin typeface="Alvi Nastaleeq" pitchFamily="2" charset="-78"/>
                <a:cs typeface="Alvi Nastaleeq" pitchFamily="2" charset="-78"/>
              </a:rPr>
              <a:t>pbuh</a:t>
            </a:r>
            <a:r>
              <a:rPr lang="en-US" sz="4400" smtClean="0">
                <a:latin typeface="Alvi Nastaleeq" pitchFamily="2" charset="-78"/>
                <a:cs typeface="Alvi Nastaleeq" pitchFamily="2" charset="-78"/>
              </a:rPr>
              <a:t>) Wives and Children</a:t>
            </a:r>
            <a:endParaRPr lang="ur-PK" sz="4400" smtClean="0">
              <a:latin typeface="Alvi Nastaleeq" pitchFamily="2" charset="-78"/>
              <a:cs typeface="Alvi Nastaleeq" pitchFamily="2" charset="-78"/>
            </a:endParaRPr>
          </a:p>
          <a:p>
            <a:pPr algn="l" rtl="0">
              <a:spcBef>
                <a:spcPts val="1800"/>
              </a:spcBef>
            </a:pPr>
            <a:r>
              <a:rPr lang="en-US" sz="4400" smtClean="0">
                <a:latin typeface="Alvi Nastaleeq" pitchFamily="2" charset="-78"/>
                <a:cs typeface="Alvi Nastaleeq" pitchFamily="2" charset="-78"/>
              </a:rPr>
              <a:t>Those who love him and follow him</a:t>
            </a:r>
            <a:endParaRPr lang="ar-SA" sz="4400" smtClean="0">
              <a:latin typeface="Alvi Nastaleeq" pitchFamily="2" charset="-78"/>
              <a:cs typeface="Alvi Nastaleeq" pitchFamily="2" charset="-78"/>
            </a:endParaRPr>
          </a:p>
          <a:p>
            <a:pPr lvl="1" algn="just" rtl="0">
              <a:spcBef>
                <a:spcPts val="0"/>
              </a:spcBef>
              <a:buFont typeface="Wingdings" pitchFamily="2" charset="2"/>
              <a:buChar char="§"/>
            </a:pPr>
            <a:r>
              <a:rPr lang="en-US" sz="4000" smtClean="0">
                <a:latin typeface="Alvi Nastaleeq" pitchFamily="2" charset="-78"/>
                <a:cs typeface="Alvi Nastaleeq" pitchFamily="2" charset="-78"/>
              </a:rPr>
              <a:t>Al-</a:t>
            </a:r>
            <a:r>
              <a:rPr lang="en-US" sz="4000" err="1" smtClean="0">
                <a:latin typeface="Alvi Nastaleeq" pitchFamily="2" charset="-78"/>
                <a:cs typeface="Alvi Nastaleeq" pitchFamily="2" charset="-78"/>
              </a:rPr>
              <a:t>i</a:t>
            </a:r>
            <a:r>
              <a:rPr lang="en-US" sz="4000" smtClean="0">
                <a:latin typeface="Alvi Nastaleeq" pitchFamily="2" charset="-78"/>
                <a:cs typeface="Alvi Nastaleeq" pitchFamily="2" charset="-78"/>
              </a:rPr>
              <a:t>-</a:t>
            </a:r>
            <a:r>
              <a:rPr lang="en-US" sz="4000" err="1" smtClean="0">
                <a:latin typeface="Alvi Nastaleeq" pitchFamily="2" charset="-78"/>
                <a:cs typeface="Alvi Nastaleeq" pitchFamily="2" charset="-78"/>
              </a:rPr>
              <a:t>Fir’aon</a:t>
            </a:r>
            <a:r>
              <a:rPr lang="en-US" sz="4000" smtClean="0">
                <a:latin typeface="Alvi Nastaleeq" pitchFamily="2" charset="-78"/>
                <a:cs typeface="Alvi Nastaleeq" pitchFamily="2" charset="-78"/>
              </a:rPr>
              <a:t> = followers of </a:t>
            </a:r>
            <a:r>
              <a:rPr lang="en-US" sz="4000" err="1" smtClean="0">
                <a:latin typeface="Alvi Nastaleeq" pitchFamily="2" charset="-78"/>
                <a:cs typeface="Alvi Nastaleeq" pitchFamily="2" charset="-78"/>
              </a:rPr>
              <a:t>Fir’aon</a:t>
            </a:r>
            <a:endParaRPr lang="en-US" sz="4000" smtClean="0">
              <a:latin typeface="Alvi Nastaleeq" pitchFamily="2" charset="-78"/>
              <a:cs typeface="Alvi Nastaleeq" pitchFamily="2" charset="-78"/>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23671" name="Group 23"/>
          <p:cNvGraphicFramePr>
            <a:graphicFrameLocks noGrp="1"/>
          </p:cNvGraphicFramePr>
          <p:nvPr/>
        </p:nvGraphicFramePr>
        <p:xfrm>
          <a:off x="177800" y="152400"/>
          <a:ext cx="8763000" cy="2011680"/>
        </p:xfrm>
        <a:graphic>
          <a:graphicData uri="http://schemas.openxmlformats.org/drawingml/2006/table">
            <a:tbl>
              <a:tblPr rtl="1"/>
              <a:tblGrid>
                <a:gridCol w="1320800"/>
                <a:gridCol w="1143000"/>
                <a:gridCol w="2514600"/>
                <a:gridCol w="1524000"/>
                <a:gridCol w="2260600"/>
              </a:tblGrid>
              <a:tr h="1066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اَللّهُمَّ</a:t>
                      </a:r>
                    </a:p>
                  </a:txBody>
                  <a:tcPr marL="0" marR="0"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صَلِّ</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مُحَمَّدٍ</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مُحَمَّدٍ</a:t>
                      </a:r>
                    </a:p>
                  </a:txBody>
                  <a:tcPr marL="0" marR="0"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Allah!</a:t>
                      </a:r>
                    </a:p>
                  </a:txBody>
                  <a:tcPr marL="0" marR="0"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Send peace</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Muhammad</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Muhammad;</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16407" name="Oval 24"/>
          <p:cNvSpPr>
            <a:spLocks noChangeArrowheads="1"/>
          </p:cNvSpPr>
          <p:nvPr/>
        </p:nvSpPr>
        <p:spPr bwMode="auto">
          <a:xfrm>
            <a:off x="76200" y="2847975"/>
            <a:ext cx="3505200" cy="2595563"/>
          </a:xfrm>
          <a:prstGeom prst="ellipse">
            <a:avLst/>
          </a:prstGeom>
          <a:solidFill>
            <a:schemeClr val="tx1"/>
          </a:solidFill>
          <a:ln w="9525" algn="ctr">
            <a:solidFill>
              <a:schemeClr val="tx1"/>
            </a:solidFill>
            <a:round/>
            <a:headEnd/>
            <a:tailEnd/>
          </a:ln>
        </p:spPr>
        <p:txBody>
          <a:bodyPr lIns="0" tIns="0" rIns="0" bIns="0" anchor="ctr">
            <a:spAutoFit/>
          </a:bodyPr>
          <a:lstStyle/>
          <a:p>
            <a:pPr algn="ctr" eaLnBrk="0" hangingPunct="0"/>
            <a:r>
              <a:rPr lang="ar-SA" sz="6000">
                <a:solidFill>
                  <a:srgbClr val="FF3300"/>
                </a:solidFill>
                <a:latin typeface="Chiller" pitchFamily="82" charset="0"/>
                <a:cs typeface="Tajweed" pitchFamily="2" charset="-78"/>
              </a:rPr>
              <a:t>أَهْل</a:t>
            </a:r>
          </a:p>
          <a:p>
            <a:pPr algn="ctr" eaLnBrk="0" hangingPunct="0"/>
            <a:r>
              <a:rPr lang="en-US" sz="6000">
                <a:solidFill>
                  <a:srgbClr val="FF3300"/>
                </a:solidFill>
                <a:latin typeface="Arial Narrow" pitchFamily="34" charset="0"/>
                <a:cs typeface="Tajweed" pitchFamily="2" charset="-78"/>
              </a:rPr>
              <a:t>F</a:t>
            </a:r>
            <a:r>
              <a:rPr lang="en-US" sz="6000" smtClean="0">
                <a:solidFill>
                  <a:srgbClr val="FF3300"/>
                </a:solidFill>
                <a:latin typeface="Arial Narrow" pitchFamily="34" charset="0"/>
                <a:cs typeface="Tajweed" pitchFamily="2" charset="-78"/>
              </a:rPr>
              <a:t>amily</a:t>
            </a:r>
            <a:endParaRPr lang="en-US" sz="6000">
              <a:solidFill>
                <a:srgbClr val="FF3300"/>
              </a:solidFill>
              <a:latin typeface="Arial Narrow" pitchFamily="34" charset="0"/>
              <a:cs typeface="Tajweed" pitchFamily="2" charset="-78"/>
            </a:endParaRPr>
          </a:p>
        </p:txBody>
      </p:sp>
      <p:sp>
        <p:nvSpPr>
          <p:cNvPr id="923673" name="Oval 25"/>
          <p:cNvSpPr>
            <a:spLocks noChangeArrowheads="1"/>
          </p:cNvSpPr>
          <p:nvPr/>
        </p:nvSpPr>
        <p:spPr bwMode="auto">
          <a:xfrm>
            <a:off x="3810000" y="2667000"/>
            <a:ext cx="5334000" cy="3500438"/>
          </a:xfrm>
          <a:prstGeom prst="ellipse">
            <a:avLst/>
          </a:prstGeom>
          <a:solidFill>
            <a:srgbClr val="FF0000">
              <a:alpha val="43000"/>
            </a:srgbClr>
          </a:solidFill>
          <a:ln w="9525" algn="ctr">
            <a:solidFill>
              <a:schemeClr val="tx2"/>
            </a:solidFill>
            <a:round/>
            <a:headEnd/>
            <a:tailEnd/>
          </a:ln>
          <a:effectLst/>
        </p:spPr>
        <p:txBody>
          <a:bodyPr lIns="0" tIns="0" rIns="0" bIns="0" anchor="ctr">
            <a:spAutoFit/>
          </a:bodyPr>
          <a:lstStyle/>
          <a:p>
            <a:pPr algn="ctr" eaLnBrk="0" hangingPunct="0">
              <a:lnSpc>
                <a:spcPct val="70000"/>
              </a:lnSpc>
              <a:defRPr/>
            </a:pPr>
            <a:r>
              <a:rPr lang="ar-SA" sz="6000">
                <a:solidFill>
                  <a:schemeClr val="tx1">
                    <a:lumMod val="95000"/>
                  </a:schemeClr>
                </a:solidFill>
                <a:latin typeface="Chiller" pitchFamily="82" charset="0"/>
                <a:cs typeface="Tajweed" pitchFamily="2" charset="-78"/>
              </a:rPr>
              <a:t>آل</a:t>
            </a:r>
          </a:p>
          <a:p>
            <a:pPr algn="ctr" eaLnBrk="0" hangingPunct="0">
              <a:defRPr/>
            </a:pPr>
            <a:r>
              <a:rPr lang="en-US" sz="6000">
                <a:solidFill>
                  <a:schemeClr val="tx1">
                    <a:lumMod val="95000"/>
                  </a:schemeClr>
                </a:solidFill>
                <a:latin typeface="Arial Narrow" pitchFamily="34" charset="0"/>
                <a:cs typeface="Tajweed" pitchFamily="2" charset="-78"/>
              </a:rPr>
              <a:t>Family, </a:t>
            </a:r>
            <a:r>
              <a:rPr lang="en-US" sz="6000" smtClean="0">
                <a:solidFill>
                  <a:schemeClr val="tx1">
                    <a:lumMod val="95000"/>
                  </a:schemeClr>
                </a:solidFill>
                <a:latin typeface="Arial Narrow" pitchFamily="34" charset="0"/>
                <a:cs typeface="Tajweed" pitchFamily="2" charset="-78"/>
              </a:rPr>
              <a:t>Followers</a:t>
            </a:r>
            <a:endParaRPr lang="en-US" sz="6000">
              <a:solidFill>
                <a:schemeClr val="tx1">
                  <a:lumMod val="95000"/>
                </a:schemeClr>
              </a:solidFill>
              <a:latin typeface="Arial Narrow" pitchFamily="34" charset="0"/>
              <a:cs typeface="Tajweed"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withEffect">
                                  <p:stCondLst>
                                    <p:cond delay="0"/>
                                  </p:stCondLst>
                                  <p:childTnLst>
                                    <p:animClr clrSpc="rgb" dir="cw">
                                      <p:cBhvr>
                                        <p:cTn id="6" dur="2000" fill="hold"/>
                                        <p:tgtEl>
                                          <p:spTgt spid="923673"/>
                                        </p:tgtEl>
                                        <p:attrNameLst>
                                          <p:attrName>fillcolor</p:attrName>
                                        </p:attrNameLst>
                                      </p:cBhvr>
                                      <p:to>
                                        <a:schemeClr val="accent2"/>
                                      </p:to>
                                    </p:animClr>
                                    <p:set>
                                      <p:cBhvr>
                                        <p:cTn id="7" dur="2000" fill="hold"/>
                                        <p:tgtEl>
                                          <p:spTgt spid="923673"/>
                                        </p:tgtEl>
                                        <p:attrNameLst>
                                          <p:attrName>fill.type</p:attrName>
                                        </p:attrNameLst>
                                      </p:cBhvr>
                                      <p:to>
                                        <p:strVal val="solid"/>
                                      </p:to>
                                    </p:set>
                                    <p:set>
                                      <p:cBhvr>
                                        <p:cTn id="8" dur="2000" fill="hold"/>
                                        <p:tgtEl>
                                          <p:spTgt spid="92367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25699" name="Group 3"/>
          <p:cNvGraphicFramePr>
            <a:graphicFrameLocks noGrp="1"/>
          </p:cNvGraphicFramePr>
          <p:nvPr/>
        </p:nvGraphicFramePr>
        <p:xfrm>
          <a:off x="177800" y="731838"/>
          <a:ext cx="8763000" cy="2011680"/>
        </p:xfrm>
        <a:graphic>
          <a:graphicData uri="http://schemas.openxmlformats.org/drawingml/2006/table">
            <a:tbl>
              <a:tblPr rtl="1"/>
              <a:tblGrid>
                <a:gridCol w="1320800"/>
                <a:gridCol w="1143000"/>
                <a:gridCol w="2514600"/>
                <a:gridCol w="1524000"/>
                <a:gridCol w="2260600"/>
              </a:tblGrid>
              <a:tr h="1066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اَللّهُمَّ</a:t>
                      </a:r>
                    </a:p>
                  </a:txBody>
                  <a:tcPr marL="0" marR="0"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صَلِّ</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مُحَمَّدٍ</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مُحَمَّدٍ</a:t>
                      </a:r>
                    </a:p>
                  </a:txBody>
                  <a:tcPr marL="0" marR="0"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Allah!</a:t>
                      </a:r>
                    </a:p>
                  </a:txBody>
                  <a:tcPr marL="0" marR="0"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Send peace</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Muhammad</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Muhammad;</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17431" name="Rectangle 24"/>
          <p:cNvSpPr>
            <a:spLocks noGrp="1" noChangeArrowheads="1"/>
          </p:cNvSpPr>
          <p:nvPr>
            <p:ph type="body" idx="1"/>
          </p:nvPr>
        </p:nvSpPr>
        <p:spPr>
          <a:xfrm>
            <a:off x="457200" y="3276600"/>
            <a:ext cx="8229600" cy="2438400"/>
          </a:xfrm>
          <a:noFill/>
        </p:spPr>
        <p:txBody>
          <a:bodyPr/>
          <a:lstStyle/>
          <a:p>
            <a:pPr algn="l" rtl="0" eaLnBrk="1" hangingPunct="1">
              <a:spcBef>
                <a:spcPts val="0"/>
              </a:spcBef>
            </a:pPr>
            <a:r>
              <a:rPr lang="en-US" sz="4000" smtClean="0">
                <a:latin typeface="Alvi Nastaleeq" pitchFamily="2" charset="-78"/>
                <a:cs typeface="Alvi Nastaleeq" pitchFamily="2" charset="-78"/>
              </a:rPr>
              <a:t>We are under a huge obligation of Your Prophet (</a:t>
            </a:r>
            <a:r>
              <a:rPr lang="en-US" sz="4000" err="1" smtClean="0">
                <a:latin typeface="Alvi Nastaleeq" pitchFamily="2" charset="-78"/>
                <a:cs typeface="Alvi Nastaleeq" pitchFamily="2" charset="-78"/>
              </a:rPr>
              <a:t>pbuh</a:t>
            </a:r>
            <a:r>
              <a:rPr lang="en-US" sz="4000" smtClean="0">
                <a:latin typeface="Alvi Nastaleeq" pitchFamily="2" charset="-78"/>
                <a:cs typeface="Alvi Nastaleeq" pitchFamily="2" charset="-78"/>
              </a:rPr>
              <a:t>) and now we are incapable of repaying him in anyway.</a:t>
            </a:r>
          </a:p>
          <a:p>
            <a:pPr algn="l" rtl="0" eaLnBrk="1" hangingPunct="1"/>
            <a:r>
              <a:rPr lang="en-US" sz="4000" smtClean="0">
                <a:latin typeface="Alvi Nastaleeq" pitchFamily="2" charset="-78"/>
                <a:cs typeface="Alvi Nastaleeq" pitchFamily="2" charset="-78"/>
              </a:rPr>
              <a:t>O Allah! You reward him, send peace on …</a:t>
            </a:r>
          </a:p>
        </p:txBody>
      </p:sp>
      <p:sp>
        <p:nvSpPr>
          <p:cNvPr id="6" name="Rectangle 20"/>
          <p:cNvSpPr>
            <a:spLocks noChangeArrowheads="1"/>
          </p:cNvSpPr>
          <p:nvPr/>
        </p:nvSpPr>
        <p:spPr bwMode="auto">
          <a:xfrm>
            <a:off x="457200" y="76200"/>
            <a:ext cx="8229600" cy="560387"/>
          </a:xfrm>
          <a:prstGeom prst="rect">
            <a:avLst/>
          </a:prstGeom>
          <a:noFill/>
          <a:ln w="9525">
            <a:noFill/>
            <a:miter lim="800000"/>
            <a:headEnd/>
            <a:tailEnd/>
          </a:ln>
        </p:spPr>
        <p:txBody>
          <a:bodyPr anchor="ctr"/>
          <a:lstStyle/>
          <a:p>
            <a:pPr algn="ctr" eaLnBrk="0" hangingPunct="0">
              <a:spcBef>
                <a:spcPct val="0"/>
              </a:spcBef>
            </a:pPr>
            <a:r>
              <a:rPr lang="en-US" sz="3600" b="1">
                <a:solidFill>
                  <a:schemeClr val="tx1"/>
                </a:solidFill>
                <a:cs typeface="Majidi" pitchFamily="2" charset="-78"/>
              </a:rPr>
              <a:t>Message from: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25699" name="Group 3"/>
          <p:cNvGraphicFramePr>
            <a:graphicFrameLocks noGrp="1"/>
          </p:cNvGraphicFramePr>
          <p:nvPr/>
        </p:nvGraphicFramePr>
        <p:xfrm>
          <a:off x="609600" y="1219200"/>
          <a:ext cx="8331200" cy="1905000"/>
        </p:xfrm>
        <a:graphic>
          <a:graphicData uri="http://schemas.openxmlformats.org/drawingml/2006/table">
            <a:tbl>
              <a:tblPr rtl="1"/>
              <a:tblGrid>
                <a:gridCol w="2210318"/>
                <a:gridCol w="1912776"/>
                <a:gridCol w="4208106"/>
              </a:tblGrid>
              <a:tr h="1066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اَللّهُمَّ</a:t>
                      </a:r>
                    </a:p>
                  </a:txBody>
                  <a:tcPr marL="0" marR="0" anchor="b" horzOverflow="overflow">
                    <a:lnL w="762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صَلِّ</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مُحَمَّدٍ</a:t>
                      </a:r>
                    </a:p>
                  </a:txBody>
                  <a:tcPr marL="0" marR="0" anchor="b" horzOverflow="overflow">
                    <a:lnL w="6350" cap="flat" cmpd="sng" algn="ctr">
                      <a:solidFill>
                        <a:schemeClr val="tx1"/>
                      </a:solidFill>
                      <a:prstDash val="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Allah!</a:t>
                      </a:r>
                    </a:p>
                  </a:txBody>
                  <a:tcPr marL="0" marR="0" anchor="ctr" horzOverflow="overflow">
                    <a:lnL w="762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Send peace</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Muhammad</a:t>
                      </a:r>
                    </a:p>
                  </a:txBody>
                  <a:tcPr marL="0" marR="0" anchor="ctr" horzOverflow="overflow">
                    <a:lnL w="6350" cap="flat" cmpd="sng" algn="ctr">
                      <a:solidFill>
                        <a:schemeClr val="tx1"/>
                      </a:solidFill>
                      <a:prstDash val="dot"/>
                      <a:round/>
                      <a:headEnd type="none" w="med" len="med"/>
                      <a:tailEnd type="none" w="med" len="med"/>
                    </a:lnL>
                    <a:lnR w="762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7" name="Rectangle 2"/>
          <p:cNvSpPr txBox="1">
            <a:spLocks noChangeArrowheads="1"/>
          </p:cNvSpPr>
          <p:nvPr/>
        </p:nvSpPr>
        <p:spPr bwMode="auto">
          <a:xfrm>
            <a:off x="533400" y="304800"/>
            <a:ext cx="8686800" cy="838200"/>
          </a:xfrm>
          <a:prstGeom prst="rect">
            <a:avLst/>
          </a:prstGeom>
          <a:noFill/>
          <a:ln w="9525">
            <a:noFill/>
            <a:miter lim="800000"/>
            <a:headEnd/>
            <a:tailEnd/>
          </a:ln>
        </p:spPr>
        <p:txBody>
          <a:bodyPr anchor="ctr"/>
          <a:lstStyle/>
          <a:p>
            <a:pPr algn="ctr" rtl="1" eaLnBrk="0" hangingPunct="0">
              <a:defRPr/>
            </a:pPr>
            <a:r>
              <a:rPr lang="en-US" sz="2800" b="1" kern="0">
                <a:latin typeface="+mj-lt"/>
                <a:ea typeface="+mj-ea"/>
                <a:cs typeface="+mj-cs"/>
              </a:rPr>
              <a:t>Practice with imagination, feelings and prayer</a:t>
            </a:r>
            <a:endParaRPr lang="ar-SA" sz="2800" b="1" kern="0">
              <a:latin typeface="+mj-lt"/>
              <a:ea typeface="+mj-ea"/>
              <a:cs typeface="+mj-cs"/>
            </a:endParaRPr>
          </a:p>
        </p:txBody>
      </p:sp>
      <p:graphicFrame>
        <p:nvGraphicFramePr>
          <p:cNvPr id="8" name="Table 7"/>
          <p:cNvGraphicFramePr>
            <a:graphicFrameLocks noGrp="1"/>
          </p:cNvGraphicFramePr>
          <p:nvPr/>
        </p:nvGraphicFramePr>
        <p:xfrm>
          <a:off x="609600" y="3733800"/>
          <a:ext cx="8305800" cy="1905000"/>
        </p:xfrm>
        <a:graphic>
          <a:graphicData uri="http://schemas.openxmlformats.org/drawingml/2006/table">
            <a:tbl>
              <a:tblPr rtl="1"/>
              <a:tblGrid>
                <a:gridCol w="3344617"/>
                <a:gridCol w="4961183"/>
              </a:tblGrid>
              <a:tr h="1066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b" horzOverflow="overflow">
                    <a:lnL w="762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مُحَمَّدٍ</a:t>
                      </a:r>
                    </a:p>
                  </a:txBody>
                  <a:tcPr marL="0" marR="0" anchor="b" horzOverflow="overflow">
                    <a:lnL w="6350" cap="flat" cmpd="sng" algn="ctr">
                      <a:solidFill>
                        <a:schemeClr val="tx1"/>
                      </a:solidFill>
                      <a:prstDash val="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762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Muhammad;</a:t>
                      </a:r>
                    </a:p>
                  </a:txBody>
                  <a:tcPr marL="0" marR="0" anchor="ctr" horzOverflow="overflow">
                    <a:lnL w="6350" cap="flat" cmpd="sng" algn="ctr">
                      <a:solidFill>
                        <a:schemeClr val="tx1"/>
                      </a:solidFill>
                      <a:prstDash val="dot"/>
                      <a:round/>
                      <a:headEnd type="none" w="med" len="med"/>
                      <a:tailEnd type="none" w="med" len="med"/>
                    </a:lnL>
                    <a:lnR w="762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11445" name="Group 85"/>
          <p:cNvGraphicFramePr>
            <a:graphicFrameLocks noGrp="1"/>
          </p:cNvGraphicFramePr>
          <p:nvPr/>
        </p:nvGraphicFramePr>
        <p:xfrm>
          <a:off x="0" y="1371600"/>
          <a:ext cx="9045575" cy="1981200"/>
        </p:xfrm>
        <a:graphic>
          <a:graphicData uri="http://schemas.openxmlformats.org/drawingml/2006/table">
            <a:tbl>
              <a:tblPr rtl="1"/>
              <a:tblGrid>
                <a:gridCol w="1656618"/>
                <a:gridCol w="2685147"/>
                <a:gridCol w="4703810"/>
              </a:tblGrid>
              <a:tr h="11430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كَمَا</a:t>
                      </a:r>
                    </a:p>
                  </a:txBody>
                  <a:tcPr marL="0" marR="0" anchor="b" horzOverflow="overflow">
                    <a:lnL w="762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صَلَّيْتَ</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إِبْرَاهِيمَ</a:t>
                      </a:r>
                    </a:p>
                  </a:txBody>
                  <a:tcPr marL="0" marR="0" anchor="ctr" horzOverflow="overflow">
                    <a:lnL w="6350" cap="flat" cmpd="sng" algn="ctr">
                      <a:solidFill>
                        <a:schemeClr val="tx1"/>
                      </a:solidFill>
                      <a:prstDash val="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as</a:t>
                      </a:r>
                    </a:p>
                  </a:txBody>
                  <a:tcPr marL="0" marR="0" anchor="ctr" horzOverflow="overflow">
                    <a:lnL w="762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You sent peace</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a:t>
                      </a:r>
                      <a:r>
                        <a:rPr kumimoji="0" lang="en-US" sz="2800" b="0" i="0" u="none" strike="noStrike" cap="none" normalizeH="0" baseline="0" err="1" smtClean="0">
                          <a:ln>
                            <a:noFill/>
                          </a:ln>
                          <a:solidFill>
                            <a:srgbClr val="FFFFFF"/>
                          </a:solidFill>
                          <a:effectLst/>
                          <a:latin typeface="Tahoma" pitchFamily="34" charset="0"/>
                          <a:ea typeface="Times New Roman" pitchFamily="18" charset="0"/>
                          <a:cs typeface="Tahoma" pitchFamily="34" charset="0"/>
                        </a:rPr>
                        <a:t>Ibraheem</a:t>
                      </a:r>
                      <a:endPar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endParaRPr>
                    </a:p>
                  </a:txBody>
                  <a:tcPr marL="0" marR="0" anchor="ctr" horzOverflow="overflow">
                    <a:lnL w="6350" cap="flat" cmpd="sng" algn="ctr">
                      <a:solidFill>
                        <a:schemeClr val="tx1"/>
                      </a:solidFill>
                      <a:prstDash val="dot"/>
                      <a:round/>
                      <a:headEnd type="none" w="med" len="med"/>
                      <a:tailEnd type="none" w="med" len="med"/>
                    </a:lnL>
                    <a:lnR w="762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graphicFrame>
        <p:nvGraphicFramePr>
          <p:cNvPr id="5" name="Table 4"/>
          <p:cNvGraphicFramePr>
            <a:graphicFrameLocks noGrp="1"/>
          </p:cNvGraphicFramePr>
          <p:nvPr/>
        </p:nvGraphicFramePr>
        <p:xfrm>
          <a:off x="76201" y="3810000"/>
          <a:ext cx="8915399" cy="1981200"/>
        </p:xfrm>
        <a:graphic>
          <a:graphicData uri="http://schemas.openxmlformats.org/drawingml/2006/table">
            <a:tbl>
              <a:tblPr rtl="1"/>
              <a:tblGrid>
                <a:gridCol w="3178068"/>
                <a:gridCol w="5737331"/>
              </a:tblGrid>
              <a:tr h="11430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ctr" horzOverflow="overflow">
                    <a:lnL w="76200" cap="flat" cmpd="sng" algn="ctr">
                      <a:no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no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إِبْرَاهِيمَ</a:t>
                      </a:r>
                    </a:p>
                  </a:txBody>
                  <a:tcPr marL="0" marR="0" anchor="ctr" horzOverflow="overflow">
                    <a:lnL w="6350" cap="flat" cmpd="sng" algn="ctr">
                      <a:solidFill>
                        <a:schemeClr val="tx1"/>
                      </a:solidFill>
                      <a:prstDash val="dot"/>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76200" cap="flat" cmpd="sng" algn="ctr">
                      <a:no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no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a:t>
                      </a:r>
                      <a:r>
                        <a:rPr kumimoji="0" lang="en-US" sz="2800" b="0" i="0" u="none" strike="noStrike" cap="none" normalizeH="0" baseline="0" err="1" smtClean="0">
                          <a:ln>
                            <a:noFill/>
                          </a:ln>
                          <a:solidFill>
                            <a:srgbClr val="FFFFFF"/>
                          </a:solidFill>
                          <a:effectLst/>
                          <a:latin typeface="Tahoma" pitchFamily="34" charset="0"/>
                          <a:ea typeface="Times New Roman" pitchFamily="18" charset="0"/>
                          <a:cs typeface="Tahoma" pitchFamily="34" charset="0"/>
                        </a:rPr>
                        <a:t>Ibraheem</a:t>
                      </a: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t>
                      </a:r>
                    </a:p>
                  </a:txBody>
                  <a:tcPr marL="0" marR="0" anchor="ctr" horzOverflow="overflow">
                    <a:lnL w="6350" cap="flat" cmpd="sng" algn="ctr">
                      <a:solidFill>
                        <a:schemeClr val="tx1"/>
                      </a:solidFill>
                      <a:prstDash val="dot"/>
                      <a:round/>
                      <a:headEnd type="none" w="med" len="med"/>
                      <a:tailEnd type="none" w="med" len="med"/>
                    </a:lnL>
                    <a:lnR w="76200" cap="flat" cmpd="sng" algn="ctr">
                      <a:no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noFill/>
                      <a:prstDash val="solid"/>
                      <a:round/>
                      <a:headEnd type="none" w="med" len="med"/>
                      <a:tailEnd type="none" w="med" len="med"/>
                    </a:lnB>
                    <a:lnTlToBr>
                      <a:noFill/>
                    </a:lnTlToBr>
                    <a:lnBlToTr>
                      <a:noFill/>
                    </a:lnBlToTr>
                    <a:solidFill>
                      <a:srgbClr val="003300"/>
                    </a:solidFill>
                  </a:tcPr>
                </a:tc>
              </a:tr>
            </a:tbl>
          </a:graphicData>
        </a:graphic>
      </p:graphicFrame>
      <p:sp>
        <p:nvSpPr>
          <p:cNvPr id="6" name="Rectangle 26"/>
          <p:cNvSpPr txBox="1">
            <a:spLocks noChangeArrowheads="1"/>
          </p:cNvSpPr>
          <p:nvPr/>
        </p:nvSpPr>
        <p:spPr bwMode="auto">
          <a:xfrm>
            <a:off x="990600" y="381000"/>
            <a:ext cx="7391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smtClean="0">
                <a:ln>
                  <a:noFill/>
                </a:ln>
                <a:solidFill>
                  <a:schemeClr val="tx1"/>
                </a:solidFill>
                <a:effectLst/>
                <a:uLnTx/>
                <a:uFillTx/>
                <a:latin typeface="+mj-lt"/>
                <a:ea typeface="+mj-ea"/>
                <a:cs typeface="+mj-cs"/>
              </a:rPr>
              <a:t>… </a:t>
            </a:r>
            <a:r>
              <a:rPr kumimoji="0" lang="en-US" sz="4000" b="1" i="0" u="none" strike="noStrike" kern="0" cap="none" spc="0" normalizeH="0" baseline="0" noProof="0" err="1" smtClean="0">
                <a:ln>
                  <a:noFill/>
                </a:ln>
                <a:solidFill>
                  <a:schemeClr val="tx1"/>
                </a:solidFill>
                <a:effectLst/>
                <a:uLnTx/>
                <a:uFillTx/>
                <a:latin typeface="+mj-lt"/>
                <a:ea typeface="+mj-ea"/>
                <a:cs typeface="+mj-cs"/>
              </a:rPr>
              <a:t>Durood</a:t>
            </a:r>
            <a:r>
              <a:rPr kumimoji="0" lang="en-US" sz="4000" b="1" i="0" u="none" strike="noStrike" kern="0" cap="none" spc="0" normalizeH="0" baseline="0" noProof="0" smtClean="0">
                <a:ln>
                  <a:noFill/>
                </a:ln>
                <a:solidFill>
                  <a:schemeClr val="tx1"/>
                </a:solidFill>
                <a:effectLst/>
                <a:uLnTx/>
                <a:uFillTx/>
                <a:latin typeface="+mj-lt"/>
                <a:ea typeface="+mj-ea"/>
                <a:cs typeface="+mj-cs"/>
              </a:rPr>
              <a:t>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27767" name="Group 23"/>
          <p:cNvGraphicFramePr>
            <a:graphicFrameLocks noGrp="1"/>
          </p:cNvGraphicFramePr>
          <p:nvPr/>
        </p:nvGraphicFramePr>
        <p:xfrm>
          <a:off x="127000" y="152400"/>
          <a:ext cx="8940800" cy="2087880"/>
        </p:xfrm>
        <a:graphic>
          <a:graphicData uri="http://schemas.openxmlformats.org/drawingml/2006/table">
            <a:tbl>
              <a:tblPr rtl="1"/>
              <a:tblGrid>
                <a:gridCol w="958850"/>
                <a:gridCol w="1554162"/>
                <a:gridCol w="2722563"/>
                <a:gridCol w="1320800"/>
                <a:gridCol w="2384425"/>
              </a:tblGrid>
              <a:tr h="11430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كَمَا</a:t>
                      </a:r>
                    </a:p>
                  </a:txBody>
                  <a:tcPr marL="0" marR="0"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صَلَّيْتَ</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إِبْرَاهِيمَ</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إِبْرَاهِيمَ</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as</a:t>
                      </a:r>
                    </a:p>
                  </a:txBody>
                  <a:tcPr marL="0" marR="0"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You sent peace</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Ibraheem</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a:t>
                      </a:r>
                      <a:r>
                        <a:rPr kumimoji="0" lang="en-US" sz="2800" b="0" i="0" u="none" strike="noStrike" cap="none" normalizeH="0" baseline="0" err="1" smtClean="0">
                          <a:ln>
                            <a:noFill/>
                          </a:ln>
                          <a:solidFill>
                            <a:srgbClr val="FFFFFF"/>
                          </a:solidFill>
                          <a:effectLst/>
                          <a:latin typeface="Tahoma" pitchFamily="34" charset="0"/>
                          <a:ea typeface="Times New Roman" pitchFamily="18" charset="0"/>
                          <a:cs typeface="Tahoma" pitchFamily="34" charset="0"/>
                        </a:rPr>
                        <a:t>Ibraheem</a:t>
                      </a: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20503" name="Rectangle 38"/>
          <p:cNvSpPr>
            <a:spLocks noGrp="1" noChangeArrowheads="1"/>
          </p:cNvSpPr>
          <p:nvPr>
            <p:ph type="body" idx="1"/>
          </p:nvPr>
        </p:nvSpPr>
        <p:spPr>
          <a:xfrm>
            <a:off x="3581400" y="2286000"/>
            <a:ext cx="3581400" cy="3505200"/>
          </a:xfrm>
          <a:noFill/>
        </p:spPr>
        <p:txBody>
          <a:bodyPr/>
          <a:lstStyle/>
          <a:p>
            <a:pPr eaLnBrk="1" hangingPunct="1">
              <a:spcBef>
                <a:spcPct val="0"/>
              </a:spcBef>
              <a:buFont typeface="Wingdings" pitchFamily="2" charset="2"/>
              <a:buNone/>
            </a:pPr>
            <a:r>
              <a:rPr lang="ar-SA" sz="11700" smtClean="0">
                <a:latin typeface="Times New Roman" pitchFamily="18" charset="0"/>
                <a:ea typeface="Times New Roman" pitchFamily="18" charset="0"/>
                <a:cs typeface="Tajweed" pitchFamily="2" charset="-78"/>
              </a:rPr>
              <a:t> </a:t>
            </a:r>
            <a:r>
              <a:rPr lang="ar-SA" sz="17200" smtClean="0">
                <a:latin typeface="Times New Roman" pitchFamily="18" charset="0"/>
                <a:ea typeface="Times New Roman" pitchFamily="18" charset="0"/>
                <a:cs typeface="Tajweed" pitchFamily="2" charset="-78"/>
              </a:rPr>
              <a:t>كَ   </a:t>
            </a:r>
          </a:p>
          <a:p>
            <a:pPr eaLnBrk="1" hangingPunct="1">
              <a:spcBef>
                <a:spcPct val="0"/>
              </a:spcBef>
              <a:buFont typeface="Wingdings" pitchFamily="2" charset="2"/>
              <a:buNone/>
            </a:pPr>
            <a:r>
              <a:rPr lang="ar-SA" sz="17200" smtClean="0">
                <a:latin typeface="Times New Roman" pitchFamily="18" charset="0"/>
                <a:ea typeface="Times New Roman" pitchFamily="18" charset="0"/>
                <a:cs typeface="Tajweed" pitchFamily="2" charset="-78"/>
              </a:rPr>
              <a:t>كَمَا </a:t>
            </a:r>
            <a:endParaRPr lang="en-IN" sz="17200" smtClean="0">
              <a:latin typeface="Times New Roman" pitchFamily="18" charset="0"/>
              <a:ea typeface="Times New Roman" pitchFamily="18" charset="0"/>
              <a:cs typeface="Tajweed" pitchFamily="2" charset="-78"/>
            </a:endParaRPr>
          </a:p>
        </p:txBody>
      </p:sp>
      <p:sp>
        <p:nvSpPr>
          <p:cNvPr id="20504" name="AutoShape 40"/>
          <p:cNvSpPr>
            <a:spLocks/>
          </p:cNvSpPr>
          <p:nvPr/>
        </p:nvSpPr>
        <p:spPr bwMode="auto">
          <a:xfrm>
            <a:off x="4038600" y="2438400"/>
            <a:ext cx="685800" cy="4191000"/>
          </a:xfrm>
          <a:prstGeom prst="leftBrace">
            <a:avLst>
              <a:gd name="adj1" fmla="val 50926"/>
              <a:gd name="adj2" fmla="val 50000"/>
            </a:avLst>
          </a:prstGeom>
          <a:noFill/>
          <a:ln w="38100">
            <a:solidFill>
              <a:schemeClr val="tx1"/>
            </a:solidFill>
            <a:round/>
            <a:headEnd/>
            <a:tailEnd/>
          </a:ln>
        </p:spPr>
        <p:txBody>
          <a:bodyPr anchor="ctr">
            <a:spAutoFit/>
          </a:bodyPr>
          <a:lstStyle/>
          <a:p>
            <a:endParaRPr lang="en-IN"/>
          </a:p>
        </p:txBody>
      </p:sp>
      <p:sp>
        <p:nvSpPr>
          <p:cNvPr id="27" name="Rectangle 37"/>
          <p:cNvSpPr>
            <a:spLocks noChangeArrowheads="1"/>
          </p:cNvSpPr>
          <p:nvPr/>
        </p:nvSpPr>
        <p:spPr bwMode="auto">
          <a:xfrm>
            <a:off x="838200" y="3124200"/>
            <a:ext cx="2093913" cy="2216150"/>
          </a:xfrm>
          <a:prstGeom prst="rect">
            <a:avLst/>
          </a:prstGeom>
          <a:noFill/>
          <a:ln w="9525" algn="ctr">
            <a:noFill/>
            <a:miter lim="800000"/>
            <a:headEnd/>
            <a:tailEnd/>
          </a:ln>
        </p:spPr>
        <p:txBody>
          <a:bodyPr wrap="none">
            <a:spAutoFit/>
          </a:bodyPr>
          <a:lstStyle/>
          <a:p>
            <a:pPr>
              <a:spcBef>
                <a:spcPct val="50000"/>
              </a:spcBef>
            </a:pPr>
            <a:r>
              <a:rPr lang="en-US" sz="13800"/>
              <a:t>As</a:t>
            </a:r>
          </a:p>
        </p:txBody>
      </p:sp>
      <p:sp>
        <p:nvSpPr>
          <p:cNvPr id="8" name="Oval 7"/>
          <p:cNvSpPr/>
          <p:nvPr/>
        </p:nvSpPr>
        <p:spPr>
          <a:xfrm rot="19488958">
            <a:off x="55563" y="2328863"/>
            <a:ext cx="1522412" cy="990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3600" b="1"/>
              <a:t>*</a:t>
            </a:r>
            <a:r>
              <a:rPr lang="en-US" sz="3600" b="1"/>
              <a:t>59</a:t>
            </a:r>
            <a:endParaRPr lang="en-IN" sz="36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2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val 3"/>
          <p:cNvSpPr>
            <a:spLocks noChangeArrowheads="1"/>
          </p:cNvSpPr>
          <p:nvPr/>
        </p:nvSpPr>
        <p:spPr bwMode="auto">
          <a:xfrm>
            <a:off x="5181600" y="2819400"/>
            <a:ext cx="609600" cy="838200"/>
          </a:xfrm>
          <a:prstGeom prst="ellipse">
            <a:avLst/>
          </a:prstGeom>
          <a:solidFill>
            <a:srgbClr val="FF0000"/>
          </a:solidFill>
          <a:ln w="9525">
            <a:solidFill>
              <a:schemeClr val="tx1"/>
            </a:solidFill>
            <a:round/>
            <a:headEnd/>
            <a:tailEnd/>
          </a:ln>
        </p:spPr>
        <p:txBody>
          <a:bodyPr wrap="none" anchor="ctr"/>
          <a:lstStyle/>
          <a:p>
            <a:endParaRPr lang="en-IN"/>
          </a:p>
        </p:txBody>
      </p:sp>
      <p:sp>
        <p:nvSpPr>
          <p:cNvPr id="21507" name="Rectangle 4"/>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1500165" name="Group 5"/>
          <p:cNvGraphicFramePr>
            <a:graphicFrameLocks noGrp="1"/>
          </p:cNvGraphicFramePr>
          <p:nvPr/>
        </p:nvGraphicFramePr>
        <p:xfrm>
          <a:off x="127000" y="152400"/>
          <a:ext cx="8940800" cy="2087880"/>
        </p:xfrm>
        <a:graphic>
          <a:graphicData uri="http://schemas.openxmlformats.org/drawingml/2006/table">
            <a:tbl>
              <a:tblPr rtl="1"/>
              <a:tblGrid>
                <a:gridCol w="958850"/>
                <a:gridCol w="1554162"/>
                <a:gridCol w="2722563"/>
                <a:gridCol w="1320800"/>
                <a:gridCol w="2384425"/>
              </a:tblGrid>
              <a:tr h="11430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كَمَا</a:t>
                      </a:r>
                    </a:p>
                  </a:txBody>
                  <a:tcPr marL="0" marR="0"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صَلَّيْتَ</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إِبْرَاهِيمَ</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إِبْرَاهِيمَ</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as</a:t>
                      </a:r>
                    </a:p>
                  </a:txBody>
                  <a:tcPr marL="0" marR="0"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You sent peace</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a:t>
                      </a:r>
                      <a:r>
                        <a:rPr kumimoji="0" lang="en-US" sz="2800" b="0" i="0" u="none" strike="noStrike" cap="none" normalizeH="0" baseline="0" err="1" smtClean="0">
                          <a:ln>
                            <a:noFill/>
                          </a:ln>
                          <a:solidFill>
                            <a:srgbClr val="FFFFFF"/>
                          </a:solidFill>
                          <a:effectLst/>
                          <a:latin typeface="Tahoma" pitchFamily="34" charset="0"/>
                          <a:ea typeface="Times New Roman" pitchFamily="18" charset="0"/>
                          <a:cs typeface="Tahoma" pitchFamily="34" charset="0"/>
                        </a:rPr>
                        <a:t>Ibraheem</a:t>
                      </a:r>
                      <a:endPar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endParaRP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a:t>
                      </a:r>
                      <a:r>
                        <a:rPr kumimoji="0" lang="en-US" sz="2800" b="0" i="0" u="none" strike="noStrike" cap="none" normalizeH="0" baseline="0" err="1" smtClean="0">
                          <a:ln>
                            <a:noFill/>
                          </a:ln>
                          <a:solidFill>
                            <a:srgbClr val="FFFFFF"/>
                          </a:solidFill>
                          <a:effectLst/>
                          <a:latin typeface="Tahoma" pitchFamily="34" charset="0"/>
                          <a:ea typeface="Times New Roman" pitchFamily="18" charset="0"/>
                          <a:cs typeface="Tahoma" pitchFamily="34" charset="0"/>
                        </a:rPr>
                        <a:t>Ibraheem</a:t>
                      </a: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21528" name="Text Box 30"/>
          <p:cNvSpPr txBox="1">
            <a:spLocks noChangeArrowheads="1"/>
          </p:cNvSpPr>
          <p:nvPr/>
        </p:nvSpPr>
        <p:spPr bwMode="auto">
          <a:xfrm>
            <a:off x="1608138" y="2743200"/>
            <a:ext cx="6545262" cy="1158875"/>
          </a:xfrm>
          <a:prstGeom prst="rect">
            <a:avLst/>
          </a:prstGeom>
          <a:noFill/>
          <a:ln w="9525">
            <a:noFill/>
            <a:miter lim="800000"/>
            <a:headEnd/>
            <a:tailEnd/>
          </a:ln>
        </p:spPr>
        <p:txBody>
          <a:bodyPr wrap="none">
            <a:spAutoFit/>
          </a:bodyPr>
          <a:lstStyle/>
          <a:p>
            <a:pPr algn="r" rtl="1"/>
            <a:r>
              <a:rPr lang="ar-SA" sz="7000" b="1">
                <a:latin typeface="Arial" pitchFamily="34" charset="0"/>
                <a:cs typeface="Tajweed" pitchFamily="2" charset="-78"/>
              </a:rPr>
              <a:t> فَجَعَلَهُمْ كَعَصْفٍ مَأْكُول</a:t>
            </a:r>
            <a:r>
              <a:rPr lang="en-US" sz="7000">
                <a:latin typeface="Arial" pitchFamily="34" charset="0"/>
                <a:cs typeface="Tajweed" pitchFamily="2" charset="-78"/>
              </a:rPr>
              <a:t> </a:t>
            </a:r>
          </a:p>
        </p:txBody>
      </p:sp>
      <p:sp>
        <p:nvSpPr>
          <p:cNvPr id="21529" name="Text Box 33"/>
          <p:cNvSpPr txBox="1">
            <a:spLocks noChangeArrowheads="1"/>
          </p:cNvSpPr>
          <p:nvPr/>
        </p:nvSpPr>
        <p:spPr bwMode="auto">
          <a:xfrm>
            <a:off x="287338" y="2971800"/>
            <a:ext cx="1389062" cy="549275"/>
          </a:xfrm>
          <a:prstGeom prst="rect">
            <a:avLst/>
          </a:prstGeom>
          <a:noFill/>
          <a:ln w="9525">
            <a:noFill/>
            <a:miter lim="800000"/>
            <a:headEnd/>
            <a:tailEnd/>
          </a:ln>
        </p:spPr>
        <p:txBody>
          <a:bodyPr wrap="none">
            <a:spAutoFit/>
          </a:bodyPr>
          <a:lstStyle/>
          <a:p>
            <a:r>
              <a:rPr lang="en-US" sz="3000">
                <a:latin typeface="Arial" pitchFamily="34" charset="0"/>
                <a:cs typeface="Tajweed" pitchFamily="2" charset="-78"/>
              </a:rPr>
              <a:t>(105:5)</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457200" y="76200"/>
            <a:ext cx="8229600" cy="1143000"/>
          </a:xfrm>
        </p:spPr>
        <p:txBody>
          <a:bodyPr/>
          <a:lstStyle/>
          <a:p>
            <a:pPr eaLnBrk="1" hangingPunct="1"/>
            <a:r>
              <a:rPr lang="en-US" sz="4800" smtClean="0">
                <a:solidFill>
                  <a:srgbClr val="FFFF00"/>
                </a:solidFill>
              </a:rPr>
              <a:t>In this lesson…</a:t>
            </a:r>
          </a:p>
        </p:txBody>
      </p:sp>
      <p:sp>
        <p:nvSpPr>
          <p:cNvPr id="4099" name="Line 6"/>
          <p:cNvSpPr>
            <a:spLocks noChangeShapeType="1"/>
          </p:cNvSpPr>
          <p:nvPr/>
        </p:nvSpPr>
        <p:spPr bwMode="auto">
          <a:xfrm>
            <a:off x="76200" y="1295400"/>
            <a:ext cx="8991600" cy="0"/>
          </a:xfrm>
          <a:prstGeom prst="line">
            <a:avLst/>
          </a:prstGeom>
          <a:noFill/>
          <a:ln w="9525">
            <a:solidFill>
              <a:srgbClr val="000000"/>
            </a:solidFill>
            <a:round/>
            <a:headEnd/>
            <a:tailEnd/>
          </a:ln>
        </p:spPr>
        <p:txBody>
          <a:bodyPr>
            <a:spAutoFit/>
          </a:bodyPr>
          <a:lstStyle/>
          <a:p>
            <a:endParaRPr lang="en-US"/>
          </a:p>
        </p:txBody>
      </p:sp>
      <p:graphicFrame>
        <p:nvGraphicFramePr>
          <p:cNvPr id="10" name="Table 9"/>
          <p:cNvGraphicFramePr>
            <a:graphicFrameLocks noGrp="1"/>
          </p:cNvGraphicFramePr>
          <p:nvPr/>
        </p:nvGraphicFramePr>
        <p:xfrm>
          <a:off x="152400" y="1600200"/>
          <a:ext cx="8763000" cy="3706368"/>
        </p:xfrm>
        <a:graphic>
          <a:graphicData uri="http://schemas.openxmlformats.org/drawingml/2006/table">
            <a:tbl>
              <a:tblPr firstRow="1" bandRow="1">
                <a:tableStyleId>{5C22544A-7EE6-4342-B048-85BDC9FD1C3A}</a:tableStyleId>
              </a:tblPr>
              <a:tblGrid>
                <a:gridCol w="8763000"/>
              </a:tblGrid>
              <a:tr h="712652">
                <a:tc>
                  <a:txBody>
                    <a:bodyPr/>
                    <a:lstStyle/>
                    <a:p>
                      <a:pPr marL="566738" marR="0" lvl="0" indent="-566738" algn="l" defTabSz="914400" rtl="0" eaLnBrk="1" fontAlgn="base" latinLnBrk="0" hangingPunct="1">
                        <a:lnSpc>
                          <a:spcPct val="140000"/>
                        </a:lnSpc>
                        <a:spcBef>
                          <a:spcPct val="20000"/>
                        </a:spcBef>
                        <a:spcAft>
                          <a:spcPct val="0"/>
                        </a:spcAft>
                        <a:buClr>
                          <a:srgbClr val="FFFFFF"/>
                        </a:buClr>
                        <a:buSzPct val="90000"/>
                        <a:buFont typeface="Wingdings" pitchFamily="2" charset="2"/>
                        <a:buChar char="Ø"/>
                        <a:tabLst/>
                        <a:defRPr/>
                      </a:pPr>
                      <a:r>
                        <a:rPr kumimoji="0" lang="en-US" sz="3600" b="1" i="0" u="none" strike="noStrike" kern="0" cap="none" spc="0" normalizeH="0" baseline="0" noProof="0" smtClean="0">
                          <a:ln>
                            <a:noFill/>
                          </a:ln>
                          <a:solidFill>
                            <a:srgbClr val="FFFF00"/>
                          </a:solidFill>
                          <a:effectLst/>
                          <a:uLnTx/>
                          <a:uFillTx/>
                          <a:latin typeface="+mn-lt"/>
                          <a:ea typeface="+mn-ea"/>
                          <a:cs typeface="Nafees Web Naskh" pitchFamily="2" charset="-78"/>
                        </a:rPr>
                        <a:t>Qur</a:t>
                      </a:r>
                      <a:r>
                        <a:rPr kumimoji="0" lang="en-US" sz="3600" b="1" i="0" u="none" strike="noStrike" kern="0" cap="none" spc="0" normalizeH="0" baseline="0" noProof="0" smtClean="0">
                          <a:ln>
                            <a:noFill/>
                          </a:ln>
                          <a:solidFill>
                            <a:srgbClr val="FFFF00"/>
                          </a:solidFill>
                          <a:effectLst/>
                          <a:uLnTx/>
                          <a:uFillTx/>
                          <a:latin typeface="Nafees Web Naskh"/>
                          <a:ea typeface="+mn-ea"/>
                          <a:cs typeface="Nafees Web Naskh" pitchFamily="2" charset="-78"/>
                        </a:rPr>
                        <a:t>’</a:t>
                      </a:r>
                      <a:r>
                        <a:rPr kumimoji="0" lang="en-US" sz="3600" b="1" i="0" u="none" strike="noStrike" kern="0" cap="none" spc="0" normalizeH="0" baseline="0" noProof="0" smtClean="0">
                          <a:ln>
                            <a:noFill/>
                          </a:ln>
                          <a:solidFill>
                            <a:srgbClr val="FFFF00"/>
                          </a:solidFill>
                          <a:effectLst/>
                          <a:uLnTx/>
                          <a:uFillTx/>
                          <a:latin typeface="+mn-lt"/>
                          <a:ea typeface="+mn-ea"/>
                          <a:cs typeface="Nafees Web Naskh" pitchFamily="2" charset="-78"/>
                        </a:rPr>
                        <a:t>an		:</a:t>
                      </a:r>
                      <a:r>
                        <a:rPr kumimoji="0" lang="en-US" sz="3600" b="0" i="0" u="none" strike="noStrike" kern="0" cap="none" spc="0" normalizeH="0" baseline="0" noProof="0" err="1" smtClean="0">
                          <a:ln>
                            <a:noFill/>
                          </a:ln>
                          <a:solidFill>
                            <a:srgbClr val="FFFF00"/>
                          </a:solidFill>
                          <a:effectLst/>
                          <a:uLnTx/>
                          <a:uFillTx/>
                          <a:latin typeface="+mn-lt"/>
                          <a:ea typeface="+mn-ea"/>
                          <a:cs typeface="Nafees Web Naskh" pitchFamily="2" charset="-78"/>
                        </a:rPr>
                        <a:t>Durood</a:t>
                      </a:r>
                      <a:r>
                        <a:rPr kumimoji="0" lang="en-US" sz="3600" b="0" i="0" u="none" strike="noStrike" kern="0" cap="none" spc="0" normalizeH="0" baseline="0" noProof="0" smtClean="0">
                          <a:ln>
                            <a:noFill/>
                          </a:ln>
                          <a:solidFill>
                            <a:srgbClr val="FFFF00"/>
                          </a:solidFill>
                          <a:effectLst/>
                          <a:uLnTx/>
                          <a:uFillTx/>
                          <a:latin typeface="+mn-lt"/>
                          <a:ea typeface="+mn-ea"/>
                          <a:cs typeface="Nafees Web Naskh" pitchFamily="2" charset="-78"/>
                        </a:rPr>
                        <a:t> -1</a:t>
                      </a:r>
                      <a:endParaRPr kumimoji="0" lang="en-US" sz="2700" b="0" i="0" u="none" strike="noStrike" kern="0" cap="none" spc="0" normalizeH="0" baseline="0" noProof="0" smtClean="0">
                        <a:ln>
                          <a:noFill/>
                        </a:ln>
                        <a:solidFill>
                          <a:srgbClr val="FFFF00"/>
                        </a:solidFill>
                        <a:effectLst/>
                        <a:uLnTx/>
                        <a:uFillTx/>
                        <a:latin typeface="+mn-lt"/>
                        <a:ea typeface="+mn-ea"/>
                        <a:cs typeface="Nafees Web Naskh"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00"/>
                    </a:solidFill>
                  </a:tcPr>
                </a:tc>
              </a:tr>
              <a:tr h="803298">
                <a:tc>
                  <a:txBody>
                    <a:bodyPr/>
                    <a:lstStyle/>
                    <a:p>
                      <a:pPr marL="566738" marR="0" lvl="0" indent="-566738" algn="l" defTabSz="914400" rtl="0" eaLnBrk="1" fontAlgn="base" latinLnBrk="0" hangingPunct="1">
                        <a:lnSpc>
                          <a:spcPct val="140000"/>
                        </a:lnSpc>
                        <a:spcBef>
                          <a:spcPct val="20000"/>
                        </a:spcBef>
                        <a:spcAft>
                          <a:spcPct val="0"/>
                        </a:spcAft>
                        <a:buClr>
                          <a:srgbClr val="FFFFFF"/>
                        </a:buClr>
                        <a:buSzPct val="90000"/>
                        <a:buFont typeface="Wingdings" pitchFamily="2" charset="2"/>
                        <a:buChar char="Ø"/>
                        <a:tabLst/>
                        <a:defRPr/>
                      </a:pPr>
                      <a:r>
                        <a:rPr kumimoji="0" lang="en-US" sz="3600" b="1" i="0" u="none" strike="noStrike" kern="0" cap="none" spc="0" normalizeH="0" baseline="0" noProof="0" smtClean="0">
                          <a:ln>
                            <a:noFill/>
                          </a:ln>
                          <a:solidFill>
                            <a:srgbClr val="FFFF00"/>
                          </a:solidFill>
                          <a:effectLst/>
                          <a:uLnTx/>
                          <a:uFillTx/>
                          <a:latin typeface="+mn-lt"/>
                          <a:ea typeface="+mn-ea"/>
                          <a:cs typeface="Nafees Web Naskh" pitchFamily="2" charset="-78"/>
                        </a:rPr>
                        <a:t>Grammar		:</a:t>
                      </a:r>
                      <a:r>
                        <a:rPr kumimoji="0" lang="en-US" sz="3600" b="0" i="0" u="none" strike="noStrike" kern="0" cap="none" spc="0" normalizeH="0" baseline="0" noProof="0" smtClean="0">
                          <a:ln>
                            <a:noFill/>
                          </a:ln>
                          <a:solidFill>
                            <a:srgbClr val="FFFF00"/>
                          </a:solidFill>
                          <a:effectLst/>
                          <a:uLnTx/>
                          <a:uFillTx/>
                          <a:latin typeface="+mn-lt"/>
                          <a:ea typeface="+mn-ea"/>
                          <a:cs typeface="Nafees Web Naskh" pitchFamily="2" charset="-78"/>
                        </a:rPr>
                        <a:t>Forms of </a:t>
                      </a:r>
                      <a:r>
                        <a:rPr kumimoji="0" lang="ar-SA" altLang="zh-TW" sz="4000" b="0" i="0" u="none" strike="noStrike" kern="0" cap="none" spc="0" normalizeH="0" baseline="0" noProof="0" smtClean="0">
                          <a:ln>
                            <a:noFill/>
                          </a:ln>
                          <a:solidFill>
                            <a:srgbClr val="FFFF00"/>
                          </a:solidFill>
                          <a:effectLst/>
                          <a:uLnTx/>
                          <a:uFillTx/>
                          <a:latin typeface="Nafees Naskh" pitchFamily="2" charset="-78"/>
                          <a:ea typeface="+mn-ea"/>
                          <a:cs typeface="Tajweed" pitchFamily="2" charset="-78"/>
                        </a:rPr>
                        <a:t>وَعَدَ  </a:t>
                      </a:r>
                      <a:r>
                        <a:rPr kumimoji="0" lang="en-US" altLang="zh-TW" sz="4000" b="0" i="0" u="none" strike="noStrike" kern="0" cap="none" spc="0" normalizeH="0" baseline="0" noProof="0" smtClean="0">
                          <a:ln>
                            <a:noFill/>
                          </a:ln>
                          <a:solidFill>
                            <a:srgbClr val="FFFF00"/>
                          </a:solidFill>
                          <a:effectLst/>
                          <a:uLnTx/>
                          <a:uFillTx/>
                          <a:latin typeface="Nafees Naskh" pitchFamily="2" charset="-78"/>
                          <a:ea typeface="+mn-ea"/>
                          <a:cs typeface="Tajweed" pitchFamily="2" charset="-78"/>
                        </a:rPr>
                        <a:t>  </a:t>
                      </a:r>
                      <a:r>
                        <a:rPr kumimoji="0" lang="ar-SA" altLang="zh-TW" sz="4000" b="0" i="0" u="none" strike="noStrike" kern="0" cap="none" spc="0" normalizeH="0" baseline="0" noProof="0" smtClean="0">
                          <a:ln>
                            <a:noFill/>
                          </a:ln>
                          <a:solidFill>
                            <a:srgbClr val="FFFF00"/>
                          </a:solidFill>
                          <a:effectLst/>
                          <a:uLnTx/>
                          <a:uFillTx/>
                          <a:latin typeface="Nafees Naskh" pitchFamily="2" charset="-78"/>
                          <a:ea typeface="+mn-ea"/>
                          <a:cs typeface="Tajweed" pitchFamily="2" charset="-78"/>
                        </a:rPr>
                        <a:t>وَلَدَ</a:t>
                      </a:r>
                      <a:r>
                        <a:rPr kumimoji="0" lang="en-US" altLang="zh-TW" sz="4000" b="0" i="0" u="none" strike="noStrike" kern="0" cap="none" spc="0" normalizeH="0" baseline="0" noProof="0" smtClean="0">
                          <a:ln>
                            <a:noFill/>
                          </a:ln>
                          <a:solidFill>
                            <a:srgbClr val="FFFF00"/>
                          </a:solidFill>
                          <a:effectLst/>
                          <a:uLnTx/>
                          <a:uFillTx/>
                          <a:latin typeface="Nafees Naskh" pitchFamily="2" charset="-78"/>
                          <a:ea typeface="+mn-ea"/>
                          <a:cs typeface="Tajweed" pitchFamily="2" charset="-78"/>
                        </a:rPr>
                        <a:t> </a:t>
                      </a:r>
                      <a:r>
                        <a:rPr kumimoji="0" lang="en-US" altLang="zh-TW" sz="2400" b="0" i="0" u="none" strike="noStrike" kern="0" cap="none" spc="0" normalizeH="0" baseline="0" noProof="0" smtClean="0">
                          <a:ln>
                            <a:noFill/>
                          </a:ln>
                          <a:solidFill>
                            <a:srgbClr val="FFFF00"/>
                          </a:solidFill>
                          <a:effectLst/>
                          <a:uLnTx/>
                          <a:uFillTx/>
                          <a:latin typeface="Nafees Naskh" pitchFamily="2" charset="-78"/>
                          <a:ea typeface="+mn-ea"/>
                          <a:cs typeface="Tajweed" pitchFamily="2" charset="-78"/>
                        </a:rPr>
                        <a:t>&amp;</a:t>
                      </a:r>
                      <a:r>
                        <a:rPr kumimoji="0" lang="en-US" altLang="zh-TW" sz="4000" b="0" i="0" u="none" strike="noStrike" kern="0" cap="none" spc="0" normalizeH="0" baseline="0" noProof="0" smtClean="0">
                          <a:ln>
                            <a:noFill/>
                          </a:ln>
                          <a:solidFill>
                            <a:srgbClr val="FFFF00"/>
                          </a:solidFill>
                          <a:effectLst/>
                          <a:uLnTx/>
                          <a:uFillTx/>
                          <a:latin typeface="Nafees Naskh" pitchFamily="2" charset="-78"/>
                          <a:ea typeface="+mn-ea"/>
                          <a:cs typeface="Tajweed" pitchFamily="2" charset="-78"/>
                        </a:rPr>
                        <a:t> </a:t>
                      </a:r>
                      <a:r>
                        <a:rPr kumimoji="0" lang="ar-SA" altLang="zh-TW" sz="4000" b="0" i="0" u="none" strike="noStrike" kern="0" cap="none" spc="0" normalizeH="0" baseline="0" noProof="0" smtClean="0">
                          <a:ln>
                            <a:noFill/>
                          </a:ln>
                          <a:solidFill>
                            <a:srgbClr val="FFFF00"/>
                          </a:solidFill>
                          <a:effectLst/>
                          <a:uLnTx/>
                          <a:uFillTx/>
                          <a:latin typeface="Nafees Naskh" pitchFamily="2" charset="-78"/>
                          <a:ea typeface="+mn-ea"/>
                          <a:cs typeface="Tajweed" pitchFamily="2" charset="-78"/>
                        </a:rPr>
                        <a:t>وَجَدَ</a:t>
                      </a:r>
                      <a:endParaRPr kumimoji="0" lang="ar-SA" sz="4000" b="1" i="0" u="none" strike="noStrike" kern="0" cap="none" spc="0" normalizeH="0" baseline="0" noProof="0" smtClean="0">
                        <a:ln>
                          <a:noFill/>
                        </a:ln>
                        <a:solidFill>
                          <a:srgbClr val="FFFF00"/>
                        </a:solidFill>
                        <a:effectLst/>
                        <a:uLnTx/>
                        <a:uFillTx/>
                        <a:latin typeface="+mn-lt"/>
                        <a:ea typeface="+mn-ea"/>
                        <a:cs typeface="Tajweed"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0033"/>
                    </a:solidFill>
                  </a:tcPr>
                </a:tc>
              </a:tr>
              <a:tr h="1684450">
                <a:tc>
                  <a:txBody>
                    <a:bodyPr/>
                    <a:lstStyle/>
                    <a:p>
                      <a:pPr marL="566738" marR="0" lvl="0" indent="-566738" algn="l" defTabSz="914400" rtl="0" eaLnBrk="1" fontAlgn="base" latinLnBrk="0" hangingPunct="1">
                        <a:lnSpc>
                          <a:spcPct val="140000"/>
                        </a:lnSpc>
                        <a:spcBef>
                          <a:spcPct val="20000"/>
                        </a:spcBef>
                        <a:spcAft>
                          <a:spcPct val="0"/>
                        </a:spcAft>
                        <a:buClr>
                          <a:srgbClr val="FFFFFF"/>
                        </a:buClr>
                        <a:buSzPct val="90000"/>
                        <a:buFont typeface="Wingdings" pitchFamily="2" charset="2"/>
                        <a:buChar char="Ø"/>
                        <a:tabLst/>
                        <a:defRPr/>
                      </a:pPr>
                      <a:r>
                        <a:rPr kumimoji="0" lang="en-US" sz="3600" b="1" i="0" u="none" strike="noStrike" kern="0" cap="none" spc="0" normalizeH="0" baseline="0" noProof="0" smtClean="0">
                          <a:ln>
                            <a:noFill/>
                          </a:ln>
                          <a:solidFill>
                            <a:srgbClr val="FFFF00"/>
                          </a:solidFill>
                          <a:effectLst/>
                          <a:uLnTx/>
                          <a:uFillTx/>
                          <a:latin typeface="+mn-lt"/>
                          <a:ea typeface="+mn-ea"/>
                          <a:cs typeface="Nafees Web Naskh" pitchFamily="2" charset="-78"/>
                        </a:rPr>
                        <a:t>Educational tip: </a:t>
                      </a:r>
                      <a:r>
                        <a:rPr kumimoji="0" lang="en-US" sz="3600" b="0" i="0" u="none" strike="noStrike" kern="0" cap="none" spc="0" normalizeH="0" baseline="0" noProof="0" smtClean="0">
                          <a:ln>
                            <a:noFill/>
                          </a:ln>
                          <a:solidFill>
                            <a:srgbClr val="FFFF00"/>
                          </a:solidFill>
                          <a:effectLst/>
                          <a:uLnTx/>
                          <a:uFillTx/>
                          <a:latin typeface="+mn-lt"/>
                          <a:ea typeface="+mn-ea"/>
                          <a:cs typeface="Nafees Web Naskh" pitchFamily="2" charset="-78"/>
                        </a:rPr>
                        <a:t>Respond to the</a:t>
                      </a:r>
                      <a:br>
                        <a:rPr kumimoji="0" lang="en-US" sz="3600" b="0" i="0" u="none" strike="noStrike" kern="0" cap="none" spc="0" normalizeH="0" baseline="0" noProof="0" smtClean="0">
                          <a:ln>
                            <a:noFill/>
                          </a:ln>
                          <a:solidFill>
                            <a:srgbClr val="FFFF00"/>
                          </a:solidFill>
                          <a:effectLst/>
                          <a:uLnTx/>
                          <a:uFillTx/>
                          <a:latin typeface="+mn-lt"/>
                          <a:ea typeface="+mn-ea"/>
                          <a:cs typeface="Nafees Web Naskh" pitchFamily="2" charset="-78"/>
                        </a:rPr>
                      </a:br>
                      <a:r>
                        <a:rPr kumimoji="0" lang="en-US" sz="3600" b="0" i="0" u="none" strike="noStrike" kern="0" cap="none" spc="0" normalizeH="0" baseline="0" noProof="0" smtClean="0">
                          <a:ln>
                            <a:noFill/>
                          </a:ln>
                          <a:solidFill>
                            <a:srgbClr val="FFFF00"/>
                          </a:solidFill>
                          <a:effectLst/>
                          <a:uLnTx/>
                          <a:uFillTx/>
                          <a:latin typeface="+mn-lt"/>
                          <a:ea typeface="+mn-ea"/>
                          <a:cs typeface="Nafees Web Naskh" pitchFamily="2" charset="-78"/>
                        </a:rPr>
                        <a:t>                    advice of Prophet (</a:t>
                      </a:r>
                      <a:r>
                        <a:rPr kumimoji="0" lang="en-US" sz="3600" b="0" i="0" u="none" strike="noStrike" kern="0" cap="none" spc="0" normalizeH="0" baseline="0" noProof="0" err="1" smtClean="0">
                          <a:ln>
                            <a:noFill/>
                          </a:ln>
                          <a:solidFill>
                            <a:srgbClr val="FFFF00"/>
                          </a:solidFill>
                          <a:effectLst/>
                          <a:uLnTx/>
                          <a:uFillTx/>
                          <a:latin typeface="+mn-lt"/>
                          <a:ea typeface="+mn-ea"/>
                          <a:cs typeface="Nafees Web Naskh" pitchFamily="2" charset="-78"/>
                        </a:rPr>
                        <a:t>pbuh</a:t>
                      </a:r>
                      <a:r>
                        <a:rPr kumimoji="0" lang="en-US" sz="3600" b="0" i="0" u="none" strike="noStrike" kern="0" cap="none" spc="0" normalizeH="0" baseline="0" noProof="0" smtClean="0">
                          <a:ln>
                            <a:noFill/>
                          </a:ln>
                          <a:solidFill>
                            <a:srgbClr val="FFFF00"/>
                          </a:solidFill>
                          <a:effectLst/>
                          <a:uLnTx/>
                          <a:uFillTx/>
                          <a:latin typeface="+mn-lt"/>
                          <a:ea typeface="+mn-ea"/>
                          <a:cs typeface="Nafees Web Naskh" pitchFamily="2" charset="-78"/>
                        </a:rPr>
                        <a:t>)</a:t>
                      </a:r>
                      <a:endParaRPr kumimoji="0" lang="ar-SA" sz="2700" b="0" i="0" u="none" strike="noStrike" kern="0" cap="none" spc="0" normalizeH="0" baseline="0" noProof="0" smtClean="0">
                        <a:ln>
                          <a:noFill/>
                        </a:ln>
                        <a:solidFill>
                          <a:srgbClr val="FFFF00"/>
                        </a:solidFill>
                        <a:effectLst/>
                        <a:uLnTx/>
                        <a:uFillTx/>
                        <a:latin typeface="+mn-lt"/>
                        <a:ea typeface="+mn-ea"/>
                        <a:cs typeface="Nafees Web Naskh" pitchFamily="2" charset="-78"/>
                      </a:endParaRPr>
                    </a:p>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66"/>
                    </a:solidFill>
                  </a:tcPr>
                </a:tc>
              </a:tr>
            </a:tbl>
          </a:graphicData>
        </a:graphic>
      </p:graphicFrame>
      <p:sp>
        <p:nvSpPr>
          <p:cNvPr id="4110" name="Rectangle 13"/>
          <p:cNvSpPr>
            <a:spLocks noChangeArrowheads="1"/>
          </p:cNvSpPr>
          <p:nvPr/>
        </p:nvSpPr>
        <p:spPr bwMode="auto">
          <a:xfrm>
            <a:off x="228600" y="5334000"/>
            <a:ext cx="8686800" cy="1524000"/>
          </a:xfrm>
          <a:prstGeom prst="rect">
            <a:avLst/>
          </a:prstGeom>
          <a:noFill/>
          <a:ln w="9525">
            <a:noFill/>
            <a:miter lim="800000"/>
            <a:headEnd/>
            <a:tailEnd/>
          </a:ln>
        </p:spPr>
        <p:txBody>
          <a:bodyPr/>
          <a:lstStyle/>
          <a:p>
            <a:pPr marL="577850" indent="-577850" algn="ctr">
              <a:lnSpc>
                <a:spcPct val="90000"/>
              </a:lnSpc>
              <a:buSzPct val="90000"/>
              <a:buFont typeface="Wingdings" pitchFamily="2" charset="2"/>
              <a:buNone/>
            </a:pPr>
            <a:r>
              <a:rPr lang="en-US" sz="3200"/>
              <a:t>In this lesson you will learn </a:t>
            </a:r>
            <a:r>
              <a:rPr lang="en-US" sz="4000" b="1">
                <a:solidFill>
                  <a:srgbClr val="FFFF00"/>
                </a:solidFill>
              </a:rPr>
              <a:t>7</a:t>
            </a:r>
            <a:r>
              <a:rPr lang="en-US" sz="3200"/>
              <a:t> new words which occur in </a:t>
            </a:r>
            <a:r>
              <a:rPr lang="en-US" sz="3200" smtClean="0"/>
              <a:t>Qur’an </a:t>
            </a:r>
            <a:r>
              <a:rPr lang="en-US" sz="3200"/>
              <a:t>almost</a:t>
            </a:r>
            <a:r>
              <a:rPr lang="en-US" sz="3200">
                <a:solidFill>
                  <a:srgbClr val="FFFF00"/>
                </a:solidFill>
              </a:rPr>
              <a:t> </a:t>
            </a:r>
            <a:r>
              <a:rPr lang="en-US" sz="4000" b="1">
                <a:solidFill>
                  <a:srgbClr val="FFFF00"/>
                </a:solidFill>
              </a:rPr>
              <a:t>457</a:t>
            </a:r>
            <a:r>
              <a:rPr lang="en-US" sz="3200">
                <a:solidFill>
                  <a:srgbClr val="FFFF00"/>
                </a:solidFill>
              </a:rPr>
              <a:t> </a:t>
            </a:r>
            <a:r>
              <a:rPr lang="en-US" sz="3200"/>
              <a:t>times</a:t>
            </a:r>
            <a:endParaRPr lang="ur-PK" sz="320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29820" name="Group 28"/>
          <p:cNvGraphicFramePr>
            <a:graphicFrameLocks noGrp="1"/>
          </p:cNvGraphicFramePr>
          <p:nvPr/>
        </p:nvGraphicFramePr>
        <p:xfrm>
          <a:off x="127000" y="152400"/>
          <a:ext cx="8940800" cy="2087880"/>
        </p:xfrm>
        <a:graphic>
          <a:graphicData uri="http://schemas.openxmlformats.org/drawingml/2006/table">
            <a:tbl>
              <a:tblPr rtl="1"/>
              <a:tblGrid>
                <a:gridCol w="958850"/>
                <a:gridCol w="1554162"/>
                <a:gridCol w="2722563"/>
                <a:gridCol w="1320800"/>
                <a:gridCol w="2384425"/>
              </a:tblGrid>
              <a:tr h="11430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كَمَا</a:t>
                      </a:r>
                    </a:p>
                  </a:txBody>
                  <a:tcPr marL="0" marR="0"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صَلَّيْتَ</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إِبْرَاهِيمَ</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إِبْرَاهِيمَ</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as</a:t>
                      </a:r>
                    </a:p>
                  </a:txBody>
                  <a:tcPr marL="0" marR="0"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You sent peace</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a:t>
                      </a:r>
                      <a:r>
                        <a:rPr kumimoji="0" lang="en-US" sz="2800" b="0" i="0" u="none" strike="noStrike" cap="none" normalizeH="0" baseline="0" err="1" smtClean="0">
                          <a:ln>
                            <a:noFill/>
                          </a:ln>
                          <a:solidFill>
                            <a:srgbClr val="FFFFFF"/>
                          </a:solidFill>
                          <a:effectLst/>
                          <a:latin typeface="Tahoma" pitchFamily="34" charset="0"/>
                          <a:ea typeface="Times New Roman" pitchFamily="18" charset="0"/>
                          <a:cs typeface="Tahoma" pitchFamily="34" charset="0"/>
                        </a:rPr>
                        <a:t>Ibraheem</a:t>
                      </a:r>
                      <a:endPar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endParaRP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a:t>
                      </a:r>
                      <a:r>
                        <a:rPr kumimoji="0" lang="en-US" sz="2800" b="0" i="0" u="none" strike="noStrike" cap="none" normalizeH="0" baseline="0" err="1" smtClean="0">
                          <a:ln>
                            <a:noFill/>
                          </a:ln>
                          <a:solidFill>
                            <a:srgbClr val="FFFFFF"/>
                          </a:solidFill>
                          <a:effectLst/>
                          <a:latin typeface="Tahoma" pitchFamily="34" charset="0"/>
                          <a:ea typeface="Times New Roman" pitchFamily="18" charset="0"/>
                          <a:cs typeface="Tahoma" pitchFamily="34" charset="0"/>
                        </a:rPr>
                        <a:t>Ibraheem</a:t>
                      </a: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22551" name="Oval 25"/>
          <p:cNvSpPr>
            <a:spLocks noChangeArrowheads="1"/>
          </p:cNvSpPr>
          <p:nvPr/>
        </p:nvSpPr>
        <p:spPr bwMode="auto">
          <a:xfrm>
            <a:off x="6694487" y="2286000"/>
            <a:ext cx="1230313" cy="588963"/>
          </a:xfrm>
          <a:prstGeom prst="ellipse">
            <a:avLst/>
          </a:prstGeom>
          <a:noFill/>
          <a:ln w="9525" algn="ctr">
            <a:solidFill>
              <a:schemeClr val="tx1"/>
            </a:solidFill>
            <a:round/>
            <a:headEnd/>
            <a:tailEnd/>
          </a:ln>
        </p:spPr>
        <p:txBody>
          <a:bodyPr wrap="none" anchor="ctr"/>
          <a:lstStyle/>
          <a:p>
            <a:pPr algn="ctr">
              <a:spcBef>
                <a:spcPct val="50000"/>
              </a:spcBef>
            </a:pPr>
            <a:r>
              <a:rPr lang="ar-SA" sz="3200" b="1">
                <a:cs typeface="Arial" pitchFamily="34" charset="0"/>
              </a:rPr>
              <a:t>صَلوة</a:t>
            </a:r>
            <a:endParaRPr lang="en-US" sz="3200" b="1">
              <a:cs typeface="Arial" pitchFamily="34" charset="0"/>
            </a:endParaRPr>
          </a:p>
        </p:txBody>
      </p:sp>
      <p:sp>
        <p:nvSpPr>
          <p:cNvPr id="22552" name="Rectangle 27"/>
          <p:cNvSpPr>
            <a:spLocks noGrp="1" noChangeArrowheads="1"/>
          </p:cNvSpPr>
          <p:nvPr>
            <p:ph type="body" idx="1"/>
          </p:nvPr>
        </p:nvSpPr>
        <p:spPr>
          <a:xfrm>
            <a:off x="4953000" y="3429000"/>
            <a:ext cx="3581400" cy="1371600"/>
          </a:xfrm>
          <a:noFill/>
        </p:spPr>
        <p:txBody>
          <a:bodyPr/>
          <a:lstStyle/>
          <a:p>
            <a:pPr eaLnBrk="1" hangingPunct="1">
              <a:lnSpc>
                <a:spcPct val="90000"/>
              </a:lnSpc>
              <a:spcBef>
                <a:spcPct val="0"/>
              </a:spcBef>
              <a:buFont typeface="Wingdings" pitchFamily="2" charset="2"/>
              <a:buNone/>
            </a:pPr>
            <a:r>
              <a:rPr lang="ar-SA" sz="8900" smtClean="0">
                <a:latin typeface="Times New Roman" pitchFamily="18" charset="0"/>
                <a:ea typeface="Times New Roman" pitchFamily="18" charset="0"/>
                <a:cs typeface="Tajweed" pitchFamily="2" charset="-78"/>
              </a:rPr>
              <a:t>صَلَّيْتَ :</a:t>
            </a:r>
            <a:endParaRPr lang="ar-SA" sz="4400" smtClean="0">
              <a:latin typeface="Times New Roman" pitchFamily="18" charset="0"/>
              <a:ea typeface="Times New Roman" pitchFamily="18" charset="0"/>
              <a:cs typeface="Nafees Web Naskh" pitchFamily="2" charset="-78"/>
            </a:endParaRPr>
          </a:p>
        </p:txBody>
      </p:sp>
      <p:sp>
        <p:nvSpPr>
          <p:cNvPr id="27" name="Rectangle 26"/>
          <p:cNvSpPr/>
          <p:nvPr/>
        </p:nvSpPr>
        <p:spPr>
          <a:xfrm>
            <a:off x="0" y="3352800"/>
            <a:ext cx="4194175" cy="1358900"/>
          </a:xfrm>
          <a:prstGeom prst="rect">
            <a:avLst/>
          </a:prstGeom>
        </p:spPr>
        <p:txBody>
          <a:bodyPr wrap="none">
            <a:spAutoFit/>
          </a:bodyPr>
          <a:lstStyle/>
          <a:p>
            <a:pPr marL="342900" indent="-342900" algn="r" rtl="1">
              <a:lnSpc>
                <a:spcPct val="90000"/>
              </a:lnSpc>
              <a:buClr>
                <a:srgbClr val="FFFFFF"/>
              </a:buClr>
              <a:buSzPct val="90000"/>
              <a:defRPr/>
            </a:pPr>
            <a:r>
              <a:rPr lang="ar-SA" sz="8900" kern="0">
                <a:solidFill>
                  <a:srgbClr val="FFFF00"/>
                </a:solidFill>
                <a:latin typeface="Times New Roman" pitchFamily="18" charset="0"/>
                <a:ea typeface="Times New Roman" pitchFamily="18" charset="0"/>
                <a:cs typeface="Tajweed" pitchFamily="2" charset="-78"/>
              </a:rPr>
              <a:t>صَلَّيْتَ عَلَى:</a:t>
            </a:r>
            <a:endParaRPr lang="ar-SA" sz="3800" kern="0">
              <a:solidFill>
                <a:srgbClr val="FFFFFF"/>
              </a:solidFill>
              <a:latin typeface="Nafees Web Naskh" pitchFamily="2" charset="-78"/>
              <a:ea typeface="Times New Roman" pitchFamily="18" charset="0"/>
              <a:cs typeface="Nafees Web Naskh" pitchFamily="2" charset="-78"/>
            </a:endParaRPr>
          </a:p>
        </p:txBody>
      </p:sp>
      <p:sp>
        <p:nvSpPr>
          <p:cNvPr id="28" name="Rectangle 27"/>
          <p:cNvSpPr/>
          <p:nvPr/>
        </p:nvSpPr>
        <p:spPr>
          <a:xfrm>
            <a:off x="152400" y="5097959"/>
            <a:ext cx="8763000" cy="769441"/>
          </a:xfrm>
          <a:prstGeom prst="rect">
            <a:avLst/>
          </a:prstGeom>
        </p:spPr>
        <p:txBody>
          <a:bodyPr wrap="square">
            <a:spAutoFit/>
          </a:bodyPr>
          <a:lstStyle/>
          <a:p>
            <a:pPr algn="ctr">
              <a:defRPr/>
            </a:pPr>
            <a:r>
              <a:rPr lang="en-US" sz="4400" smtClean="0">
                <a:solidFill>
                  <a:srgbClr val="FFFFFF"/>
                </a:solidFill>
              </a:rPr>
              <a:t>You </a:t>
            </a:r>
            <a:r>
              <a:rPr lang="en-US" sz="4400">
                <a:solidFill>
                  <a:srgbClr val="FFFFFF"/>
                </a:solidFill>
              </a:rPr>
              <a:t>sent </a:t>
            </a:r>
            <a:r>
              <a:rPr lang="en-US" sz="4400" smtClean="0">
                <a:solidFill>
                  <a:srgbClr val="FFFFFF"/>
                </a:solidFill>
              </a:rPr>
              <a:t>peace         You prayed </a:t>
            </a:r>
            <a:endParaRPr lang="en-US" sz="2800">
              <a:solidFill>
                <a:srgbClr val="FFFF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repeatCount="indefinite" accel="50000" decel="50000" fill="hold" grpId="0" nodeType="withEffect">
                                  <p:stCondLst>
                                    <p:cond delay="0"/>
                                  </p:stCondLst>
                                  <p:childTnLst>
                                    <p:animMotion origin="layout" path="M -3.33333E-6 2.22222E-6 L -3.33333E-6 -0.09236 " pathEditMode="relative" rAng="0" ptsTypes="AA">
                                      <p:cBhvr>
                                        <p:cTn id="6" dur="2000" fill="hold"/>
                                        <p:tgtEl>
                                          <p:spTgt spid="28"/>
                                        </p:tgtEl>
                                        <p:attrNameLst>
                                          <p:attrName>ppt_x</p:attrName>
                                          <p:attrName>ppt_y</p:attrName>
                                        </p:attrNameLst>
                                      </p:cBhvr>
                                      <p:rCtr x="0" y="-4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33912" name="Group 24"/>
          <p:cNvGraphicFramePr>
            <a:graphicFrameLocks noGrp="1"/>
          </p:cNvGraphicFramePr>
          <p:nvPr/>
        </p:nvGraphicFramePr>
        <p:xfrm>
          <a:off x="127000" y="228600"/>
          <a:ext cx="8940800" cy="2011680"/>
        </p:xfrm>
        <a:graphic>
          <a:graphicData uri="http://schemas.openxmlformats.org/drawingml/2006/table">
            <a:tbl>
              <a:tblPr rtl="1"/>
              <a:tblGrid>
                <a:gridCol w="958850"/>
                <a:gridCol w="1554162"/>
                <a:gridCol w="2722563"/>
                <a:gridCol w="1320800"/>
                <a:gridCol w="2384425"/>
              </a:tblGrid>
              <a:tr h="1066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كَمَا</a:t>
                      </a:r>
                    </a:p>
                  </a:txBody>
                  <a:tcPr marL="0" marR="0"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صَلَّيْتَ</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إِبْرَاهِيمَ</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إِبْرَاهِيمَ</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as</a:t>
                      </a:r>
                    </a:p>
                  </a:txBody>
                  <a:tcPr marL="0" marR="0"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You sent peace</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Ibraheem</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a:t>
                      </a:r>
                      <a:r>
                        <a:rPr kumimoji="0" lang="en-US" sz="2800" b="0" i="0" u="none" strike="noStrike" cap="none" normalizeH="0" baseline="0" err="1" smtClean="0">
                          <a:ln>
                            <a:noFill/>
                          </a:ln>
                          <a:solidFill>
                            <a:srgbClr val="FFFFFF"/>
                          </a:solidFill>
                          <a:effectLst/>
                          <a:latin typeface="Tahoma" pitchFamily="34" charset="0"/>
                          <a:ea typeface="Times New Roman" pitchFamily="18" charset="0"/>
                          <a:cs typeface="Tahoma" pitchFamily="34" charset="0"/>
                        </a:rPr>
                        <a:t>Ibraheem</a:t>
                      </a: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23576" name="Rectangle 25"/>
          <p:cNvSpPr>
            <a:spLocks noChangeArrowheads="1"/>
          </p:cNvSpPr>
          <p:nvPr/>
        </p:nvSpPr>
        <p:spPr bwMode="auto">
          <a:xfrm>
            <a:off x="0" y="2819400"/>
            <a:ext cx="9144000" cy="1981200"/>
          </a:xfrm>
          <a:prstGeom prst="rect">
            <a:avLst/>
          </a:prstGeom>
          <a:noFill/>
          <a:ln w="9525">
            <a:noFill/>
            <a:miter lim="800000"/>
            <a:headEnd/>
            <a:tailEnd/>
          </a:ln>
        </p:spPr>
        <p:txBody>
          <a:bodyPr/>
          <a:lstStyle/>
          <a:p>
            <a:pPr marL="342900" indent="-342900" algn="ctr" rtl="1">
              <a:lnSpc>
                <a:spcPct val="90000"/>
              </a:lnSpc>
              <a:buClr>
                <a:srgbClr val="FFFFFF"/>
              </a:buClr>
              <a:buSzPct val="90000"/>
              <a:buFont typeface="Wingdings" pitchFamily="2" charset="2"/>
              <a:buNone/>
            </a:pPr>
            <a:r>
              <a:rPr lang="ar-SA" sz="12900">
                <a:solidFill>
                  <a:srgbClr val="FFFF00"/>
                </a:solidFill>
                <a:latin typeface="Times New Roman" pitchFamily="18" charset="0"/>
                <a:ea typeface="Times New Roman" pitchFamily="18" charset="0"/>
                <a:cs typeface="Tajweed" pitchFamily="2" charset="-78"/>
              </a:rPr>
              <a:t>وَّ		 </a:t>
            </a:r>
            <a:r>
              <a:rPr lang="en-US" sz="12900">
                <a:solidFill>
                  <a:srgbClr val="FFFF00"/>
                </a:solidFill>
                <a:latin typeface="Times New Roman" pitchFamily="18" charset="0"/>
                <a:ea typeface="Times New Roman" pitchFamily="18" charset="0"/>
                <a:cs typeface="Tajweed" pitchFamily="2" charset="-78"/>
              </a:rPr>
              <a:t>	</a:t>
            </a:r>
            <a:r>
              <a:rPr lang="ar-SA" sz="12900">
                <a:solidFill>
                  <a:srgbClr val="FFFF00"/>
                </a:solidFill>
                <a:latin typeface="Times New Roman" pitchFamily="18" charset="0"/>
                <a:ea typeface="Times New Roman" pitchFamily="18" charset="0"/>
                <a:cs typeface="Tajweed" pitchFamily="2" charset="-78"/>
              </a:rPr>
              <a:t>عَلَىٰ	</a:t>
            </a:r>
            <a:r>
              <a:rPr lang="en-US" sz="12900" smtClean="0">
                <a:solidFill>
                  <a:srgbClr val="FFFF00"/>
                </a:solidFill>
                <a:latin typeface="Times New Roman" pitchFamily="18" charset="0"/>
                <a:ea typeface="Times New Roman" pitchFamily="18" charset="0"/>
                <a:cs typeface="Tajweed" pitchFamily="2" charset="-78"/>
              </a:rPr>
              <a:t>	</a:t>
            </a:r>
            <a:r>
              <a:rPr lang="ar-SA" sz="12900" smtClean="0">
                <a:solidFill>
                  <a:srgbClr val="FFFF00"/>
                </a:solidFill>
                <a:latin typeface="Times New Roman" pitchFamily="18" charset="0"/>
                <a:ea typeface="Times New Roman" pitchFamily="18" charset="0"/>
                <a:cs typeface="Tajweed" pitchFamily="2" charset="-78"/>
              </a:rPr>
              <a:t>آلِ</a:t>
            </a:r>
            <a:endParaRPr lang="ar-SA" sz="12900">
              <a:solidFill>
                <a:srgbClr val="FFFF00"/>
              </a:solidFill>
              <a:latin typeface="Times New Roman" pitchFamily="18" charset="0"/>
              <a:ea typeface="Times New Roman" pitchFamily="18" charset="0"/>
              <a:cs typeface="Tajweed" pitchFamily="2" charset="-78"/>
            </a:endParaRPr>
          </a:p>
          <a:p>
            <a:pPr marL="342900" indent="-342900" algn="ctr" rtl="1">
              <a:lnSpc>
                <a:spcPct val="90000"/>
              </a:lnSpc>
              <a:buClr>
                <a:srgbClr val="FFFFFF"/>
              </a:buClr>
              <a:buSzPct val="90000"/>
              <a:buFont typeface="Wingdings" pitchFamily="2" charset="2"/>
              <a:buNone/>
            </a:pPr>
            <a:endParaRPr lang="ar-SA" sz="4400">
              <a:solidFill>
                <a:srgbClr val="FFFF00"/>
              </a:solidFill>
              <a:latin typeface="Times New Roman" pitchFamily="18" charset="0"/>
              <a:ea typeface="Times New Roman" pitchFamily="18" charset="0"/>
              <a:cs typeface="Tajweed" pitchFamily="2" charset="-78"/>
            </a:endParaRPr>
          </a:p>
          <a:p>
            <a:pPr marL="342900" indent="-342900" algn="ctr" rtl="1">
              <a:lnSpc>
                <a:spcPct val="90000"/>
              </a:lnSpc>
              <a:buClr>
                <a:srgbClr val="FFFFFF"/>
              </a:buClr>
              <a:buSzPct val="90000"/>
              <a:buFont typeface="Wingdings" pitchFamily="2" charset="2"/>
              <a:buNone/>
            </a:pPr>
            <a:endParaRPr lang="en-US" sz="7400">
              <a:solidFill>
                <a:srgbClr val="FFFFFF"/>
              </a:solidFill>
              <a:latin typeface="Nafees Web Naskh" pitchFamily="2" charset="-78"/>
              <a:ea typeface="Times New Roman" pitchFamily="18" charset="0"/>
              <a:cs typeface="Nafees Web Naskh" pitchFamily="2" charset="-78"/>
            </a:endParaRPr>
          </a:p>
        </p:txBody>
      </p:sp>
      <p:grpSp>
        <p:nvGrpSpPr>
          <p:cNvPr id="2" name="Group 30"/>
          <p:cNvGrpSpPr>
            <a:grpSpLocks/>
          </p:cNvGrpSpPr>
          <p:nvPr/>
        </p:nvGrpSpPr>
        <p:grpSpPr bwMode="auto">
          <a:xfrm>
            <a:off x="383721" y="4953000"/>
            <a:ext cx="8413738" cy="1015665"/>
            <a:chOff x="383746" y="4673820"/>
            <a:chExt cx="8414255" cy="1015329"/>
          </a:xfrm>
        </p:grpSpPr>
        <p:sp>
          <p:nvSpPr>
            <p:cNvPr id="23578" name="Text Box 27"/>
            <p:cNvSpPr txBox="1">
              <a:spLocks noChangeArrowheads="1"/>
            </p:cNvSpPr>
            <p:nvPr/>
          </p:nvSpPr>
          <p:spPr bwMode="auto">
            <a:xfrm>
              <a:off x="4267200" y="4673822"/>
              <a:ext cx="1032719" cy="1015327"/>
            </a:xfrm>
            <a:prstGeom prst="rect">
              <a:avLst/>
            </a:prstGeom>
            <a:noFill/>
            <a:ln w="9525">
              <a:noFill/>
              <a:miter lim="800000"/>
              <a:headEnd/>
              <a:tailEnd/>
            </a:ln>
          </p:spPr>
          <p:txBody>
            <a:bodyPr wrap="none">
              <a:spAutoFit/>
            </a:bodyPr>
            <a:lstStyle/>
            <a:p>
              <a:r>
                <a:rPr lang="en-US" sz="6000"/>
                <a:t>o</a:t>
              </a:r>
              <a:r>
                <a:rPr lang="en-US" sz="6000" smtClean="0"/>
                <a:t>n</a:t>
              </a:r>
              <a:endParaRPr lang="en-US" sz="5000"/>
            </a:p>
          </p:txBody>
        </p:sp>
        <p:sp>
          <p:nvSpPr>
            <p:cNvPr id="23579" name="Text Box 28"/>
            <p:cNvSpPr txBox="1">
              <a:spLocks noChangeArrowheads="1"/>
            </p:cNvSpPr>
            <p:nvPr/>
          </p:nvSpPr>
          <p:spPr bwMode="auto">
            <a:xfrm>
              <a:off x="383746" y="4673820"/>
              <a:ext cx="2207215" cy="1015327"/>
            </a:xfrm>
            <a:prstGeom prst="rect">
              <a:avLst/>
            </a:prstGeom>
            <a:noFill/>
            <a:ln w="9525">
              <a:noFill/>
              <a:miter lim="800000"/>
              <a:headEnd/>
              <a:tailEnd/>
            </a:ln>
          </p:spPr>
          <p:txBody>
            <a:bodyPr wrap="none">
              <a:spAutoFit/>
            </a:bodyPr>
            <a:lstStyle/>
            <a:p>
              <a:r>
                <a:rPr lang="en-US" sz="6000"/>
                <a:t>f</a:t>
              </a:r>
              <a:r>
                <a:rPr lang="en-US" sz="6000" smtClean="0"/>
                <a:t>amily</a:t>
              </a:r>
              <a:endParaRPr lang="en-US" sz="5000"/>
            </a:p>
          </p:txBody>
        </p:sp>
        <p:sp>
          <p:nvSpPr>
            <p:cNvPr id="23580" name="Text Box 29"/>
            <p:cNvSpPr txBox="1">
              <a:spLocks noChangeArrowheads="1"/>
            </p:cNvSpPr>
            <p:nvPr/>
          </p:nvSpPr>
          <p:spPr bwMode="auto">
            <a:xfrm>
              <a:off x="7354888" y="4673821"/>
              <a:ext cx="1443113" cy="1015327"/>
            </a:xfrm>
            <a:prstGeom prst="rect">
              <a:avLst/>
            </a:prstGeom>
            <a:noFill/>
            <a:ln w="9525">
              <a:noFill/>
              <a:miter lim="800000"/>
              <a:headEnd/>
              <a:tailEnd/>
            </a:ln>
          </p:spPr>
          <p:txBody>
            <a:bodyPr wrap="none">
              <a:spAutoFit/>
            </a:bodyPr>
            <a:lstStyle/>
            <a:p>
              <a:r>
                <a:rPr lang="en-US" sz="6000"/>
                <a:t>a</a:t>
              </a:r>
              <a:r>
                <a:rPr lang="en-US" sz="6000" smtClean="0"/>
                <a:t>nd</a:t>
              </a:r>
              <a:endParaRPr lang="en-US" sz="500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repeatCount="indefinite" accel="50000" decel="50000" fill="hold" nodeType="withEffect">
                                  <p:stCondLst>
                                    <p:cond delay="0"/>
                                  </p:stCondLst>
                                  <p:childTnLst>
                                    <p:animMotion origin="layout" path="M 0.00747 -2.59259E-6 L 0.0066 -0.05926 " pathEditMode="relative" rAng="0" ptsTypes="AA">
                                      <p:cBhvr>
                                        <p:cTn id="6" dur="2000" fill="hold"/>
                                        <p:tgtEl>
                                          <p:spTgt spid="2"/>
                                        </p:tgtEl>
                                        <p:attrNameLst>
                                          <p:attrName>ppt_x</p:attrName>
                                          <p:attrName>ppt_y</p:attrName>
                                        </p:attrNameLst>
                                      </p:cBhvr>
                                      <p:rCtr x="-100" y="-30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37987" name="Group 3"/>
          <p:cNvGraphicFramePr>
            <a:graphicFrameLocks noGrp="1"/>
          </p:cNvGraphicFramePr>
          <p:nvPr/>
        </p:nvGraphicFramePr>
        <p:xfrm>
          <a:off x="127000" y="685800"/>
          <a:ext cx="8940800" cy="2087880"/>
        </p:xfrm>
        <a:graphic>
          <a:graphicData uri="http://schemas.openxmlformats.org/drawingml/2006/table">
            <a:tbl>
              <a:tblPr rtl="1"/>
              <a:tblGrid>
                <a:gridCol w="958850"/>
                <a:gridCol w="1554162"/>
                <a:gridCol w="2722563"/>
                <a:gridCol w="1320800"/>
                <a:gridCol w="2384425"/>
              </a:tblGrid>
              <a:tr h="11430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كَمَا</a:t>
                      </a:r>
                    </a:p>
                  </a:txBody>
                  <a:tcPr marL="0" marR="0"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صَلَّيْتَ</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إِبْرَاهِيمَ</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إِبْرَاهِيمَ</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as</a:t>
                      </a:r>
                    </a:p>
                  </a:txBody>
                  <a:tcPr marL="0" marR="0"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You sent peace</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Ibraheem</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a:t>
                      </a:r>
                      <a:r>
                        <a:rPr kumimoji="0" lang="en-US" sz="2800" b="0" i="0" u="none" strike="noStrike" cap="none" normalizeH="0" baseline="0" err="1" smtClean="0">
                          <a:ln>
                            <a:noFill/>
                          </a:ln>
                          <a:solidFill>
                            <a:srgbClr val="FFFFFF"/>
                          </a:solidFill>
                          <a:effectLst/>
                          <a:latin typeface="Tahoma" pitchFamily="34" charset="0"/>
                          <a:ea typeface="Times New Roman" pitchFamily="18" charset="0"/>
                          <a:cs typeface="Tahoma" pitchFamily="34" charset="0"/>
                        </a:rPr>
                        <a:t>Ibraheem</a:t>
                      </a: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24599" name="Text Box 23"/>
          <p:cNvSpPr txBox="1">
            <a:spLocks noChangeArrowheads="1"/>
          </p:cNvSpPr>
          <p:nvPr/>
        </p:nvSpPr>
        <p:spPr bwMode="auto">
          <a:xfrm>
            <a:off x="0" y="3201412"/>
            <a:ext cx="9144000" cy="3277820"/>
          </a:xfrm>
          <a:prstGeom prst="rect">
            <a:avLst/>
          </a:prstGeom>
          <a:noFill/>
          <a:ln w="9525" algn="ctr">
            <a:noFill/>
            <a:miter lim="800000"/>
            <a:headEnd/>
            <a:tailEnd/>
          </a:ln>
        </p:spPr>
        <p:txBody>
          <a:bodyPr wrap="square">
            <a:spAutoFit/>
          </a:bodyPr>
          <a:lstStyle/>
          <a:p>
            <a:pPr marL="342900" indent="-342900">
              <a:spcBef>
                <a:spcPts val="0"/>
              </a:spcBef>
              <a:buClr>
                <a:srgbClr val="FFFFFF"/>
              </a:buClr>
              <a:buSzPct val="90000"/>
              <a:buFont typeface="Wingdings" pitchFamily="2" charset="2"/>
              <a:buChar char="Ø"/>
            </a:pPr>
            <a:r>
              <a:rPr lang="en-US" sz="3200" dirty="0" smtClean="0">
                <a:solidFill>
                  <a:srgbClr val="FFFF00"/>
                </a:solidFill>
                <a:latin typeface="+mn-lt"/>
                <a:cs typeface="Alvi Nastaleeq" pitchFamily="2" charset="-78"/>
              </a:rPr>
              <a:t>One meaning: Allah has granted Ibrahim A.S. the status of “Imam of the mankind”</a:t>
            </a:r>
          </a:p>
          <a:p>
            <a:pPr marL="342900" indent="-342900">
              <a:spcBef>
                <a:spcPts val="1800"/>
              </a:spcBef>
              <a:buClr>
                <a:srgbClr val="FFFFFF"/>
              </a:buClr>
              <a:buSzPct val="90000"/>
              <a:buFont typeface="Wingdings" pitchFamily="2" charset="2"/>
              <a:buChar char="Ø"/>
            </a:pPr>
            <a:r>
              <a:rPr lang="en-US" sz="3200" dirty="0" smtClean="0">
                <a:solidFill>
                  <a:srgbClr val="FFFF00"/>
                </a:solidFill>
                <a:latin typeface="+mn-lt"/>
                <a:cs typeface="Alvi Nastaleeq" pitchFamily="2" charset="-78"/>
              </a:rPr>
              <a:t>Just as all nations, which believe in </a:t>
            </a:r>
            <a:r>
              <a:rPr lang="en-US" sz="3200" dirty="0" err="1" smtClean="0">
                <a:solidFill>
                  <a:srgbClr val="FFFF00"/>
                </a:solidFill>
                <a:latin typeface="+mn-lt"/>
                <a:cs typeface="Alvi Nastaleeq" pitchFamily="2" charset="-78"/>
              </a:rPr>
              <a:t>Prophethood</a:t>
            </a:r>
            <a:r>
              <a:rPr lang="en-US" sz="3200" dirty="0" smtClean="0">
                <a:solidFill>
                  <a:srgbClr val="FFFF00"/>
                </a:solidFill>
                <a:latin typeface="+mn-lt"/>
                <a:cs typeface="Alvi Nastaleeq" pitchFamily="2" charset="-78"/>
              </a:rPr>
              <a:t>, Revelation and the Books; accept Ibrahim A.S. as their Prophet, make our Prophet also accepted by …</a:t>
            </a:r>
            <a:endParaRPr lang="en-US" sz="3200" dirty="0">
              <a:solidFill>
                <a:srgbClr val="FFFF00"/>
              </a:solidFill>
              <a:latin typeface="+mn-lt"/>
              <a:cs typeface="Alvi Nastaleeq" pitchFamily="2" charset="-78"/>
            </a:endParaRPr>
          </a:p>
        </p:txBody>
      </p:sp>
      <p:sp>
        <p:nvSpPr>
          <p:cNvPr id="6" name="Rectangle 20"/>
          <p:cNvSpPr>
            <a:spLocks noChangeArrowheads="1"/>
          </p:cNvSpPr>
          <p:nvPr/>
        </p:nvSpPr>
        <p:spPr bwMode="auto">
          <a:xfrm>
            <a:off x="457200" y="76200"/>
            <a:ext cx="8229600" cy="560387"/>
          </a:xfrm>
          <a:prstGeom prst="rect">
            <a:avLst/>
          </a:prstGeom>
          <a:noFill/>
          <a:ln w="9525">
            <a:noFill/>
            <a:miter lim="800000"/>
            <a:headEnd/>
            <a:tailEnd/>
          </a:ln>
        </p:spPr>
        <p:txBody>
          <a:bodyPr anchor="ctr"/>
          <a:lstStyle/>
          <a:p>
            <a:pPr algn="ctr" eaLnBrk="0" hangingPunct="0">
              <a:spcBef>
                <a:spcPct val="0"/>
              </a:spcBef>
            </a:pPr>
            <a:r>
              <a:rPr lang="en-US" sz="3600" b="1">
                <a:solidFill>
                  <a:schemeClr val="tx1"/>
                </a:solidFill>
                <a:cs typeface="Majidi" pitchFamily="2" charset="-78"/>
              </a:rPr>
              <a:t>Message from: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flipV="1">
            <a:off x="457200" y="13716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37987" name="Group 3"/>
          <p:cNvGraphicFramePr>
            <a:graphicFrameLocks noGrp="1"/>
          </p:cNvGraphicFramePr>
          <p:nvPr/>
        </p:nvGraphicFramePr>
        <p:xfrm>
          <a:off x="76200" y="1752600"/>
          <a:ext cx="8915400" cy="1981200"/>
        </p:xfrm>
        <a:graphic>
          <a:graphicData uri="http://schemas.openxmlformats.org/drawingml/2006/table">
            <a:tbl>
              <a:tblPr rtl="1"/>
              <a:tblGrid>
                <a:gridCol w="1632778"/>
                <a:gridCol w="3251312"/>
                <a:gridCol w="4031310"/>
              </a:tblGrid>
              <a:tr h="11430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كَمَا</a:t>
                      </a:r>
                    </a:p>
                  </a:txBody>
                  <a:tcPr marL="0" marR="0" anchor="b" horzOverflow="overflow">
                    <a:lnL w="762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صَلَّيْتَ</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إِبْرَاهِيمَ</a:t>
                      </a:r>
                    </a:p>
                  </a:txBody>
                  <a:tcPr marL="0" marR="0" anchor="ctr" horzOverflow="overflow">
                    <a:lnL w="6350" cap="flat" cmpd="sng" algn="ctr">
                      <a:solidFill>
                        <a:schemeClr val="tx1"/>
                      </a:solidFill>
                      <a:prstDash val="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FFFFFF"/>
                        </a:solidFill>
                        <a:effectLst/>
                        <a:latin typeface="Tahoma" pitchFamily="34" charset="0"/>
                        <a:cs typeface="Tahoma" pitchFamily="34" charset="0"/>
                      </a:endParaRPr>
                    </a:p>
                  </a:txBody>
                  <a:tcPr marL="0" marR="0" anchor="ctr" horzOverflow="overflow">
                    <a:lnL w="762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FFFFFF"/>
                        </a:solidFill>
                        <a:effectLst/>
                        <a:latin typeface="Tahoma" pitchFamily="34" charset="0"/>
                        <a:cs typeface="Tahoma" pitchFamily="34" charset="0"/>
                      </a:endParaRP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endParaRPr>
                    </a:p>
                  </a:txBody>
                  <a:tcPr marL="0" marR="0" anchor="ctr" horzOverflow="overflow">
                    <a:lnL w="6350" cap="flat" cmpd="sng" algn="ctr">
                      <a:solidFill>
                        <a:schemeClr val="tx1"/>
                      </a:solidFill>
                      <a:prstDash val="dot"/>
                      <a:round/>
                      <a:headEnd type="none" w="med" len="med"/>
                      <a:tailEnd type="none" w="med" len="med"/>
                    </a:lnL>
                    <a:lnR w="762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graphicFrame>
        <p:nvGraphicFramePr>
          <p:cNvPr id="6" name="Table 5"/>
          <p:cNvGraphicFramePr>
            <a:graphicFrameLocks noGrp="1"/>
          </p:cNvGraphicFramePr>
          <p:nvPr/>
        </p:nvGraphicFramePr>
        <p:xfrm>
          <a:off x="76200" y="4191000"/>
          <a:ext cx="8915400" cy="1981200"/>
        </p:xfrm>
        <a:graphic>
          <a:graphicData uri="http://schemas.openxmlformats.org/drawingml/2006/table">
            <a:tbl>
              <a:tblPr rtl="1"/>
              <a:tblGrid>
                <a:gridCol w="3178069"/>
                <a:gridCol w="5737331"/>
              </a:tblGrid>
              <a:tr h="11430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ctr" horzOverflow="overflow">
                    <a:lnL w="762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إِبْرَاهِيمَ</a:t>
                      </a:r>
                    </a:p>
                  </a:txBody>
                  <a:tcPr marL="0" marR="0" anchor="ctr" horzOverflow="overflow">
                    <a:lnL w="6350" cap="flat" cmpd="sng" algn="ctr">
                      <a:solidFill>
                        <a:schemeClr val="tx1"/>
                      </a:solidFill>
                      <a:prstDash val="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endParaRPr>
                    </a:p>
                  </a:txBody>
                  <a:tcPr marL="0" marR="0" anchor="ctr" horzOverflow="overflow">
                    <a:lnL w="762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endParaRPr>
                    </a:p>
                  </a:txBody>
                  <a:tcPr marL="0" marR="0" anchor="ctr" horzOverflow="overflow">
                    <a:lnL w="6350" cap="flat" cmpd="sng" algn="ctr">
                      <a:solidFill>
                        <a:schemeClr val="tx1"/>
                      </a:solidFill>
                      <a:prstDash val="dot"/>
                      <a:round/>
                      <a:headEnd type="none" w="med" len="med"/>
                      <a:tailEnd type="none" w="med" len="med"/>
                    </a:lnL>
                    <a:lnR w="762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7" name="Rectangle 6"/>
          <p:cNvSpPr>
            <a:spLocks noChangeArrowheads="1"/>
          </p:cNvSpPr>
          <p:nvPr/>
        </p:nvSpPr>
        <p:spPr bwMode="auto">
          <a:xfrm>
            <a:off x="1143000" y="2819400"/>
            <a:ext cx="2508250" cy="584200"/>
          </a:xfrm>
          <a:prstGeom prst="rect">
            <a:avLst/>
          </a:prstGeom>
          <a:noFill/>
          <a:ln w="9525">
            <a:noFill/>
            <a:miter lim="800000"/>
            <a:headEnd/>
            <a:tailEnd/>
          </a:ln>
        </p:spPr>
        <p:txBody>
          <a:bodyPr wrap="none">
            <a:spAutoFit/>
          </a:bodyPr>
          <a:lstStyle/>
          <a:p>
            <a:pPr algn="ctr" rtl="1"/>
            <a:r>
              <a:rPr lang="en-US" sz="3200">
                <a:solidFill>
                  <a:srgbClr val="FFFFFF"/>
                </a:solidFill>
                <a:cs typeface="Times New Roman" pitchFamily="18" charset="0"/>
              </a:rPr>
              <a:t>on Ibraheem</a:t>
            </a:r>
          </a:p>
        </p:txBody>
      </p:sp>
      <p:sp>
        <p:nvSpPr>
          <p:cNvPr id="8" name="Rectangle 7"/>
          <p:cNvSpPr>
            <a:spLocks noChangeArrowheads="1"/>
          </p:cNvSpPr>
          <p:nvPr/>
        </p:nvSpPr>
        <p:spPr bwMode="auto">
          <a:xfrm>
            <a:off x="4343400" y="2819400"/>
            <a:ext cx="2936875" cy="584200"/>
          </a:xfrm>
          <a:prstGeom prst="rect">
            <a:avLst/>
          </a:prstGeom>
          <a:noFill/>
          <a:ln w="9525">
            <a:noFill/>
            <a:miter lim="800000"/>
            <a:headEnd/>
            <a:tailEnd/>
          </a:ln>
        </p:spPr>
        <p:txBody>
          <a:bodyPr wrap="none">
            <a:spAutoFit/>
          </a:bodyPr>
          <a:lstStyle/>
          <a:p>
            <a:pPr algn="ctr" rtl="1"/>
            <a:r>
              <a:rPr lang="en-US" sz="3200">
                <a:solidFill>
                  <a:srgbClr val="FFFFFF"/>
                </a:solidFill>
              </a:rPr>
              <a:t>You sent peace</a:t>
            </a:r>
          </a:p>
        </p:txBody>
      </p:sp>
      <p:sp>
        <p:nvSpPr>
          <p:cNvPr id="9" name="Rectangle 8"/>
          <p:cNvSpPr>
            <a:spLocks noChangeArrowheads="1"/>
          </p:cNvSpPr>
          <p:nvPr/>
        </p:nvSpPr>
        <p:spPr bwMode="auto">
          <a:xfrm>
            <a:off x="7875588" y="2819400"/>
            <a:ext cx="582612" cy="584200"/>
          </a:xfrm>
          <a:prstGeom prst="rect">
            <a:avLst/>
          </a:prstGeom>
          <a:noFill/>
          <a:ln w="9525">
            <a:noFill/>
            <a:miter lim="800000"/>
            <a:headEnd/>
            <a:tailEnd/>
          </a:ln>
        </p:spPr>
        <p:txBody>
          <a:bodyPr wrap="none">
            <a:spAutoFit/>
          </a:bodyPr>
          <a:lstStyle/>
          <a:p>
            <a:pPr algn="ctr" rtl="1"/>
            <a:r>
              <a:rPr lang="en-US" sz="3200">
                <a:solidFill>
                  <a:srgbClr val="FFFFFF"/>
                </a:solidFill>
              </a:rPr>
              <a:t>as</a:t>
            </a:r>
          </a:p>
        </p:txBody>
      </p:sp>
      <p:sp>
        <p:nvSpPr>
          <p:cNvPr id="10" name="Rectangle 9"/>
          <p:cNvSpPr>
            <a:spLocks noChangeArrowheads="1"/>
          </p:cNvSpPr>
          <p:nvPr/>
        </p:nvSpPr>
        <p:spPr bwMode="auto">
          <a:xfrm>
            <a:off x="6394450" y="5410200"/>
            <a:ext cx="1592263" cy="646113"/>
          </a:xfrm>
          <a:prstGeom prst="rect">
            <a:avLst/>
          </a:prstGeom>
          <a:noFill/>
          <a:ln w="9525">
            <a:noFill/>
            <a:miter lim="800000"/>
            <a:headEnd/>
            <a:tailEnd/>
          </a:ln>
        </p:spPr>
        <p:txBody>
          <a:bodyPr wrap="none">
            <a:spAutoFit/>
          </a:bodyPr>
          <a:lstStyle/>
          <a:p>
            <a:pPr algn="ctr" rtl="1"/>
            <a:r>
              <a:rPr lang="en-US" sz="3600">
                <a:solidFill>
                  <a:srgbClr val="FFFFFF"/>
                </a:solidFill>
                <a:cs typeface="Times New Roman" pitchFamily="18" charset="0"/>
              </a:rPr>
              <a:t>and on</a:t>
            </a:r>
          </a:p>
        </p:txBody>
      </p:sp>
      <p:sp>
        <p:nvSpPr>
          <p:cNvPr id="11" name="Rectangle 10"/>
          <p:cNvSpPr>
            <a:spLocks noChangeArrowheads="1"/>
          </p:cNvSpPr>
          <p:nvPr/>
        </p:nvSpPr>
        <p:spPr bwMode="auto">
          <a:xfrm>
            <a:off x="914400" y="5410200"/>
            <a:ext cx="4456113" cy="584200"/>
          </a:xfrm>
          <a:prstGeom prst="rect">
            <a:avLst/>
          </a:prstGeom>
          <a:noFill/>
          <a:ln w="9525">
            <a:noFill/>
            <a:miter lim="800000"/>
            <a:headEnd/>
            <a:tailEnd/>
          </a:ln>
        </p:spPr>
        <p:txBody>
          <a:bodyPr wrap="none">
            <a:spAutoFit/>
          </a:bodyPr>
          <a:lstStyle/>
          <a:p>
            <a:pPr algn="ctr" rtl="1"/>
            <a:r>
              <a:rPr lang="en-US" sz="3200">
                <a:solidFill>
                  <a:srgbClr val="FFFFFF"/>
                </a:solidFill>
                <a:cs typeface="Times New Roman" pitchFamily="18" charset="0"/>
              </a:rPr>
              <a:t>the family of Ibraheem.</a:t>
            </a:r>
          </a:p>
        </p:txBody>
      </p:sp>
      <p:sp>
        <p:nvSpPr>
          <p:cNvPr id="12" name="Rectangle 2"/>
          <p:cNvSpPr txBox="1">
            <a:spLocks noChangeArrowheads="1"/>
          </p:cNvSpPr>
          <p:nvPr/>
        </p:nvSpPr>
        <p:spPr bwMode="auto">
          <a:xfrm>
            <a:off x="457200" y="990600"/>
            <a:ext cx="8686800" cy="838200"/>
          </a:xfrm>
          <a:prstGeom prst="rect">
            <a:avLst/>
          </a:prstGeom>
          <a:noFill/>
          <a:ln w="9525">
            <a:noFill/>
            <a:miter lim="800000"/>
            <a:headEnd/>
            <a:tailEnd/>
          </a:ln>
        </p:spPr>
        <p:txBody>
          <a:bodyPr anchor="ctr"/>
          <a:lstStyle/>
          <a:p>
            <a:pPr algn="ctr" rtl="1" eaLnBrk="0" hangingPunct="0">
              <a:defRPr/>
            </a:pPr>
            <a:r>
              <a:rPr lang="en-US" sz="2800" b="1" kern="0">
                <a:latin typeface="+mj-lt"/>
                <a:ea typeface="+mj-ea"/>
                <a:cs typeface="+mj-cs"/>
              </a:rPr>
              <a:t>Practice with imagination, feelings and prayer</a:t>
            </a:r>
            <a:endParaRPr lang="ar-SA" sz="2800" b="1" kern="0">
              <a:latin typeface="+mj-lt"/>
              <a:ea typeface="+mj-ea"/>
              <a:cs typeface="+mj-cs"/>
            </a:endParaRPr>
          </a:p>
        </p:txBody>
      </p:sp>
      <p:sp>
        <p:nvSpPr>
          <p:cNvPr id="13" name="Rectangle 26"/>
          <p:cNvSpPr txBox="1">
            <a:spLocks noChangeArrowheads="1"/>
          </p:cNvSpPr>
          <p:nvPr/>
        </p:nvSpPr>
        <p:spPr bwMode="auto">
          <a:xfrm>
            <a:off x="990600" y="381000"/>
            <a:ext cx="7391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smtClean="0">
                <a:ln>
                  <a:noFill/>
                </a:ln>
                <a:solidFill>
                  <a:schemeClr val="tx1"/>
                </a:solidFill>
                <a:effectLst/>
                <a:uLnTx/>
                <a:uFillTx/>
                <a:latin typeface="+mj-lt"/>
                <a:ea typeface="+mj-ea"/>
                <a:cs typeface="+mj-cs"/>
              </a:rPr>
              <a:t>… </a:t>
            </a:r>
            <a:r>
              <a:rPr kumimoji="0" lang="en-US" sz="4000" b="1" i="0" u="none" strike="noStrike" kern="0" cap="none" spc="0" normalizeH="0" baseline="0" noProof="0" err="1" smtClean="0">
                <a:ln>
                  <a:noFill/>
                </a:ln>
                <a:solidFill>
                  <a:schemeClr val="tx1"/>
                </a:solidFill>
                <a:effectLst/>
                <a:uLnTx/>
                <a:uFillTx/>
                <a:latin typeface="+mj-lt"/>
                <a:ea typeface="+mj-ea"/>
                <a:cs typeface="+mj-cs"/>
              </a:rPr>
              <a:t>Durood</a:t>
            </a:r>
            <a:r>
              <a:rPr kumimoji="0" lang="en-US" sz="4000" b="1" i="0" u="none" strike="noStrike" kern="0" cap="none" spc="0" normalizeH="0" baseline="0" noProof="0" smtClean="0">
                <a:ln>
                  <a:noFill/>
                </a:ln>
                <a:solidFill>
                  <a:schemeClr val="tx1"/>
                </a:solidFill>
                <a:effectLst/>
                <a:uLnTx/>
                <a:uFillTx/>
                <a:latin typeface="+mj-lt"/>
                <a:ea typeface="+mj-ea"/>
                <a:cs typeface="+mj-cs"/>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9"/>
                                        </p:tgtEl>
                                      </p:cBhvr>
                                      <p:by x="115000" y="115000"/>
                                    </p:animScale>
                                  </p:childTnLst>
                                </p:cTn>
                              </p:par>
                              <p:par>
                                <p:cTn id="7" presetID="6" presetClass="emph" presetSubtype="0" repeatCount="indefinite" accel="50000" decel="50000" autoRev="1" fill="hold" grpId="0" nodeType="withEffect">
                                  <p:stCondLst>
                                    <p:cond delay="0"/>
                                  </p:stCondLst>
                                  <p:childTnLst>
                                    <p:animScale>
                                      <p:cBhvr>
                                        <p:cTn id="8" dur="2000" fill="hold"/>
                                        <p:tgtEl>
                                          <p:spTgt spid="8"/>
                                        </p:tgtEl>
                                      </p:cBhvr>
                                      <p:by x="115000" y="115000"/>
                                    </p:animScale>
                                  </p:childTnLst>
                                </p:cTn>
                              </p:par>
                              <p:par>
                                <p:cTn id="9" presetID="6" presetClass="emph" presetSubtype="0" repeatCount="indefinite" accel="50000" decel="50000" autoRev="1" fill="hold" grpId="0" nodeType="withEffect">
                                  <p:stCondLst>
                                    <p:cond delay="0"/>
                                  </p:stCondLst>
                                  <p:childTnLst>
                                    <p:animScale>
                                      <p:cBhvr>
                                        <p:cTn id="10" dur="2000" fill="hold"/>
                                        <p:tgtEl>
                                          <p:spTgt spid="7"/>
                                        </p:tgtEl>
                                      </p:cBhvr>
                                      <p:by x="115000" y="115000"/>
                                    </p:animScale>
                                  </p:childTnLst>
                                </p:cTn>
                              </p:par>
                              <p:par>
                                <p:cTn id="11" presetID="6" presetClass="emph" presetSubtype="0" repeatCount="indefinite" accel="50000" decel="50000" autoRev="1" fill="hold" grpId="0" nodeType="withEffect">
                                  <p:stCondLst>
                                    <p:cond delay="0"/>
                                  </p:stCondLst>
                                  <p:childTnLst>
                                    <p:animScale>
                                      <p:cBhvr>
                                        <p:cTn id="12" dur="2000" fill="hold"/>
                                        <p:tgtEl>
                                          <p:spTgt spid="11"/>
                                        </p:tgtEl>
                                      </p:cBhvr>
                                      <p:by x="110000" y="110000"/>
                                    </p:animScale>
                                  </p:childTnLst>
                                </p:cTn>
                              </p:par>
                              <p:par>
                                <p:cTn id="13" presetID="6" presetClass="emph" presetSubtype="0" repeatCount="indefinite" accel="50000" decel="50000" autoRev="1" fill="hold" grpId="0" nodeType="withEffect">
                                  <p:stCondLst>
                                    <p:cond delay="0"/>
                                  </p:stCondLst>
                                  <p:childTnLst>
                                    <p:animScale>
                                      <p:cBhvr>
                                        <p:cTn id="14" dur="2000" fill="hold"/>
                                        <p:tgtEl>
                                          <p:spTgt spid="10"/>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42145" name="Group 65"/>
          <p:cNvGraphicFramePr>
            <a:graphicFrameLocks noGrp="1"/>
          </p:cNvGraphicFramePr>
          <p:nvPr/>
        </p:nvGraphicFramePr>
        <p:xfrm>
          <a:off x="152400" y="2438400"/>
          <a:ext cx="8763000" cy="1828800"/>
        </p:xfrm>
        <a:graphic>
          <a:graphicData uri="http://schemas.openxmlformats.org/drawingml/2006/table">
            <a:tbl>
              <a:tblPr rtl="1"/>
              <a:tblGrid>
                <a:gridCol w="2844800"/>
                <a:gridCol w="3048000"/>
                <a:gridCol w="2870200"/>
              </a:tblGrid>
              <a:tr h="1295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إِنَّكَ</a:t>
                      </a:r>
                    </a:p>
                  </a:txBody>
                  <a:tcPr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حَمِيدٌ</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مَّجِيدٌ</a:t>
                      </a:r>
                    </a:p>
                  </a:txBody>
                  <a:tcPr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533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Indeed, You are</a:t>
                      </a:r>
                    </a:p>
                  </a:txBody>
                  <a:tcPr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worthy of praise,</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full of glory.</a:t>
                      </a:r>
                    </a:p>
                  </a:txBody>
                  <a:tcPr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5" name="Rectangle 26"/>
          <p:cNvSpPr txBox="1">
            <a:spLocks noChangeArrowheads="1"/>
          </p:cNvSpPr>
          <p:nvPr/>
        </p:nvSpPr>
        <p:spPr bwMode="auto">
          <a:xfrm>
            <a:off x="990600" y="381000"/>
            <a:ext cx="7391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smtClean="0">
                <a:ln>
                  <a:noFill/>
                </a:ln>
                <a:solidFill>
                  <a:schemeClr val="tx1"/>
                </a:solidFill>
                <a:effectLst/>
                <a:uLnTx/>
                <a:uFillTx/>
                <a:latin typeface="+mj-lt"/>
                <a:ea typeface="+mj-ea"/>
                <a:cs typeface="+mj-cs"/>
              </a:rPr>
              <a:t>… </a:t>
            </a:r>
            <a:r>
              <a:rPr kumimoji="0" lang="en-US" sz="4000" b="1" i="0" u="none" strike="noStrike" kern="0" cap="none" spc="0" normalizeH="0" baseline="0" noProof="0" err="1" smtClean="0">
                <a:ln>
                  <a:noFill/>
                </a:ln>
                <a:solidFill>
                  <a:schemeClr val="tx1"/>
                </a:solidFill>
                <a:effectLst/>
                <a:uLnTx/>
                <a:uFillTx/>
                <a:latin typeface="+mj-lt"/>
                <a:ea typeface="+mj-ea"/>
                <a:cs typeface="+mj-cs"/>
              </a:rPr>
              <a:t>Durood</a:t>
            </a:r>
            <a:endParaRPr kumimoji="0" lang="en-US" sz="4000" b="1" i="0" u="none" strike="noStrike" kern="0" cap="none" spc="0" normalizeH="0" baseline="0" noProof="0" smtClean="0">
              <a:ln>
                <a:noFill/>
              </a:ln>
              <a:solidFill>
                <a:schemeClr val="tx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44145" name="Group 17"/>
          <p:cNvGraphicFramePr>
            <a:graphicFrameLocks noGrp="1"/>
          </p:cNvGraphicFramePr>
          <p:nvPr/>
        </p:nvGraphicFramePr>
        <p:xfrm>
          <a:off x="152400" y="152400"/>
          <a:ext cx="8763000" cy="1828800"/>
        </p:xfrm>
        <a:graphic>
          <a:graphicData uri="http://schemas.openxmlformats.org/drawingml/2006/table">
            <a:tbl>
              <a:tblPr rtl="1"/>
              <a:tblGrid>
                <a:gridCol w="2844800"/>
                <a:gridCol w="3048000"/>
                <a:gridCol w="2870200"/>
              </a:tblGrid>
              <a:tr h="1295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إِنَّكَ</a:t>
                      </a:r>
                    </a:p>
                  </a:txBody>
                  <a:tcPr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حَمِيدٌ</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مَّجِيدٌ</a:t>
                      </a:r>
                    </a:p>
                  </a:txBody>
                  <a:tcPr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533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Indeed, You are</a:t>
                      </a:r>
                    </a:p>
                  </a:txBody>
                  <a:tcPr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worthy of praise,</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full of glory.</a:t>
                      </a:r>
                    </a:p>
                  </a:txBody>
                  <a:tcPr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graphicFrame>
        <p:nvGraphicFramePr>
          <p:cNvPr id="944146" name="Group 18"/>
          <p:cNvGraphicFramePr>
            <a:graphicFrameLocks noGrp="1"/>
          </p:cNvGraphicFramePr>
          <p:nvPr/>
        </p:nvGraphicFramePr>
        <p:xfrm>
          <a:off x="533400" y="2133600"/>
          <a:ext cx="1600200" cy="4648201"/>
        </p:xfrm>
        <a:graphic>
          <a:graphicData uri="http://schemas.openxmlformats.org/drawingml/2006/table">
            <a:tbl>
              <a:tblPr/>
              <a:tblGrid>
                <a:gridCol w="1600200"/>
              </a:tblGrid>
              <a:tr h="6635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4000" b="0" i="0" u="none" strike="noStrike" cap="none" normalizeH="0" baseline="0" smtClean="0">
                          <a:ln>
                            <a:noFill/>
                          </a:ln>
                          <a:solidFill>
                            <a:schemeClr val="tx1"/>
                          </a:solidFill>
                          <a:effectLst/>
                          <a:latin typeface="Tahoma" pitchFamily="34" charset="0"/>
                          <a:cs typeface="Tajweed" pitchFamily="2" charset="-78"/>
                        </a:rPr>
                        <a:t>إِنَّه</a:t>
                      </a:r>
                      <a:r>
                        <a:rPr kumimoji="0" lang="ar-SA" sz="4000" b="0" i="0" u="none" strike="noStrike" cap="none" normalizeH="0" baseline="30000" smtClean="0">
                          <a:ln>
                            <a:noFill/>
                          </a:ln>
                          <a:solidFill>
                            <a:schemeClr val="tx1"/>
                          </a:solidFill>
                          <a:effectLst/>
                          <a:latin typeface="Tahoma" pitchFamily="34" charset="0"/>
                          <a:cs typeface="Tajweed" pitchFamily="2" charset="-78"/>
                        </a:rPr>
                        <a:t>،</a:t>
                      </a:r>
                      <a:endParaRPr kumimoji="0" lang="ar-SA" sz="4000" b="0" i="0" u="none" strike="noStrike" cap="none" normalizeH="0" baseline="0" smtClean="0">
                        <a:ln>
                          <a:noFill/>
                        </a:ln>
                        <a:solidFill>
                          <a:schemeClr val="tx1"/>
                        </a:solidFill>
                        <a:effectLst/>
                        <a:latin typeface="Tahoma" pitchFamily="34"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0000"/>
                    </a:solidFill>
                  </a:tcPr>
                </a:tc>
              </a:tr>
              <a:tr h="66516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4000" b="0" i="0" u="none" strike="noStrike" cap="none" normalizeH="0" baseline="0" smtClean="0">
                          <a:ln>
                            <a:noFill/>
                          </a:ln>
                          <a:solidFill>
                            <a:schemeClr val="tx1"/>
                          </a:solidFill>
                          <a:effectLst/>
                          <a:latin typeface="Tahoma" pitchFamily="34" charset="0"/>
                          <a:cs typeface="Tajweed" pitchFamily="2" charset="-78"/>
                        </a:rPr>
                        <a:t>إِنَّهُمْ</a:t>
                      </a:r>
                      <a:endParaRPr kumimoji="0" lang="en-US" sz="4000" b="0" i="0" u="none" strike="noStrike" cap="none" normalizeH="0" baseline="0" smtClean="0">
                        <a:ln>
                          <a:noFill/>
                        </a:ln>
                        <a:solidFill>
                          <a:schemeClr val="tx1"/>
                        </a:solidFill>
                        <a:effectLst/>
                        <a:latin typeface="Tahoma" pitchFamily="34"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0000"/>
                    </a:solidFill>
                  </a:tcPr>
                </a:tc>
              </a:tr>
              <a:tr h="6635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smtClean="0">
                        <a:ln>
                          <a:noFill/>
                        </a:ln>
                        <a:solidFill>
                          <a:srgbClr val="000000"/>
                        </a:solidFill>
                        <a:effectLst/>
                        <a:latin typeface="Tahoma" pitchFamily="34"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6635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4000" b="0" i="0" u="none" strike="noStrike" cap="none" normalizeH="0" baseline="0" smtClean="0">
                          <a:ln>
                            <a:noFill/>
                          </a:ln>
                          <a:solidFill>
                            <a:srgbClr val="000000"/>
                          </a:solidFill>
                          <a:effectLst/>
                          <a:latin typeface="Tahoma" pitchFamily="34" charset="0"/>
                          <a:cs typeface="Tajweed" pitchFamily="2" charset="-78"/>
                        </a:rPr>
                        <a:t>إِنَّكُمْ</a:t>
                      </a:r>
                      <a:endParaRPr kumimoji="0" lang="en-US" sz="4000" b="0" i="0" u="none" strike="noStrike" cap="none" normalizeH="0" baseline="0" smtClean="0">
                        <a:ln>
                          <a:noFill/>
                        </a:ln>
                        <a:solidFill>
                          <a:srgbClr val="000000"/>
                        </a:solidFill>
                        <a:effectLst/>
                        <a:latin typeface="Tahoma" pitchFamily="34"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FF00"/>
                    </a:solidFill>
                  </a:tcPr>
                </a:tc>
              </a:tr>
              <a:tr h="6635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000" b="0" i="0" u="none" strike="noStrike" cap="none" normalizeH="0" baseline="0" smtClean="0">
                          <a:ln>
                            <a:noFill/>
                          </a:ln>
                          <a:solidFill>
                            <a:schemeClr val="tx1"/>
                          </a:solidFill>
                          <a:effectLst/>
                          <a:latin typeface="Tahoma" pitchFamily="34" charset="0"/>
                          <a:cs typeface="Tajweed" pitchFamily="2" charset="-78"/>
                        </a:rPr>
                        <a:t>إ</a:t>
                      </a:r>
                      <a:r>
                        <a:rPr kumimoji="0" lang="ur-PK" sz="4000" b="0" i="0" u="none" strike="noStrike" cap="none" normalizeH="0" baseline="0" smtClean="0">
                          <a:ln>
                            <a:noFill/>
                          </a:ln>
                          <a:solidFill>
                            <a:schemeClr val="tx1"/>
                          </a:solidFill>
                          <a:effectLst/>
                          <a:latin typeface="Tahoma" pitchFamily="34" charset="0"/>
                          <a:cs typeface="Tajweed" pitchFamily="2" charset="-78"/>
                        </a:rPr>
                        <a:t>ِ</a:t>
                      </a:r>
                      <a:r>
                        <a:rPr kumimoji="0" lang="ar-SA" sz="4000" b="0" i="0" u="none" strike="noStrike" cap="none" normalizeH="0" baseline="0" smtClean="0">
                          <a:ln>
                            <a:noFill/>
                          </a:ln>
                          <a:solidFill>
                            <a:schemeClr val="tx1"/>
                          </a:solidFill>
                          <a:effectLst/>
                          <a:latin typeface="Tahoma" pitchFamily="34" charset="0"/>
                          <a:cs typeface="Tajweed" pitchFamily="2" charset="-78"/>
                        </a:rPr>
                        <a:t>نِّ</a:t>
                      </a:r>
                      <a:r>
                        <a:rPr kumimoji="0" lang="ur-PK" sz="4000" b="0" i="0" u="none" strike="noStrike" cap="none" normalizeH="0" baseline="0" smtClean="0">
                          <a:ln>
                            <a:noFill/>
                          </a:ln>
                          <a:solidFill>
                            <a:schemeClr val="tx1"/>
                          </a:solidFill>
                          <a:effectLst/>
                          <a:latin typeface="Tahoma" pitchFamily="34" charset="0"/>
                          <a:cs typeface="Tajweed" pitchFamily="2" charset="-78"/>
                        </a:rPr>
                        <a:t>ي</a:t>
                      </a:r>
                      <a:endParaRPr kumimoji="0" lang="en-US" sz="4000" b="0" i="0" u="none" strike="noStrike" cap="none" normalizeH="0" baseline="0" smtClean="0">
                        <a:ln>
                          <a:noFill/>
                        </a:ln>
                        <a:solidFill>
                          <a:schemeClr val="tx1"/>
                        </a:solidFill>
                        <a:effectLst/>
                        <a:latin typeface="Tahoma" pitchFamily="34"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003300"/>
                    </a:solidFill>
                  </a:tcPr>
                </a:tc>
              </a:tr>
              <a:tr h="66516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4000" b="0" i="0" u="none" strike="noStrike" cap="none" normalizeH="0" baseline="0" smtClean="0">
                          <a:ln>
                            <a:noFill/>
                          </a:ln>
                          <a:solidFill>
                            <a:schemeClr val="tx1"/>
                          </a:solidFill>
                          <a:effectLst/>
                          <a:latin typeface="Tahoma" pitchFamily="34" charset="0"/>
                          <a:cs typeface="Tajweed" pitchFamily="2" charset="-78"/>
                        </a:rPr>
                        <a:t>إِنَّنَا</a:t>
                      </a:r>
                      <a:endParaRPr kumimoji="0" lang="en-US" sz="4000" b="0" i="0" u="none" strike="noStrike" cap="none" normalizeH="0" baseline="0" smtClean="0">
                        <a:ln>
                          <a:noFill/>
                        </a:ln>
                        <a:solidFill>
                          <a:schemeClr val="tx1"/>
                        </a:solidFill>
                        <a:effectLst/>
                        <a:latin typeface="Tahoma" pitchFamily="34"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57150" cap="flat" cmpd="sng" algn="ctr">
                      <a:solidFill>
                        <a:srgbClr val="FFFF00"/>
                      </a:solidFill>
                      <a:prstDash val="solid"/>
                      <a:round/>
                      <a:headEnd type="none" w="med" len="med"/>
                      <a:tailEnd type="none" w="med" len="med"/>
                    </a:lnB>
                    <a:lnTlToBr>
                      <a:noFill/>
                    </a:lnTlToBr>
                    <a:lnBlToTr>
                      <a:noFill/>
                    </a:lnBlToTr>
                    <a:solidFill>
                      <a:srgbClr val="003300"/>
                    </a:solidFill>
                  </a:tcPr>
                </a:tc>
              </a:tr>
              <a:tr h="6635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4000" b="0" i="0" u="none" strike="noStrike" cap="none" normalizeH="0" baseline="0" smtClean="0">
                          <a:ln>
                            <a:noFill/>
                          </a:ln>
                          <a:solidFill>
                            <a:srgbClr val="FF0000"/>
                          </a:solidFill>
                          <a:effectLst/>
                          <a:latin typeface="Tahoma" pitchFamily="34" charset="0"/>
                          <a:cs typeface="Tajweed" pitchFamily="2" charset="-78"/>
                        </a:rPr>
                        <a:t>إِنَّهَا</a:t>
                      </a:r>
                      <a:endParaRPr kumimoji="0" lang="en-US" sz="4000" b="0" i="0" u="none" strike="noStrike" cap="none" normalizeH="0" baseline="0" smtClean="0">
                        <a:ln>
                          <a:noFill/>
                        </a:ln>
                        <a:solidFill>
                          <a:srgbClr val="FF0000"/>
                        </a:solidFill>
                        <a:effectLst/>
                        <a:latin typeface="Tahoma" pitchFamily="34"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57150"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000000"/>
                    </a:solidFill>
                  </a:tcPr>
                </a:tc>
              </a:tr>
            </a:tbl>
          </a:graphicData>
        </a:graphic>
      </p:graphicFrame>
      <p:sp>
        <p:nvSpPr>
          <p:cNvPr id="27683" name="Rectangle 36"/>
          <p:cNvSpPr>
            <a:spLocks noChangeArrowheads="1"/>
          </p:cNvSpPr>
          <p:nvPr/>
        </p:nvSpPr>
        <p:spPr bwMode="auto">
          <a:xfrm>
            <a:off x="2286000" y="2438400"/>
            <a:ext cx="6781800" cy="1600200"/>
          </a:xfrm>
          <a:prstGeom prst="rect">
            <a:avLst/>
          </a:prstGeom>
          <a:noFill/>
          <a:ln w="9525">
            <a:noFill/>
            <a:miter lim="800000"/>
            <a:headEnd/>
            <a:tailEnd/>
          </a:ln>
        </p:spPr>
        <p:txBody>
          <a:bodyPr/>
          <a:lstStyle/>
          <a:p>
            <a:pPr marL="342900" indent="-342900" algn="ctr" rtl="1">
              <a:buClr>
                <a:srgbClr val="FFFFFF"/>
              </a:buClr>
              <a:buSzPct val="90000"/>
              <a:buFont typeface="Wingdings" pitchFamily="2" charset="2"/>
              <a:buNone/>
            </a:pPr>
            <a:r>
              <a:rPr lang="ar-SA" sz="14200">
                <a:solidFill>
                  <a:srgbClr val="FFFF00"/>
                </a:solidFill>
                <a:latin typeface="Times New Roman" pitchFamily="18" charset="0"/>
                <a:ea typeface="Times New Roman" pitchFamily="18" charset="0"/>
                <a:cs typeface="Tajweed" pitchFamily="2" charset="-78"/>
              </a:rPr>
              <a:t>إِنَّـ </a:t>
            </a:r>
            <a:r>
              <a:rPr lang="en-US" sz="14200">
                <a:solidFill>
                  <a:srgbClr val="FFFF00"/>
                </a:solidFill>
                <a:latin typeface="Times New Roman" pitchFamily="18" charset="0"/>
                <a:ea typeface="Times New Roman" pitchFamily="18" charset="0"/>
                <a:cs typeface="Tajweed" pitchFamily="2" charset="-78"/>
              </a:rPr>
              <a:t>   </a:t>
            </a:r>
            <a:r>
              <a:rPr lang="en-US" sz="14200" smtClean="0">
                <a:solidFill>
                  <a:srgbClr val="FFFF00"/>
                </a:solidFill>
                <a:latin typeface="Times New Roman" pitchFamily="18" charset="0"/>
                <a:ea typeface="Times New Roman" pitchFamily="18" charset="0"/>
                <a:cs typeface="Tajweed" pitchFamily="2" charset="-78"/>
              </a:rPr>
              <a:t>  </a:t>
            </a:r>
            <a:r>
              <a:rPr lang="ar-SA" sz="14200">
                <a:solidFill>
                  <a:srgbClr val="FFFF00"/>
                </a:solidFill>
                <a:latin typeface="Times New Roman" pitchFamily="18" charset="0"/>
                <a:ea typeface="Times New Roman" pitchFamily="18" charset="0"/>
                <a:cs typeface="Tajweed" pitchFamily="2" charset="-78"/>
              </a:rPr>
              <a:t>كَ</a:t>
            </a:r>
            <a:endParaRPr lang="ar-SA" sz="9600">
              <a:solidFill>
                <a:srgbClr val="FFFF00"/>
              </a:solidFill>
              <a:latin typeface="Times New Roman" pitchFamily="18" charset="0"/>
              <a:ea typeface="Times New Roman" pitchFamily="18" charset="0"/>
              <a:cs typeface="Tajweed" pitchFamily="2" charset="-78"/>
            </a:endParaRPr>
          </a:p>
        </p:txBody>
      </p:sp>
      <p:grpSp>
        <p:nvGrpSpPr>
          <p:cNvPr id="2" name="Group 38"/>
          <p:cNvGrpSpPr>
            <a:grpSpLocks/>
          </p:cNvGrpSpPr>
          <p:nvPr/>
        </p:nvGrpSpPr>
        <p:grpSpPr bwMode="auto">
          <a:xfrm>
            <a:off x="3095625" y="5241925"/>
            <a:ext cx="5634038" cy="1616075"/>
            <a:chOff x="2909887" y="4960938"/>
            <a:chExt cx="5634039" cy="1616075"/>
          </a:xfrm>
        </p:grpSpPr>
        <p:sp>
          <p:nvSpPr>
            <p:cNvPr id="27687" name="Text Box 37"/>
            <p:cNvSpPr txBox="1">
              <a:spLocks noChangeArrowheads="1"/>
            </p:cNvSpPr>
            <p:nvPr/>
          </p:nvSpPr>
          <p:spPr bwMode="auto">
            <a:xfrm>
              <a:off x="5910263" y="4960938"/>
              <a:ext cx="2633663" cy="1616075"/>
            </a:xfrm>
            <a:prstGeom prst="rect">
              <a:avLst/>
            </a:prstGeom>
            <a:noFill/>
            <a:ln w="9525">
              <a:noFill/>
              <a:miter lim="800000"/>
              <a:headEnd/>
              <a:tailEnd/>
            </a:ln>
          </p:spPr>
          <p:txBody>
            <a:bodyPr wrap="none">
              <a:spAutoFit/>
            </a:bodyPr>
            <a:lstStyle/>
            <a:p>
              <a:r>
                <a:rPr lang="en-US" sz="5000" smtClean="0"/>
                <a:t>Indeed /</a:t>
              </a:r>
              <a:endParaRPr lang="en-US" sz="5000"/>
            </a:p>
            <a:p>
              <a:r>
                <a:rPr lang="en-US" sz="5000"/>
                <a:t>Certainly</a:t>
              </a:r>
            </a:p>
          </p:txBody>
        </p:sp>
        <p:sp>
          <p:nvSpPr>
            <p:cNvPr id="27688" name="Text Box 38"/>
            <p:cNvSpPr txBox="1">
              <a:spLocks noChangeArrowheads="1"/>
            </p:cNvSpPr>
            <p:nvPr/>
          </p:nvSpPr>
          <p:spPr bwMode="auto">
            <a:xfrm>
              <a:off x="2909887" y="5410200"/>
              <a:ext cx="1247775" cy="854075"/>
            </a:xfrm>
            <a:prstGeom prst="rect">
              <a:avLst/>
            </a:prstGeom>
            <a:noFill/>
            <a:ln w="9525">
              <a:noFill/>
              <a:miter lim="800000"/>
              <a:headEnd/>
              <a:tailEnd/>
            </a:ln>
          </p:spPr>
          <p:txBody>
            <a:bodyPr wrap="none">
              <a:spAutoFit/>
            </a:bodyPr>
            <a:lstStyle/>
            <a:p>
              <a:r>
                <a:rPr lang="en-US" sz="5000"/>
                <a:t>You</a:t>
              </a:r>
            </a:p>
          </p:txBody>
        </p:sp>
      </p:grpSp>
      <p:sp>
        <p:nvSpPr>
          <p:cNvPr id="41" name="Rectangle 40"/>
          <p:cNvSpPr>
            <a:spLocks noChangeArrowheads="1"/>
          </p:cNvSpPr>
          <p:nvPr/>
        </p:nvSpPr>
        <p:spPr bwMode="auto">
          <a:xfrm>
            <a:off x="990600" y="3482975"/>
            <a:ext cx="752475" cy="708025"/>
          </a:xfrm>
          <a:prstGeom prst="rect">
            <a:avLst/>
          </a:prstGeom>
          <a:noFill/>
          <a:ln w="9525">
            <a:noFill/>
            <a:miter lim="800000"/>
            <a:headEnd/>
            <a:tailEnd/>
          </a:ln>
        </p:spPr>
        <p:txBody>
          <a:bodyPr wrap="none">
            <a:spAutoFit/>
          </a:bodyPr>
          <a:lstStyle/>
          <a:p>
            <a:pPr algn="ctr" rtl="1"/>
            <a:r>
              <a:rPr lang="ur-PK" sz="4000">
                <a:solidFill>
                  <a:srgbClr val="000000"/>
                </a:solidFill>
                <a:cs typeface="Tajweed" pitchFamily="2" charset="-78"/>
              </a:rPr>
              <a:t>إِنَّكَ</a:t>
            </a:r>
            <a:endParaRPr lang="en-US" sz="4000">
              <a:solidFill>
                <a:srgbClr val="000000"/>
              </a:solidFill>
              <a:cs typeface="Tajweed"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repeatCount="indefinite" accel="50000" decel="50000" fill="hold" nodeType="withEffect">
                                  <p:stCondLst>
                                    <p:cond delay="0"/>
                                  </p:stCondLst>
                                  <p:childTnLst>
                                    <p:animMotion origin="layout" path="M 3.88889E-6 4.07407E-6 L 0.00243 -0.15996 " pathEditMode="relative" rAng="0" ptsTypes="AA">
                                      <p:cBhvr>
                                        <p:cTn id="6" dur="2000" fill="hold"/>
                                        <p:tgtEl>
                                          <p:spTgt spid="2"/>
                                        </p:tgtEl>
                                        <p:attrNameLst>
                                          <p:attrName>ppt_x</p:attrName>
                                          <p:attrName>ppt_y</p:attrName>
                                        </p:attrNameLst>
                                      </p:cBhvr>
                                      <p:rCtr x="100" y="-8000"/>
                                    </p:animMotion>
                                  </p:childTnLst>
                                </p:cTn>
                              </p:par>
                              <p:par>
                                <p:cTn id="7" presetID="6" presetClass="emph" presetSubtype="0" repeatCount="indefinite" accel="50000" decel="50000" autoRev="1" fill="hold" grpId="0" nodeType="withEffect">
                                  <p:stCondLst>
                                    <p:cond delay="0"/>
                                  </p:stCondLst>
                                  <p:childTnLst>
                                    <p:animScale>
                                      <p:cBhvr>
                                        <p:cTn id="8" dur="2000" fill="hold"/>
                                        <p:tgtEl>
                                          <p:spTgt spid="4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46193" name="Group 17"/>
          <p:cNvGraphicFramePr>
            <a:graphicFrameLocks noGrp="1"/>
          </p:cNvGraphicFramePr>
          <p:nvPr/>
        </p:nvGraphicFramePr>
        <p:xfrm>
          <a:off x="152400" y="152400"/>
          <a:ext cx="8763000" cy="1828800"/>
        </p:xfrm>
        <a:graphic>
          <a:graphicData uri="http://schemas.openxmlformats.org/drawingml/2006/table">
            <a:tbl>
              <a:tblPr rtl="1"/>
              <a:tblGrid>
                <a:gridCol w="2844800"/>
                <a:gridCol w="3048000"/>
                <a:gridCol w="2870200"/>
              </a:tblGrid>
              <a:tr h="1295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إِنَّكَ</a:t>
                      </a:r>
                    </a:p>
                  </a:txBody>
                  <a:tcPr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حَمِيدٌ</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مَّجِيدٌ</a:t>
                      </a:r>
                    </a:p>
                  </a:txBody>
                  <a:tcPr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533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Indeed, You are</a:t>
                      </a:r>
                    </a:p>
                  </a:txBody>
                  <a:tcPr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worthy of praise,</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full of glory.</a:t>
                      </a:r>
                    </a:p>
                  </a:txBody>
                  <a:tcPr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28689" name="Rectangle 18"/>
          <p:cNvSpPr>
            <a:spLocks noChangeArrowheads="1"/>
          </p:cNvSpPr>
          <p:nvPr/>
        </p:nvSpPr>
        <p:spPr bwMode="auto">
          <a:xfrm>
            <a:off x="0" y="3186113"/>
            <a:ext cx="9144000" cy="2133600"/>
          </a:xfrm>
          <a:prstGeom prst="rect">
            <a:avLst/>
          </a:prstGeom>
          <a:solidFill>
            <a:srgbClr val="FF3300"/>
          </a:solidFill>
          <a:ln w="9525" algn="ctr">
            <a:solidFill>
              <a:schemeClr val="tx1"/>
            </a:solidFill>
            <a:miter lim="800000"/>
            <a:headEnd/>
            <a:tailEnd/>
          </a:ln>
        </p:spPr>
        <p:txBody>
          <a:bodyPr anchor="ctr">
            <a:spAutoFit/>
          </a:bodyPr>
          <a:lstStyle/>
          <a:p>
            <a:endParaRPr lang="en-IN"/>
          </a:p>
        </p:txBody>
      </p:sp>
      <p:sp>
        <p:nvSpPr>
          <p:cNvPr id="28690" name="Text Box 19"/>
          <p:cNvSpPr txBox="1">
            <a:spLocks noChangeArrowheads="1"/>
          </p:cNvSpPr>
          <p:nvPr/>
        </p:nvSpPr>
        <p:spPr bwMode="auto">
          <a:xfrm>
            <a:off x="5410200" y="3286125"/>
            <a:ext cx="2903538" cy="1738313"/>
          </a:xfrm>
          <a:prstGeom prst="rect">
            <a:avLst/>
          </a:prstGeom>
          <a:noFill/>
          <a:ln w="9525" algn="ctr">
            <a:noFill/>
            <a:miter lim="800000"/>
            <a:headEnd/>
            <a:tailEnd/>
          </a:ln>
        </p:spPr>
        <p:txBody>
          <a:bodyPr wrap="none">
            <a:spAutoFit/>
          </a:bodyPr>
          <a:lstStyle/>
          <a:p>
            <a:pPr algn="r" rtl="1" eaLnBrk="0" hangingPunct="0"/>
            <a:r>
              <a:rPr lang="ar-SA" sz="10800" b="1">
                <a:latin typeface="Chiller" pitchFamily="82" charset="0"/>
                <a:cs typeface="Traditional Arabic_bs" pitchFamily="2" charset="-78"/>
              </a:rPr>
              <a:t>اَلْحَمْدُ</a:t>
            </a:r>
            <a:r>
              <a:rPr lang="en-US" sz="10800" b="1">
                <a:latin typeface="Chiller" pitchFamily="82" charset="0"/>
                <a:cs typeface="Traditional Arabic_bs" pitchFamily="2" charset="-78"/>
              </a:rPr>
              <a:t> </a:t>
            </a:r>
          </a:p>
        </p:txBody>
      </p:sp>
      <p:sp>
        <p:nvSpPr>
          <p:cNvPr id="28691" name="Text Box 20"/>
          <p:cNvSpPr txBox="1">
            <a:spLocks noChangeArrowheads="1"/>
          </p:cNvSpPr>
          <p:nvPr/>
        </p:nvSpPr>
        <p:spPr bwMode="auto">
          <a:xfrm>
            <a:off x="1447800" y="3048000"/>
            <a:ext cx="2214563" cy="1738313"/>
          </a:xfrm>
          <a:prstGeom prst="rect">
            <a:avLst/>
          </a:prstGeom>
          <a:noFill/>
          <a:ln w="9525" algn="ctr">
            <a:noFill/>
            <a:miter lim="800000"/>
            <a:headEnd/>
            <a:tailEnd/>
          </a:ln>
        </p:spPr>
        <p:txBody>
          <a:bodyPr wrap="none">
            <a:spAutoFit/>
          </a:bodyPr>
          <a:lstStyle/>
          <a:p>
            <a:pPr eaLnBrk="0" hangingPunct="0"/>
            <a:r>
              <a:rPr lang="ar-SA" sz="10800" b="1">
                <a:latin typeface="Chiller" pitchFamily="82" charset="0"/>
                <a:cs typeface="Traditional Arabic_bs" pitchFamily="2" charset="-78"/>
              </a:rPr>
              <a:t>حَمِيدٌ</a:t>
            </a:r>
            <a:r>
              <a:rPr lang="en-US" sz="10800" b="1">
                <a:latin typeface="Chiller" pitchFamily="82" charset="0"/>
                <a:cs typeface="Traditional Arabic_bs" pitchFamily="2" charset="-78"/>
              </a:rPr>
              <a:t> </a:t>
            </a:r>
          </a:p>
        </p:txBody>
      </p:sp>
      <p:sp>
        <p:nvSpPr>
          <p:cNvPr id="28692" name="Text Box 21"/>
          <p:cNvSpPr txBox="1">
            <a:spLocks noChangeArrowheads="1"/>
          </p:cNvSpPr>
          <p:nvPr/>
        </p:nvSpPr>
        <p:spPr bwMode="auto">
          <a:xfrm>
            <a:off x="1143000" y="4694238"/>
            <a:ext cx="3384550" cy="549275"/>
          </a:xfrm>
          <a:prstGeom prst="rect">
            <a:avLst/>
          </a:prstGeom>
          <a:noFill/>
          <a:ln w="9525" algn="ctr">
            <a:noFill/>
            <a:miter lim="800000"/>
            <a:headEnd/>
            <a:tailEnd/>
          </a:ln>
        </p:spPr>
        <p:txBody>
          <a:bodyPr wrap="none">
            <a:spAutoFit/>
          </a:bodyPr>
          <a:lstStyle/>
          <a:p>
            <a:pPr eaLnBrk="0" hangingPunct="0"/>
            <a:r>
              <a:rPr lang="en-US" sz="3000" b="1">
                <a:cs typeface="Traditional Arabic_bs" pitchFamily="2" charset="-78"/>
              </a:rPr>
              <a:t>Worthy of Praise</a:t>
            </a:r>
          </a:p>
        </p:txBody>
      </p:sp>
      <p:sp>
        <p:nvSpPr>
          <p:cNvPr id="28693" name="Text Box 22"/>
          <p:cNvSpPr txBox="1">
            <a:spLocks noChangeArrowheads="1"/>
          </p:cNvSpPr>
          <p:nvPr/>
        </p:nvSpPr>
        <p:spPr bwMode="auto">
          <a:xfrm>
            <a:off x="5757863" y="4694238"/>
            <a:ext cx="1966912" cy="549275"/>
          </a:xfrm>
          <a:prstGeom prst="rect">
            <a:avLst/>
          </a:prstGeom>
          <a:noFill/>
          <a:ln w="9525" algn="ctr">
            <a:noFill/>
            <a:miter lim="800000"/>
            <a:headEnd/>
            <a:tailEnd/>
          </a:ln>
        </p:spPr>
        <p:txBody>
          <a:bodyPr wrap="none">
            <a:spAutoFit/>
          </a:bodyPr>
          <a:lstStyle/>
          <a:p>
            <a:pPr eaLnBrk="0" hangingPunct="0"/>
            <a:r>
              <a:rPr lang="en-US" sz="3000" b="1">
                <a:cs typeface="Traditional Arabic_bs" pitchFamily="2" charset="-78"/>
              </a:rPr>
              <a:t>All Praise</a:t>
            </a:r>
          </a:p>
        </p:txBody>
      </p:sp>
      <p:sp>
        <p:nvSpPr>
          <p:cNvPr id="28694" name="Line 23"/>
          <p:cNvSpPr>
            <a:spLocks noChangeShapeType="1"/>
          </p:cNvSpPr>
          <p:nvPr/>
        </p:nvSpPr>
        <p:spPr bwMode="auto">
          <a:xfrm flipH="1">
            <a:off x="3962400" y="4024313"/>
            <a:ext cx="1219200" cy="0"/>
          </a:xfrm>
          <a:prstGeom prst="line">
            <a:avLst/>
          </a:prstGeom>
          <a:noFill/>
          <a:ln w="76200">
            <a:solidFill>
              <a:schemeClr val="tx1"/>
            </a:solidFill>
            <a:round/>
            <a:headEnd/>
            <a:tailEnd type="triangle" w="med" len="med"/>
          </a:ln>
        </p:spPr>
        <p:txBody>
          <a:bodyPr>
            <a:spAutoFit/>
          </a:bodyPr>
          <a:lstStyle/>
          <a:p>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1502211" name="Group 3"/>
          <p:cNvGraphicFramePr>
            <a:graphicFrameLocks noGrp="1"/>
          </p:cNvGraphicFramePr>
          <p:nvPr/>
        </p:nvGraphicFramePr>
        <p:xfrm>
          <a:off x="152400" y="152400"/>
          <a:ext cx="8763000" cy="1828800"/>
        </p:xfrm>
        <a:graphic>
          <a:graphicData uri="http://schemas.openxmlformats.org/drawingml/2006/table">
            <a:tbl>
              <a:tblPr rtl="1"/>
              <a:tblGrid>
                <a:gridCol w="2844800"/>
                <a:gridCol w="3048000"/>
                <a:gridCol w="2870200"/>
              </a:tblGrid>
              <a:tr h="1295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إِنَّكَ</a:t>
                      </a:r>
                    </a:p>
                  </a:txBody>
                  <a:tcPr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حَمِيدٌ</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مَّجِيدٌ</a:t>
                      </a:r>
                    </a:p>
                  </a:txBody>
                  <a:tcPr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533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Indeed, You are</a:t>
                      </a:r>
                    </a:p>
                  </a:txBody>
                  <a:tcPr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worthy of praise,</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full of glory.</a:t>
                      </a:r>
                    </a:p>
                  </a:txBody>
                  <a:tcPr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29713" name="Rectangle 23"/>
          <p:cNvSpPr>
            <a:spLocks noChangeArrowheads="1"/>
          </p:cNvSpPr>
          <p:nvPr/>
        </p:nvSpPr>
        <p:spPr bwMode="auto">
          <a:xfrm>
            <a:off x="-304800" y="2403475"/>
            <a:ext cx="9753600" cy="4073525"/>
          </a:xfrm>
          <a:prstGeom prst="rect">
            <a:avLst/>
          </a:prstGeom>
          <a:noFill/>
          <a:ln w="9525">
            <a:noFill/>
            <a:miter lim="800000"/>
            <a:headEnd/>
            <a:tailEnd/>
          </a:ln>
        </p:spPr>
        <p:txBody>
          <a:bodyPr/>
          <a:lstStyle/>
          <a:p>
            <a:pPr marL="342900" indent="-342900" algn="l">
              <a:lnSpc>
                <a:spcPct val="90000"/>
              </a:lnSpc>
              <a:spcBef>
                <a:spcPct val="20000"/>
              </a:spcBef>
              <a:buClr>
                <a:srgbClr val="FFFFFF"/>
              </a:buClr>
              <a:buSzPct val="90000"/>
              <a:buFont typeface="Wingdings" pitchFamily="2" charset="2"/>
              <a:buNone/>
            </a:pPr>
            <a:r>
              <a:rPr lang="ar-SA" sz="20800">
                <a:solidFill>
                  <a:srgbClr val="66FF33"/>
                </a:solidFill>
                <a:cs typeface="Tajweed" pitchFamily="2" charset="-78"/>
              </a:rPr>
              <a:t>حَمِيد</a:t>
            </a:r>
            <a:r>
              <a:rPr lang="ar-SA" sz="20800">
                <a:solidFill>
                  <a:srgbClr val="FFFF00"/>
                </a:solidFill>
                <a:cs typeface="Arial" pitchFamily="34" charset="0"/>
              </a:rPr>
              <a:t> </a:t>
            </a:r>
            <a:r>
              <a:rPr lang="ar-SA" sz="9600">
                <a:solidFill>
                  <a:srgbClr val="66FF33"/>
                </a:solidFill>
                <a:cs typeface="Nafees Nastaleeq v1.01" pitchFamily="2" charset="-78"/>
              </a:rPr>
              <a:t>	</a:t>
            </a:r>
            <a:r>
              <a:rPr lang="ar-SA" sz="14400">
                <a:solidFill>
                  <a:srgbClr val="66FF33"/>
                </a:solidFill>
                <a:cs typeface="Nafees Nastaleeq v1.01" pitchFamily="2" charset="-78"/>
              </a:rPr>
              <a:t>  </a:t>
            </a:r>
            <a:r>
              <a:rPr lang="ar-SA" sz="20800">
                <a:solidFill>
                  <a:srgbClr val="00FFFF"/>
                </a:solidFill>
                <a:cs typeface="Nafees Nastaleeq v1.01" pitchFamily="2" charset="-78"/>
              </a:rPr>
              <a:t>حمد </a:t>
            </a:r>
            <a:endParaRPr lang="en-US" sz="20800">
              <a:solidFill>
                <a:srgbClr val="66FF33"/>
              </a:solidFill>
              <a:cs typeface="Arial" pitchFamily="34"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48241" name="Group 17"/>
          <p:cNvGraphicFramePr>
            <a:graphicFrameLocks noGrp="1"/>
          </p:cNvGraphicFramePr>
          <p:nvPr/>
        </p:nvGraphicFramePr>
        <p:xfrm>
          <a:off x="152400" y="152400"/>
          <a:ext cx="8763000" cy="1828800"/>
        </p:xfrm>
        <a:graphic>
          <a:graphicData uri="http://schemas.openxmlformats.org/drawingml/2006/table">
            <a:tbl>
              <a:tblPr rtl="1"/>
              <a:tblGrid>
                <a:gridCol w="2844800"/>
                <a:gridCol w="3048000"/>
                <a:gridCol w="2870200"/>
              </a:tblGrid>
              <a:tr h="1295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إِنَّكَ</a:t>
                      </a:r>
                    </a:p>
                  </a:txBody>
                  <a:tcPr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حَمِيدٌ</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مَّجِيدٌ</a:t>
                      </a:r>
                    </a:p>
                  </a:txBody>
                  <a:tcPr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533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Indeed, You are</a:t>
                      </a:r>
                    </a:p>
                  </a:txBody>
                  <a:tcPr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worthy of praise,</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full of glory.</a:t>
                      </a:r>
                    </a:p>
                  </a:txBody>
                  <a:tcPr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30737" name="Text Box 19"/>
          <p:cNvSpPr txBox="1">
            <a:spLocks noChangeArrowheads="1"/>
          </p:cNvSpPr>
          <p:nvPr/>
        </p:nvSpPr>
        <p:spPr bwMode="auto">
          <a:xfrm>
            <a:off x="5638800" y="3048000"/>
            <a:ext cx="2451100" cy="2286000"/>
          </a:xfrm>
          <a:prstGeom prst="rect">
            <a:avLst/>
          </a:prstGeom>
          <a:noFill/>
          <a:ln w="9525" algn="ctr">
            <a:noFill/>
            <a:miter lim="800000"/>
            <a:headEnd/>
            <a:tailEnd/>
          </a:ln>
        </p:spPr>
        <p:txBody>
          <a:bodyPr wrap="none">
            <a:spAutoFit/>
          </a:bodyPr>
          <a:lstStyle/>
          <a:p>
            <a:pPr eaLnBrk="0" hangingPunct="0"/>
            <a:r>
              <a:rPr lang="ar-SA" sz="14400" b="1">
                <a:latin typeface="Chiller" pitchFamily="82" charset="0"/>
                <a:cs typeface="Traditional Arabic_bs" pitchFamily="2" charset="-78"/>
              </a:rPr>
              <a:t>مَجْد</a:t>
            </a:r>
            <a:r>
              <a:rPr lang="en-US" sz="14400" b="1">
                <a:latin typeface="Chiller" pitchFamily="82" charset="0"/>
                <a:cs typeface="Traditional Arabic_bs" pitchFamily="2" charset="-78"/>
              </a:rPr>
              <a:t> </a:t>
            </a:r>
          </a:p>
        </p:txBody>
      </p:sp>
      <p:sp>
        <p:nvSpPr>
          <p:cNvPr id="30738" name="Text Box 21"/>
          <p:cNvSpPr txBox="1">
            <a:spLocks noChangeArrowheads="1"/>
          </p:cNvSpPr>
          <p:nvPr/>
        </p:nvSpPr>
        <p:spPr bwMode="auto">
          <a:xfrm>
            <a:off x="5291138" y="4651375"/>
            <a:ext cx="3568700" cy="1006475"/>
          </a:xfrm>
          <a:prstGeom prst="rect">
            <a:avLst/>
          </a:prstGeom>
          <a:noFill/>
          <a:ln w="9525" algn="ctr">
            <a:noFill/>
            <a:miter lim="800000"/>
            <a:headEnd/>
            <a:tailEnd/>
          </a:ln>
        </p:spPr>
        <p:txBody>
          <a:bodyPr wrap="none">
            <a:spAutoFit/>
          </a:bodyPr>
          <a:lstStyle/>
          <a:p>
            <a:pPr algn="ctr" eaLnBrk="0" hangingPunct="0"/>
            <a:r>
              <a:rPr lang="en-US" sz="3000" b="1">
                <a:cs typeface="Traditional Arabic_bs" pitchFamily="2" charset="-78"/>
              </a:rPr>
              <a:t>Glory, splendour, </a:t>
            </a:r>
          </a:p>
          <a:p>
            <a:pPr algn="ctr" eaLnBrk="0" hangingPunct="0"/>
            <a:r>
              <a:rPr lang="en-US" sz="3000" b="1">
                <a:cs typeface="Traditional Arabic_bs" pitchFamily="2" charset="-78"/>
              </a:rPr>
              <a:t>magnificence</a:t>
            </a:r>
          </a:p>
        </p:txBody>
      </p:sp>
      <p:grpSp>
        <p:nvGrpSpPr>
          <p:cNvPr id="2" name="Group 23"/>
          <p:cNvGrpSpPr>
            <a:grpSpLocks/>
          </p:cNvGrpSpPr>
          <p:nvPr/>
        </p:nvGrpSpPr>
        <p:grpSpPr bwMode="auto">
          <a:xfrm>
            <a:off x="838200" y="2895600"/>
            <a:ext cx="2825750" cy="2743200"/>
            <a:chOff x="838200" y="2895600"/>
            <a:chExt cx="2825750" cy="2743200"/>
          </a:xfrm>
        </p:grpSpPr>
        <p:sp>
          <p:nvSpPr>
            <p:cNvPr id="948244" name="Text Box 20"/>
            <p:cNvSpPr txBox="1">
              <a:spLocks noChangeArrowheads="1"/>
            </p:cNvSpPr>
            <p:nvPr/>
          </p:nvSpPr>
          <p:spPr bwMode="auto">
            <a:xfrm>
              <a:off x="838200" y="2895600"/>
              <a:ext cx="2825750" cy="2286000"/>
            </a:xfrm>
            <a:prstGeom prst="rect">
              <a:avLst/>
            </a:prstGeom>
            <a:noFill/>
            <a:ln w="9525" algn="ctr">
              <a:noFill/>
              <a:miter lim="800000"/>
              <a:headEnd/>
              <a:tailEnd/>
            </a:ln>
            <a:effectLst/>
          </p:spPr>
          <p:txBody>
            <a:bodyPr wrap="none">
              <a:spAutoFit/>
            </a:bodyPr>
            <a:lstStyle/>
            <a:p>
              <a:pPr algn="r" rtl="1" eaLnBrk="0" hangingPunct="0">
                <a:defRPr/>
              </a:pPr>
              <a:r>
                <a:rPr lang="ar-SA" sz="14400" b="1">
                  <a:solidFill>
                    <a:srgbClr val="FF0000"/>
                  </a:solidFill>
                  <a:effectLst>
                    <a:outerShdw blurRad="38100" dist="38100" dir="2700000" algn="tl">
                      <a:srgbClr val="000000">
                        <a:alpha val="43137"/>
                      </a:srgbClr>
                    </a:outerShdw>
                  </a:effectLst>
                  <a:latin typeface="Chiller" pitchFamily="82" charset="0"/>
                  <a:cs typeface="Traditional Arabic_bs" pitchFamily="2" charset="-78"/>
                </a:rPr>
                <a:t>مَجِيد</a:t>
              </a:r>
              <a:endParaRPr lang="en-US" sz="14400" b="1">
                <a:solidFill>
                  <a:srgbClr val="FF0000"/>
                </a:solidFill>
                <a:effectLst>
                  <a:outerShdw blurRad="38100" dist="38100" dir="2700000" algn="tl">
                    <a:srgbClr val="000000">
                      <a:alpha val="43137"/>
                    </a:srgbClr>
                  </a:outerShdw>
                </a:effectLst>
                <a:latin typeface="Chiller" pitchFamily="82" charset="0"/>
                <a:cs typeface="Traditional Arabic_bs" pitchFamily="2" charset="-78"/>
              </a:endParaRPr>
            </a:p>
          </p:txBody>
        </p:sp>
        <p:sp>
          <p:nvSpPr>
            <p:cNvPr id="948246" name="Text Box 22"/>
            <p:cNvSpPr txBox="1">
              <a:spLocks noChangeArrowheads="1"/>
            </p:cNvSpPr>
            <p:nvPr/>
          </p:nvSpPr>
          <p:spPr bwMode="auto">
            <a:xfrm>
              <a:off x="1143000" y="5089525"/>
              <a:ext cx="2498725" cy="549275"/>
            </a:xfrm>
            <a:prstGeom prst="rect">
              <a:avLst/>
            </a:prstGeom>
            <a:noFill/>
            <a:ln w="9525" algn="ctr">
              <a:noFill/>
              <a:miter lim="800000"/>
              <a:headEnd/>
              <a:tailEnd/>
            </a:ln>
            <a:effectLst/>
          </p:spPr>
          <p:txBody>
            <a:bodyPr wrap="none">
              <a:spAutoFit/>
            </a:bodyPr>
            <a:lstStyle/>
            <a:p>
              <a:pPr eaLnBrk="0" hangingPunct="0">
                <a:defRPr/>
              </a:pPr>
              <a:r>
                <a:rPr lang="en-US" sz="3000" b="1">
                  <a:solidFill>
                    <a:srgbClr val="FF0000"/>
                  </a:solidFill>
                  <a:effectLst>
                    <a:outerShdw blurRad="38100" dist="38100" dir="2700000" algn="tl">
                      <a:srgbClr val="000000">
                        <a:alpha val="43137"/>
                      </a:srgbClr>
                    </a:outerShdw>
                  </a:effectLst>
                  <a:cs typeface="Traditional Arabic_bs" pitchFamily="2" charset="-78"/>
                </a:rPr>
                <a:t>Full of Glory</a:t>
              </a:r>
            </a:p>
          </p:txBody>
        </p:sp>
      </p:grpSp>
      <p:sp>
        <p:nvSpPr>
          <p:cNvPr id="30740" name="Line 23"/>
          <p:cNvSpPr>
            <a:spLocks noChangeShapeType="1"/>
          </p:cNvSpPr>
          <p:nvPr/>
        </p:nvSpPr>
        <p:spPr bwMode="auto">
          <a:xfrm flipH="1">
            <a:off x="4267200" y="4114800"/>
            <a:ext cx="1219200" cy="0"/>
          </a:xfrm>
          <a:prstGeom prst="line">
            <a:avLst/>
          </a:prstGeom>
          <a:noFill/>
          <a:ln w="76200">
            <a:solidFill>
              <a:schemeClr val="tx1"/>
            </a:solidFill>
            <a:round/>
            <a:headEnd/>
            <a:tailEnd type="triangle" w="med" len="med"/>
          </a:ln>
        </p:spPr>
        <p:txBody>
          <a:bodyPr>
            <a:spAutoFit/>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nodeType="with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1504259" name="Group 3"/>
          <p:cNvGraphicFramePr>
            <a:graphicFrameLocks noGrp="1"/>
          </p:cNvGraphicFramePr>
          <p:nvPr/>
        </p:nvGraphicFramePr>
        <p:xfrm>
          <a:off x="152400" y="152400"/>
          <a:ext cx="8763000" cy="1828800"/>
        </p:xfrm>
        <a:graphic>
          <a:graphicData uri="http://schemas.openxmlformats.org/drawingml/2006/table">
            <a:tbl>
              <a:tblPr rtl="1"/>
              <a:tblGrid>
                <a:gridCol w="2844800"/>
                <a:gridCol w="3048000"/>
                <a:gridCol w="2870200"/>
              </a:tblGrid>
              <a:tr h="1295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إِنَّكَ</a:t>
                      </a:r>
                    </a:p>
                  </a:txBody>
                  <a:tcPr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حَمِيدٌ</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مَّجِيدٌ</a:t>
                      </a:r>
                    </a:p>
                  </a:txBody>
                  <a:tcPr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533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Indeed, You are</a:t>
                      </a:r>
                    </a:p>
                  </a:txBody>
                  <a:tcPr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worthy of praise,</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full of glory.</a:t>
                      </a:r>
                    </a:p>
                  </a:txBody>
                  <a:tcPr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31761" name="Rectangle 23"/>
          <p:cNvSpPr>
            <a:spLocks noChangeArrowheads="1"/>
          </p:cNvSpPr>
          <p:nvPr/>
        </p:nvSpPr>
        <p:spPr bwMode="auto">
          <a:xfrm>
            <a:off x="0" y="2667000"/>
            <a:ext cx="9144000" cy="2819400"/>
          </a:xfrm>
          <a:prstGeom prst="rect">
            <a:avLst/>
          </a:prstGeom>
          <a:noFill/>
          <a:ln w="9525">
            <a:noFill/>
            <a:miter lim="800000"/>
            <a:headEnd/>
            <a:tailEnd/>
          </a:ln>
        </p:spPr>
        <p:txBody>
          <a:bodyPr/>
          <a:lstStyle/>
          <a:p>
            <a:pPr algn="r" rtl="1">
              <a:lnSpc>
                <a:spcPct val="90000"/>
              </a:lnSpc>
              <a:spcBef>
                <a:spcPct val="20000"/>
              </a:spcBef>
              <a:buClr>
                <a:srgbClr val="FFFFFF"/>
              </a:buClr>
              <a:buSzPct val="90000"/>
              <a:buFont typeface="Wingdings" pitchFamily="2" charset="2"/>
              <a:buNone/>
            </a:pPr>
            <a:r>
              <a:rPr lang="ar-SA" sz="4400">
                <a:solidFill>
                  <a:srgbClr val="FFFF00"/>
                </a:solidFill>
                <a:latin typeface="Alvi Nastaleeq" pitchFamily="2" charset="-78"/>
                <a:cs typeface="Alvi Nastaleeq" pitchFamily="2" charset="-78"/>
              </a:rPr>
              <a:t>بزرگی والا</a:t>
            </a:r>
            <a:r>
              <a:rPr lang="en-US" sz="4400">
                <a:solidFill>
                  <a:srgbClr val="FFFF00"/>
                </a:solidFill>
                <a:latin typeface="Alvi Nastaleeq" pitchFamily="2" charset="-78"/>
                <a:cs typeface="Alvi Nastaleeq" pitchFamily="2" charset="-78"/>
              </a:rPr>
              <a:t> </a:t>
            </a:r>
            <a:endParaRPr lang="ar-SA" sz="4400">
              <a:solidFill>
                <a:srgbClr val="FFFF00"/>
              </a:solidFill>
              <a:latin typeface="Alvi Nastaleeq" pitchFamily="2" charset="-78"/>
              <a:cs typeface="Alvi Nastaleeq" pitchFamily="2" charset="-78"/>
            </a:endParaRPr>
          </a:p>
          <a:p>
            <a:pPr algn="ctr" rtl="1">
              <a:lnSpc>
                <a:spcPct val="90000"/>
              </a:lnSpc>
              <a:spcBef>
                <a:spcPct val="20000"/>
              </a:spcBef>
              <a:buClr>
                <a:srgbClr val="FFFFFF"/>
              </a:buClr>
              <a:buSzPct val="90000"/>
              <a:buFont typeface="Wingdings" pitchFamily="2" charset="2"/>
              <a:buNone/>
            </a:pPr>
            <a:r>
              <a:rPr lang="ar-SA" sz="4400">
                <a:solidFill>
                  <a:srgbClr val="FFFF00"/>
                </a:solidFill>
                <a:latin typeface="Alvi Nastaleeq" pitchFamily="2" charset="-78"/>
                <a:cs typeface="Alvi Nastaleeq" pitchFamily="2" charset="-78"/>
              </a:rPr>
              <a:t>جس كو جلال، عظمت اور بڑائی كمال (</a:t>
            </a:r>
            <a:r>
              <a:rPr lang="en-US" sz="4400">
                <a:solidFill>
                  <a:srgbClr val="FFFF00"/>
                </a:solidFill>
                <a:latin typeface="Alvi Nastaleeq" pitchFamily="2" charset="-78"/>
                <a:cs typeface="Alvi Nastaleeq" pitchFamily="2" charset="-78"/>
              </a:rPr>
              <a:t>perfection</a:t>
            </a:r>
            <a:r>
              <a:rPr lang="ar-SA" sz="4400">
                <a:solidFill>
                  <a:srgbClr val="FFFF00"/>
                </a:solidFill>
                <a:latin typeface="Alvi Nastaleeq" pitchFamily="2" charset="-78"/>
                <a:cs typeface="Alvi Nastaleeq" pitchFamily="2" charset="-78"/>
              </a:rPr>
              <a:t>) كے درجہ پر حاصل ہو</a:t>
            </a:r>
          </a:p>
          <a:p>
            <a:pPr algn="r" rtl="1">
              <a:lnSpc>
                <a:spcPct val="90000"/>
              </a:lnSpc>
              <a:spcBef>
                <a:spcPct val="20000"/>
              </a:spcBef>
              <a:buClr>
                <a:srgbClr val="FFFFFF"/>
              </a:buClr>
              <a:buSzPct val="90000"/>
              <a:buFont typeface="Wingdings" pitchFamily="2" charset="2"/>
              <a:buNone/>
            </a:pPr>
            <a:r>
              <a:rPr lang="ar-SA" sz="4400">
                <a:solidFill>
                  <a:srgbClr val="66FF33"/>
                </a:solidFill>
                <a:latin typeface="Alvi Nastaleeq" pitchFamily="2" charset="-78"/>
                <a:cs typeface="Alvi Nastaleeq" pitchFamily="2" charset="-78"/>
              </a:rPr>
              <a:t>		</a:t>
            </a:r>
            <a:endParaRPr lang="en-US" sz="4400">
              <a:solidFill>
                <a:srgbClr val="66FF33"/>
              </a:solidFill>
              <a:latin typeface="Alvi Nastaleeq" pitchFamily="2" charset="-78"/>
              <a:cs typeface="Alvi Nastaleeq" pitchFamily="2" charset="-78"/>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Prayer for the Prophet </a:t>
            </a:r>
            <a:r>
              <a:rPr lang="en-US" err="1" smtClean="0"/>
              <a:t>pbuh</a:t>
            </a:r>
            <a:endParaRPr lang="en-US" smtClean="0"/>
          </a:p>
        </p:txBody>
      </p:sp>
      <p:sp>
        <p:nvSpPr>
          <p:cNvPr id="5123" name="Rectangle 3"/>
          <p:cNvSpPr>
            <a:spLocks noGrp="1" noChangeArrowheads="1"/>
          </p:cNvSpPr>
          <p:nvPr>
            <p:ph type="body" idx="1"/>
          </p:nvPr>
        </p:nvSpPr>
        <p:spPr/>
        <p:txBody>
          <a:bodyPr/>
          <a:lstStyle/>
          <a:p>
            <a:pPr algn="l" rtl="0" eaLnBrk="1" hangingPunct="1"/>
            <a:r>
              <a:rPr lang="en-US" smtClean="0"/>
              <a:t>‘</a:t>
            </a:r>
            <a:r>
              <a:rPr lang="en-US" err="1" smtClean="0"/>
              <a:t>Durood</a:t>
            </a:r>
            <a:r>
              <a:rPr lang="en-US" smtClean="0"/>
              <a:t>’ is sending prayer on the Prophet.</a:t>
            </a:r>
          </a:p>
          <a:p>
            <a:pPr algn="l" rtl="0" eaLnBrk="1" hangingPunct="1"/>
            <a:endParaRPr lang="en-US" smtClean="0"/>
          </a:p>
          <a:p>
            <a:pPr algn="l" rtl="0" eaLnBrk="1" hangingPunct="1"/>
            <a:r>
              <a:rPr lang="en-US" smtClean="0"/>
              <a:t>Whoever sends prayer on Prophet (</a:t>
            </a:r>
            <a:r>
              <a:rPr lang="en-US" err="1" smtClean="0"/>
              <a:t>pbuh</a:t>
            </a:r>
            <a:r>
              <a:rPr lang="en-US" smtClean="0"/>
              <a:t>) once, Allah sends prayer on them 10 times more.</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50275" name="Group 3"/>
          <p:cNvGraphicFramePr>
            <a:graphicFrameLocks noGrp="1"/>
          </p:cNvGraphicFramePr>
          <p:nvPr/>
        </p:nvGraphicFramePr>
        <p:xfrm>
          <a:off x="152400" y="1828800"/>
          <a:ext cx="8763000" cy="1828800"/>
        </p:xfrm>
        <a:graphic>
          <a:graphicData uri="http://schemas.openxmlformats.org/drawingml/2006/table">
            <a:tbl>
              <a:tblPr rtl="1"/>
              <a:tblGrid>
                <a:gridCol w="2844800"/>
                <a:gridCol w="3048000"/>
                <a:gridCol w="2870200"/>
              </a:tblGrid>
              <a:tr h="1295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إِنَّكَ</a:t>
                      </a:r>
                    </a:p>
                  </a:txBody>
                  <a:tcPr anchor="b" horzOverflow="overflow">
                    <a:lnL w="762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حَمِيدٌ</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مَّجِيدٌ</a:t>
                      </a:r>
                    </a:p>
                  </a:txBody>
                  <a:tcPr anchor="b" horzOverflow="overflow">
                    <a:lnL w="6350" cap="flat" cmpd="sng" algn="ctr">
                      <a:solidFill>
                        <a:schemeClr val="tx1"/>
                      </a:solidFill>
                      <a:prstDash val="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533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Indeed, You are</a:t>
                      </a:r>
                    </a:p>
                  </a:txBody>
                  <a:tcPr anchor="ctr" horzOverflow="overflow">
                    <a:lnL w="762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worthy of praise,</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full of glory.</a:t>
                      </a:r>
                    </a:p>
                  </a:txBody>
                  <a:tcPr anchor="ctr" horzOverflow="overflow">
                    <a:lnL w="6350" cap="flat" cmpd="sng" algn="ctr">
                      <a:solidFill>
                        <a:schemeClr val="tx1"/>
                      </a:solidFill>
                      <a:prstDash val="dot"/>
                      <a:round/>
                      <a:headEnd type="none" w="med" len="med"/>
                      <a:tailEnd type="none" w="med" len="med"/>
                    </a:lnL>
                    <a:lnR w="762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7" name="Rectangle 2"/>
          <p:cNvSpPr txBox="1">
            <a:spLocks noChangeArrowheads="1"/>
          </p:cNvSpPr>
          <p:nvPr/>
        </p:nvSpPr>
        <p:spPr bwMode="auto">
          <a:xfrm>
            <a:off x="457200" y="762000"/>
            <a:ext cx="8686800" cy="838200"/>
          </a:xfrm>
          <a:prstGeom prst="rect">
            <a:avLst/>
          </a:prstGeom>
          <a:noFill/>
          <a:ln w="9525">
            <a:noFill/>
            <a:miter lim="800000"/>
            <a:headEnd/>
            <a:tailEnd/>
          </a:ln>
        </p:spPr>
        <p:txBody>
          <a:bodyPr anchor="ctr"/>
          <a:lstStyle/>
          <a:p>
            <a:pPr algn="ctr" rtl="1" eaLnBrk="0" hangingPunct="0">
              <a:defRPr/>
            </a:pPr>
            <a:r>
              <a:rPr lang="en-US" sz="2800" b="1" kern="0">
                <a:latin typeface="+mj-lt"/>
                <a:ea typeface="+mj-ea"/>
                <a:cs typeface="+mj-cs"/>
              </a:rPr>
              <a:t>Practice with imagination, feelings and prayer</a:t>
            </a:r>
            <a:endParaRPr lang="ar-SA" sz="2800" b="1" kern="0">
              <a:latin typeface="+mj-lt"/>
              <a:ea typeface="+mj-ea"/>
              <a:cs typeface="+mj-cs"/>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50275" name="Group 3"/>
          <p:cNvGraphicFramePr>
            <a:graphicFrameLocks noGrp="1"/>
          </p:cNvGraphicFramePr>
          <p:nvPr/>
        </p:nvGraphicFramePr>
        <p:xfrm>
          <a:off x="152400" y="762000"/>
          <a:ext cx="8763000" cy="1828800"/>
        </p:xfrm>
        <a:graphic>
          <a:graphicData uri="http://schemas.openxmlformats.org/drawingml/2006/table">
            <a:tbl>
              <a:tblPr rtl="1"/>
              <a:tblGrid>
                <a:gridCol w="2844800"/>
                <a:gridCol w="3048000"/>
                <a:gridCol w="2870200"/>
              </a:tblGrid>
              <a:tr h="1295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إِنَّكَ</a:t>
                      </a:r>
                    </a:p>
                  </a:txBody>
                  <a:tcPr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حَمِيدٌ</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مَّجِيدٌ</a:t>
                      </a:r>
                    </a:p>
                  </a:txBody>
                  <a:tcPr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533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Indeed, You are</a:t>
                      </a:r>
                    </a:p>
                  </a:txBody>
                  <a:tcPr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worthy of praise,</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full of glory.</a:t>
                      </a:r>
                    </a:p>
                  </a:txBody>
                  <a:tcPr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33809" name="Rectangle 17"/>
          <p:cNvSpPr>
            <a:spLocks noChangeArrowheads="1"/>
          </p:cNvSpPr>
          <p:nvPr/>
        </p:nvSpPr>
        <p:spPr bwMode="auto">
          <a:xfrm>
            <a:off x="228600" y="2971800"/>
            <a:ext cx="8610600" cy="1371600"/>
          </a:xfrm>
          <a:prstGeom prst="rect">
            <a:avLst/>
          </a:prstGeom>
          <a:noFill/>
          <a:ln w="9525">
            <a:noFill/>
            <a:miter lim="800000"/>
            <a:headEnd/>
            <a:tailEnd/>
          </a:ln>
        </p:spPr>
        <p:txBody>
          <a:bodyPr/>
          <a:lstStyle/>
          <a:p>
            <a:pPr marL="342900" indent="-342900" algn="r" rtl="1">
              <a:spcBef>
                <a:spcPct val="20000"/>
              </a:spcBef>
              <a:buClr>
                <a:srgbClr val="FFFFFF"/>
              </a:buClr>
              <a:buSzPct val="90000"/>
              <a:buFont typeface="Wingdings" pitchFamily="2" charset="2"/>
              <a:buChar char="Ø"/>
            </a:pPr>
            <a:r>
              <a:rPr lang="ar-SA" sz="3600">
                <a:solidFill>
                  <a:srgbClr val="FFFF00"/>
                </a:solidFill>
                <a:latin typeface="Alvi Nastaleeq" pitchFamily="2" charset="-78"/>
                <a:cs typeface="Alvi Nastaleeq" pitchFamily="2" charset="-78"/>
              </a:rPr>
              <a:t>تيرا بہت بڑا  احسان كہ تو نے ايسے پيغمبر كو بھيجا، تو خوب قابل تعريف ہے.  تو  جلال و عظمت اور بڑائی ميں كامل ہے.</a:t>
            </a:r>
          </a:p>
        </p:txBody>
      </p:sp>
      <p:sp>
        <p:nvSpPr>
          <p:cNvPr id="6" name="Rectangle 20"/>
          <p:cNvSpPr>
            <a:spLocks noChangeArrowheads="1"/>
          </p:cNvSpPr>
          <p:nvPr/>
        </p:nvSpPr>
        <p:spPr bwMode="auto">
          <a:xfrm>
            <a:off x="457200" y="76200"/>
            <a:ext cx="8229600" cy="560387"/>
          </a:xfrm>
          <a:prstGeom prst="rect">
            <a:avLst/>
          </a:prstGeom>
          <a:noFill/>
          <a:ln w="9525">
            <a:noFill/>
            <a:miter lim="800000"/>
            <a:headEnd/>
            <a:tailEnd/>
          </a:ln>
        </p:spPr>
        <p:txBody>
          <a:bodyPr anchor="ctr"/>
          <a:lstStyle/>
          <a:p>
            <a:pPr algn="ctr" eaLnBrk="0" hangingPunct="0">
              <a:spcBef>
                <a:spcPct val="0"/>
              </a:spcBef>
            </a:pPr>
            <a:r>
              <a:rPr lang="en-US" sz="3600" b="1">
                <a:solidFill>
                  <a:schemeClr val="tx1"/>
                </a:solidFill>
                <a:cs typeface="Majidi" pitchFamily="2" charset="-78"/>
              </a:rPr>
              <a:t>Message from: </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838200" y="155575"/>
            <a:ext cx="8229600" cy="1139825"/>
          </a:xfrm>
        </p:spPr>
        <p:txBody>
          <a:bodyPr/>
          <a:lstStyle/>
          <a:p>
            <a:pPr eaLnBrk="1" hangingPunct="1"/>
            <a:r>
              <a:rPr lang="en-US" smtClean="0"/>
              <a:t>While praying for the Prophet </a:t>
            </a:r>
            <a:r>
              <a:rPr lang="en-US" err="1" smtClean="0"/>
              <a:t>pbuh</a:t>
            </a:r>
            <a:endParaRPr lang="en-US" smtClean="0"/>
          </a:p>
        </p:txBody>
      </p:sp>
      <p:sp>
        <p:nvSpPr>
          <p:cNvPr id="35843" name="Rectangle 3"/>
          <p:cNvSpPr>
            <a:spLocks noGrp="1" noChangeArrowheads="1"/>
          </p:cNvSpPr>
          <p:nvPr>
            <p:ph type="body" idx="1"/>
          </p:nvPr>
        </p:nvSpPr>
        <p:spPr>
          <a:xfrm>
            <a:off x="457200" y="1600200"/>
            <a:ext cx="8686800" cy="5257800"/>
          </a:xfrm>
        </p:spPr>
        <p:txBody>
          <a:bodyPr/>
          <a:lstStyle/>
          <a:p>
            <a:pPr algn="l" rtl="0" eaLnBrk="1" hangingPunct="1">
              <a:lnSpc>
                <a:spcPct val="80000"/>
              </a:lnSpc>
              <a:buFont typeface="Wingdings" pitchFamily="2" charset="2"/>
              <a:buNone/>
            </a:pPr>
            <a:r>
              <a:rPr lang="en-US" sz="2800" b="1" smtClean="0"/>
              <a:t>He was sent as a teacher of the Book. </a:t>
            </a:r>
            <a:br>
              <a:rPr lang="en-US" sz="2800" b="1" smtClean="0"/>
            </a:br>
            <a:r>
              <a:rPr lang="en-US" sz="2800" b="1" smtClean="0"/>
              <a:t>He was sent to recite the verses to people.  </a:t>
            </a:r>
          </a:p>
          <a:p>
            <a:pPr algn="l" rtl="0" eaLnBrk="1" hangingPunct="1">
              <a:lnSpc>
                <a:spcPct val="80000"/>
              </a:lnSpc>
              <a:buFont typeface="Wingdings" pitchFamily="2" charset="2"/>
              <a:buNone/>
            </a:pPr>
            <a:endParaRPr lang="en-US" sz="2800" b="1" smtClean="0"/>
          </a:p>
          <a:p>
            <a:pPr algn="l" rtl="0" eaLnBrk="1" hangingPunct="1">
              <a:lnSpc>
                <a:spcPct val="80000"/>
              </a:lnSpc>
            </a:pPr>
            <a:r>
              <a:rPr lang="en-US" sz="2800" smtClean="0"/>
              <a:t>These verses are recited today in every </a:t>
            </a:r>
            <a:r>
              <a:rPr lang="en-US" sz="2800" err="1" smtClean="0"/>
              <a:t>Jahri</a:t>
            </a:r>
            <a:r>
              <a:rPr lang="en-US" sz="2800" smtClean="0"/>
              <a:t> </a:t>
            </a:r>
            <a:r>
              <a:rPr lang="en-US" sz="2800" err="1" smtClean="0"/>
              <a:t>Salah</a:t>
            </a:r>
            <a:r>
              <a:rPr lang="en-US" sz="2800" smtClean="0"/>
              <a:t> (</a:t>
            </a:r>
            <a:r>
              <a:rPr lang="en-US" sz="2800" err="1" smtClean="0"/>
              <a:t>Fajr</a:t>
            </a:r>
            <a:r>
              <a:rPr lang="en-US" sz="2800" smtClean="0"/>
              <a:t>, </a:t>
            </a:r>
            <a:r>
              <a:rPr lang="en-US" sz="2800" err="1" smtClean="0"/>
              <a:t>Maghrib</a:t>
            </a:r>
            <a:r>
              <a:rPr lang="en-US" sz="2800" smtClean="0"/>
              <a:t>, </a:t>
            </a:r>
            <a:r>
              <a:rPr lang="en-US" sz="2800" err="1" smtClean="0"/>
              <a:t>Isha</a:t>
            </a:r>
            <a:r>
              <a:rPr lang="en-US" sz="2800" smtClean="0"/>
              <a:t>) and other times. </a:t>
            </a:r>
          </a:p>
          <a:p>
            <a:pPr algn="l" rtl="0" eaLnBrk="1" hangingPunct="1">
              <a:lnSpc>
                <a:spcPct val="80000"/>
              </a:lnSpc>
            </a:pPr>
            <a:r>
              <a:rPr lang="en-US" sz="2800" smtClean="0"/>
              <a:t>Do we bother to learn and understand them.</a:t>
            </a:r>
          </a:p>
          <a:p>
            <a:pPr algn="l" rtl="0" eaLnBrk="1" hangingPunct="1">
              <a:lnSpc>
                <a:spcPct val="80000"/>
              </a:lnSpc>
            </a:pPr>
            <a:r>
              <a:rPr lang="en-US" sz="2800" smtClean="0"/>
              <a:t>Our standard excuse:  “We are busy!”  In other words, “Striving to understand the Qur’an thru’ which Allah, our Creator, has taught us is not worth our time.”</a:t>
            </a:r>
          </a:p>
          <a:p>
            <a:pPr algn="l" rtl="0" eaLnBrk="1" hangingPunct="1">
              <a:lnSpc>
                <a:spcPct val="80000"/>
              </a:lnSpc>
            </a:pPr>
            <a:endParaRPr lang="en-US" sz="2800" smtClean="0"/>
          </a:p>
          <a:p>
            <a:pPr algn="l" rtl="0" eaLnBrk="1" hangingPunct="1">
              <a:lnSpc>
                <a:spcPct val="80000"/>
              </a:lnSpc>
            </a:pPr>
            <a:r>
              <a:rPr lang="en-US" sz="2800" smtClean="0"/>
              <a:t> </a:t>
            </a:r>
            <a:r>
              <a:rPr lang="en-US" sz="2800" err="1" smtClean="0"/>
              <a:t>Astaghfirullah</a:t>
            </a:r>
            <a:r>
              <a:rPr lang="en-US" sz="2800" smtClean="0"/>
              <a:t>.  </a:t>
            </a:r>
            <a:r>
              <a:rPr lang="en-US" sz="2800" b="1" u="sng" smtClean="0"/>
              <a:t>Is this how we VALUE our Creator and our Prophet </a:t>
            </a:r>
            <a:r>
              <a:rPr lang="en-US" sz="2800" b="1" u="sng" err="1" smtClean="0"/>
              <a:t>pbuh</a:t>
            </a:r>
            <a:r>
              <a:rPr lang="en-US" sz="2800" b="1" u="sng" smtClean="0"/>
              <a:t>?  </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457200" y="1600200"/>
            <a:ext cx="8382000" cy="4953000"/>
          </a:xfrm>
        </p:spPr>
        <p:txBody>
          <a:bodyPr/>
          <a:lstStyle/>
          <a:p>
            <a:pPr algn="l" rtl="0" eaLnBrk="1" hangingPunct="1"/>
            <a:r>
              <a:rPr lang="en-US" smtClean="0">
                <a:solidFill>
                  <a:srgbClr val="FFFF66"/>
                </a:solidFill>
              </a:rPr>
              <a:t>Remember his sacrifices and then</a:t>
            </a:r>
          </a:p>
          <a:p>
            <a:pPr algn="l" rtl="0" eaLnBrk="1" hangingPunct="1"/>
            <a:r>
              <a:rPr lang="en-US" smtClean="0">
                <a:solidFill>
                  <a:srgbClr val="FFFF66"/>
                </a:solidFill>
              </a:rPr>
              <a:t>Remember his advice:</a:t>
            </a:r>
          </a:p>
          <a:p>
            <a:pPr algn="ctr" rtl="0" eaLnBrk="1" hangingPunct="1">
              <a:buFont typeface="Wingdings" pitchFamily="2" charset="2"/>
              <a:buNone/>
            </a:pPr>
            <a:r>
              <a:rPr lang="en-US" smtClean="0"/>
              <a:t>“Convey from me even if it is one verse.”</a:t>
            </a:r>
          </a:p>
          <a:p>
            <a:pPr algn="l" rtl="0" eaLnBrk="1" hangingPunct="1">
              <a:spcBef>
                <a:spcPts val="1800"/>
              </a:spcBef>
            </a:pPr>
            <a:r>
              <a:rPr lang="en-US" smtClean="0">
                <a:solidFill>
                  <a:srgbClr val="FFFF66"/>
                </a:solidFill>
              </a:rPr>
              <a:t>How can we convey it if we: </a:t>
            </a:r>
            <a:br>
              <a:rPr lang="en-US" smtClean="0">
                <a:solidFill>
                  <a:srgbClr val="FFFF66"/>
                </a:solidFill>
              </a:rPr>
            </a:br>
            <a:r>
              <a:rPr lang="en-US" smtClean="0">
                <a:solidFill>
                  <a:srgbClr val="FFFF66"/>
                </a:solidFill>
              </a:rPr>
              <a:t>- don’t even understand it </a:t>
            </a:r>
            <a:br>
              <a:rPr lang="en-US" smtClean="0">
                <a:solidFill>
                  <a:srgbClr val="FFFF66"/>
                </a:solidFill>
              </a:rPr>
            </a:br>
            <a:r>
              <a:rPr lang="en-US" smtClean="0">
                <a:solidFill>
                  <a:srgbClr val="FFFF66"/>
                </a:solidFill>
              </a:rPr>
              <a:t>- don’t know the methods, and wisdom of inviting people (through the stories of the Prophets, peace be upon them). </a:t>
            </a:r>
          </a:p>
        </p:txBody>
      </p:sp>
      <p:sp>
        <p:nvSpPr>
          <p:cNvPr id="5" name="Rectangle 2"/>
          <p:cNvSpPr>
            <a:spLocks noGrp="1" noChangeArrowheads="1"/>
          </p:cNvSpPr>
          <p:nvPr>
            <p:ph type="title"/>
          </p:nvPr>
        </p:nvSpPr>
        <p:spPr>
          <a:xfrm>
            <a:off x="838200" y="155575"/>
            <a:ext cx="8229600" cy="1139825"/>
          </a:xfrm>
        </p:spPr>
        <p:txBody>
          <a:bodyPr/>
          <a:lstStyle/>
          <a:p>
            <a:pPr eaLnBrk="1" hangingPunct="1"/>
            <a:r>
              <a:rPr lang="en-US" smtClean="0"/>
              <a:t>While praying for the Prophet </a:t>
            </a:r>
            <a:r>
              <a:rPr lang="en-US" err="1" smtClean="0"/>
              <a:t>pbuh</a:t>
            </a:r>
            <a:endParaRPr lang="en-US" smtClean="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228600"/>
            <a:ext cx="8229600" cy="1143000"/>
          </a:xfrm>
        </p:spPr>
        <p:txBody>
          <a:bodyPr/>
          <a:lstStyle/>
          <a:p>
            <a:pPr eaLnBrk="1" hangingPunct="1"/>
            <a:r>
              <a:rPr lang="en-US" smtClean="0"/>
              <a:t>Remember the role of the </a:t>
            </a:r>
            <a:br>
              <a:rPr lang="en-US" smtClean="0"/>
            </a:br>
            <a:r>
              <a:rPr lang="en-US" smtClean="0"/>
              <a:t>Prophet </a:t>
            </a:r>
            <a:r>
              <a:rPr lang="en-US" err="1" smtClean="0"/>
              <a:t>pbuh</a:t>
            </a:r>
            <a:endParaRPr lang="ar-SA" smtClean="0"/>
          </a:p>
        </p:txBody>
      </p:sp>
      <p:sp>
        <p:nvSpPr>
          <p:cNvPr id="70660" name="Rectangle 4"/>
          <p:cNvSpPr>
            <a:spLocks noGrp="1" noChangeArrowheads="1"/>
          </p:cNvSpPr>
          <p:nvPr>
            <p:ph type="body" idx="1"/>
          </p:nvPr>
        </p:nvSpPr>
        <p:spPr>
          <a:xfrm>
            <a:off x="228600" y="1600200"/>
            <a:ext cx="8686800" cy="5029200"/>
          </a:xfrm>
        </p:spPr>
        <p:txBody>
          <a:bodyPr/>
          <a:lstStyle/>
          <a:p>
            <a:pPr algn="l" rtl="0" eaLnBrk="1" hangingPunct="1">
              <a:spcAft>
                <a:spcPts val="1200"/>
              </a:spcAft>
            </a:pPr>
            <a:r>
              <a:rPr lang="en-US" smtClean="0"/>
              <a:t>Every time you pray for the Prophet, </a:t>
            </a:r>
            <a:r>
              <a:rPr lang="en-US" err="1" smtClean="0"/>
              <a:t>pbuh</a:t>
            </a:r>
            <a:r>
              <a:rPr lang="en-US" smtClean="0"/>
              <a:t>, remember his sacrifices for us and then remember to respond to his roles  </a:t>
            </a:r>
          </a:p>
          <a:p>
            <a:pPr algn="l" rtl="0" eaLnBrk="1" hangingPunct="1">
              <a:spcAft>
                <a:spcPts val="1200"/>
              </a:spcAft>
            </a:pPr>
            <a:r>
              <a:rPr lang="en-US" smtClean="0"/>
              <a:t>Evaluate and plan accordingly  </a:t>
            </a:r>
          </a:p>
          <a:p>
            <a:pPr algn="l" rtl="0" eaLnBrk="1" hangingPunct="1">
              <a:spcAft>
                <a:spcPts val="1200"/>
              </a:spcAft>
            </a:pPr>
            <a:r>
              <a:rPr lang="en-US" u="sng" smtClean="0"/>
              <a:t>PLAN FOR ‘</a:t>
            </a:r>
            <a:r>
              <a:rPr lang="en-US" b="1" u="sng" smtClean="0"/>
              <a:t>TODAY</a:t>
            </a:r>
            <a:r>
              <a:rPr lang="en-US" u="sng" smtClean="0"/>
              <a:t>’ and </a:t>
            </a:r>
            <a:r>
              <a:rPr lang="en-US" b="1" u="sng" smtClean="0"/>
              <a:t>EVERYDAY</a:t>
            </a:r>
            <a:r>
              <a:rPr lang="en-US" u="sng" smtClean="0"/>
              <a:t>  </a:t>
            </a:r>
          </a:p>
          <a:p>
            <a:pPr algn="l" rtl="0" eaLnBrk="1" hangingPunct="1">
              <a:spcAft>
                <a:spcPts val="1200"/>
              </a:spcAft>
            </a:pPr>
            <a:r>
              <a:rPr lang="en-US" smtClean="0"/>
              <a:t>All this can be done in seconds in your brain!</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90600" y="76200"/>
            <a:ext cx="8229600" cy="1143000"/>
          </a:xfrm>
        </p:spPr>
        <p:txBody>
          <a:bodyPr/>
          <a:lstStyle/>
          <a:p>
            <a:pPr eaLnBrk="1" hangingPunct="1"/>
            <a:r>
              <a:rPr lang="en-US" smtClean="0"/>
              <a:t>After Understanding his Advice </a:t>
            </a:r>
          </a:p>
        </p:txBody>
      </p:sp>
      <p:grpSp>
        <p:nvGrpSpPr>
          <p:cNvPr id="36867" name="Group 3"/>
          <p:cNvGrpSpPr>
            <a:grpSpLocks/>
          </p:cNvGrpSpPr>
          <p:nvPr/>
        </p:nvGrpSpPr>
        <p:grpSpPr bwMode="auto">
          <a:xfrm>
            <a:off x="3657600" y="2819400"/>
            <a:ext cx="2133600" cy="2286000"/>
            <a:chOff x="144" y="0"/>
            <a:chExt cx="816" cy="816"/>
          </a:xfrm>
        </p:grpSpPr>
        <p:sp>
          <p:nvSpPr>
            <p:cNvPr id="36874" name="WordArt 4"/>
            <p:cNvSpPr>
              <a:spLocks noChangeArrowheads="1" noChangeShapeType="1" noTextEdit="1"/>
            </p:cNvSpPr>
            <p:nvPr/>
          </p:nvSpPr>
          <p:spPr bwMode="auto">
            <a:xfrm>
              <a:off x="399" y="0"/>
              <a:ext cx="365" cy="86"/>
            </a:xfrm>
            <a:prstGeom prst="rect">
              <a:avLst/>
            </a:prstGeom>
          </p:spPr>
          <p:txBody>
            <a:bodyPr wrap="none" fromWordArt="1">
              <a:prstTxWarp prst="textDeflate">
                <a:avLst>
                  <a:gd name="adj" fmla="val 0"/>
                </a:avLst>
              </a:prstTxWarp>
            </a:bodyPr>
            <a:lstStyle/>
            <a:p>
              <a:pPr algn="ctr"/>
              <a:r>
                <a:rPr lang="en-US" sz="3600" b="1" kern="10">
                  <a:ln w="9525">
                    <a:solidFill>
                      <a:srgbClr val="FFFF00"/>
                    </a:solidFill>
                    <a:round/>
                    <a:headEnd/>
                    <a:tailEnd/>
                  </a:ln>
                  <a:solidFill>
                    <a:srgbClr val="FFFF00"/>
                  </a:solidFill>
                  <a:latin typeface="Tahoma"/>
                  <a:cs typeface="Tahoma"/>
                </a:rPr>
                <a:t>DPPR</a:t>
              </a:r>
            </a:p>
          </p:txBody>
        </p:sp>
        <p:sp>
          <p:nvSpPr>
            <p:cNvPr id="36875" name="Freeform 5"/>
            <p:cNvSpPr>
              <a:spLocks/>
            </p:cNvSpPr>
            <p:nvPr/>
          </p:nvSpPr>
          <p:spPr bwMode="auto">
            <a:xfrm flipV="1">
              <a:off x="548" y="450"/>
              <a:ext cx="408" cy="366"/>
            </a:xfrm>
            <a:custGeom>
              <a:avLst/>
              <a:gdLst>
                <a:gd name="T0" fmla="*/ 0 w 1717"/>
                <a:gd name="T1" fmla="*/ 2 h 1702"/>
                <a:gd name="T2" fmla="*/ 0 w 1717"/>
                <a:gd name="T3" fmla="*/ 0 h 1702"/>
                <a:gd name="T4" fmla="*/ 0 w 1717"/>
                <a:gd name="T5" fmla="*/ 0 h 1702"/>
                <a:gd name="T6" fmla="*/ 1 w 1717"/>
                <a:gd name="T7" fmla="*/ 0 h 1702"/>
                <a:gd name="T8" fmla="*/ 1 w 1717"/>
                <a:gd name="T9" fmla="*/ 0 h 1702"/>
                <a:gd name="T10" fmla="*/ 2 w 1717"/>
                <a:gd name="T11" fmla="*/ 0 h 1702"/>
                <a:gd name="T12" fmla="*/ 3 w 1717"/>
                <a:gd name="T13" fmla="*/ 0 h 1702"/>
                <a:gd name="T14" fmla="*/ 3 w 1717"/>
                <a:gd name="T15" fmla="*/ 1 h 1702"/>
                <a:gd name="T16" fmla="*/ 4 w 1717"/>
                <a:gd name="T17" fmla="*/ 1 h 1702"/>
                <a:gd name="T18" fmla="*/ 4 w 1717"/>
                <a:gd name="T19" fmla="*/ 1 h 1702"/>
                <a:gd name="T20" fmla="*/ 5 w 1717"/>
                <a:gd name="T21" fmla="*/ 2 h 1702"/>
                <a:gd name="T22" fmla="*/ 5 w 1717"/>
                <a:gd name="T23" fmla="*/ 2 h 1702"/>
                <a:gd name="T24" fmla="*/ 5 w 1717"/>
                <a:gd name="T25" fmla="*/ 2 h 1702"/>
                <a:gd name="T26" fmla="*/ 5 w 1717"/>
                <a:gd name="T27" fmla="*/ 3 h 1702"/>
                <a:gd name="T28" fmla="*/ 5 w 1717"/>
                <a:gd name="T29" fmla="*/ 3 h 1702"/>
                <a:gd name="T30" fmla="*/ 5 w 1717"/>
                <a:gd name="T31" fmla="*/ 3 h 1702"/>
                <a:gd name="T32" fmla="*/ 5 w 1717"/>
                <a:gd name="T33" fmla="*/ 4 h 1702"/>
                <a:gd name="T34" fmla="*/ 3 w 1717"/>
                <a:gd name="T35" fmla="*/ 4 h 1702"/>
                <a:gd name="T36" fmla="*/ 3 w 1717"/>
                <a:gd name="T37" fmla="*/ 3 h 1702"/>
                <a:gd name="T38" fmla="*/ 3 w 1717"/>
                <a:gd name="T39" fmla="*/ 3 h 1702"/>
                <a:gd name="T40" fmla="*/ 3 w 1717"/>
                <a:gd name="T41" fmla="*/ 3 h 1702"/>
                <a:gd name="T42" fmla="*/ 2 w 1717"/>
                <a:gd name="T43" fmla="*/ 3 h 1702"/>
                <a:gd name="T44" fmla="*/ 2 w 1717"/>
                <a:gd name="T45" fmla="*/ 2 h 1702"/>
                <a:gd name="T46" fmla="*/ 2 w 1717"/>
                <a:gd name="T47" fmla="*/ 2 h 1702"/>
                <a:gd name="T48" fmla="*/ 1 w 1717"/>
                <a:gd name="T49" fmla="*/ 2 h 1702"/>
                <a:gd name="T50" fmla="*/ 1 w 1717"/>
                <a:gd name="T51" fmla="*/ 2 h 1702"/>
                <a:gd name="T52" fmla="*/ 0 w 1717"/>
                <a:gd name="T53" fmla="*/ 2 h 1702"/>
                <a:gd name="T54" fmla="*/ 0 w 1717"/>
                <a:gd name="T55" fmla="*/ 2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chemeClr val="hlink"/>
                </a:gs>
                <a:gs pos="100000">
                  <a:schemeClr val="accent1"/>
                </a:gs>
              </a:gsLst>
              <a:path path="rect">
                <a:fillToRect l="50000" t="50000" r="50000" b="50000"/>
              </a:path>
            </a:gradFill>
            <a:ln w="9525">
              <a:solidFill>
                <a:srgbClr val="000000"/>
              </a:solidFill>
              <a:round/>
              <a:headEnd/>
              <a:tailEnd/>
            </a:ln>
          </p:spPr>
          <p:txBody>
            <a:bodyPr/>
            <a:lstStyle/>
            <a:p>
              <a:endParaRPr lang="en-US"/>
            </a:p>
          </p:txBody>
        </p:sp>
        <p:sp>
          <p:nvSpPr>
            <p:cNvPr id="36876" name="Freeform 6"/>
            <p:cNvSpPr>
              <a:spLocks/>
            </p:cNvSpPr>
            <p:nvPr/>
          </p:nvSpPr>
          <p:spPr bwMode="auto">
            <a:xfrm flipH="1" flipV="1">
              <a:off x="144" y="449"/>
              <a:ext cx="408" cy="366"/>
            </a:xfrm>
            <a:custGeom>
              <a:avLst/>
              <a:gdLst>
                <a:gd name="T0" fmla="*/ 0 w 1717"/>
                <a:gd name="T1" fmla="*/ 2 h 1702"/>
                <a:gd name="T2" fmla="*/ 0 w 1717"/>
                <a:gd name="T3" fmla="*/ 0 h 1702"/>
                <a:gd name="T4" fmla="*/ 0 w 1717"/>
                <a:gd name="T5" fmla="*/ 0 h 1702"/>
                <a:gd name="T6" fmla="*/ 1 w 1717"/>
                <a:gd name="T7" fmla="*/ 0 h 1702"/>
                <a:gd name="T8" fmla="*/ 1 w 1717"/>
                <a:gd name="T9" fmla="*/ 0 h 1702"/>
                <a:gd name="T10" fmla="*/ 2 w 1717"/>
                <a:gd name="T11" fmla="*/ 0 h 1702"/>
                <a:gd name="T12" fmla="*/ 3 w 1717"/>
                <a:gd name="T13" fmla="*/ 0 h 1702"/>
                <a:gd name="T14" fmla="*/ 3 w 1717"/>
                <a:gd name="T15" fmla="*/ 1 h 1702"/>
                <a:gd name="T16" fmla="*/ 4 w 1717"/>
                <a:gd name="T17" fmla="*/ 1 h 1702"/>
                <a:gd name="T18" fmla="*/ 4 w 1717"/>
                <a:gd name="T19" fmla="*/ 1 h 1702"/>
                <a:gd name="T20" fmla="*/ 5 w 1717"/>
                <a:gd name="T21" fmla="*/ 2 h 1702"/>
                <a:gd name="T22" fmla="*/ 5 w 1717"/>
                <a:gd name="T23" fmla="*/ 2 h 1702"/>
                <a:gd name="T24" fmla="*/ 5 w 1717"/>
                <a:gd name="T25" fmla="*/ 2 h 1702"/>
                <a:gd name="T26" fmla="*/ 5 w 1717"/>
                <a:gd name="T27" fmla="*/ 3 h 1702"/>
                <a:gd name="T28" fmla="*/ 5 w 1717"/>
                <a:gd name="T29" fmla="*/ 3 h 1702"/>
                <a:gd name="T30" fmla="*/ 5 w 1717"/>
                <a:gd name="T31" fmla="*/ 3 h 1702"/>
                <a:gd name="T32" fmla="*/ 5 w 1717"/>
                <a:gd name="T33" fmla="*/ 4 h 1702"/>
                <a:gd name="T34" fmla="*/ 3 w 1717"/>
                <a:gd name="T35" fmla="*/ 4 h 1702"/>
                <a:gd name="T36" fmla="*/ 3 w 1717"/>
                <a:gd name="T37" fmla="*/ 3 h 1702"/>
                <a:gd name="T38" fmla="*/ 3 w 1717"/>
                <a:gd name="T39" fmla="*/ 3 h 1702"/>
                <a:gd name="T40" fmla="*/ 3 w 1717"/>
                <a:gd name="T41" fmla="*/ 3 h 1702"/>
                <a:gd name="T42" fmla="*/ 2 w 1717"/>
                <a:gd name="T43" fmla="*/ 3 h 1702"/>
                <a:gd name="T44" fmla="*/ 2 w 1717"/>
                <a:gd name="T45" fmla="*/ 2 h 1702"/>
                <a:gd name="T46" fmla="*/ 2 w 1717"/>
                <a:gd name="T47" fmla="*/ 2 h 1702"/>
                <a:gd name="T48" fmla="*/ 1 w 1717"/>
                <a:gd name="T49" fmla="*/ 2 h 1702"/>
                <a:gd name="T50" fmla="*/ 1 w 1717"/>
                <a:gd name="T51" fmla="*/ 2 h 1702"/>
                <a:gd name="T52" fmla="*/ 0 w 1717"/>
                <a:gd name="T53" fmla="*/ 2 h 1702"/>
                <a:gd name="T54" fmla="*/ 0 w 1717"/>
                <a:gd name="T55" fmla="*/ 2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rgbClr val="FFFF99"/>
                </a:gs>
                <a:gs pos="100000">
                  <a:srgbClr val="FFFF00"/>
                </a:gs>
              </a:gsLst>
              <a:path path="rect">
                <a:fillToRect l="50000" t="50000" r="50000" b="50000"/>
              </a:path>
            </a:gradFill>
            <a:ln w="9525">
              <a:solidFill>
                <a:srgbClr val="000000"/>
              </a:solidFill>
              <a:round/>
              <a:headEnd/>
              <a:tailEnd/>
            </a:ln>
          </p:spPr>
          <p:txBody>
            <a:bodyPr/>
            <a:lstStyle/>
            <a:p>
              <a:endParaRPr lang="en-US"/>
            </a:p>
          </p:txBody>
        </p:sp>
        <p:sp>
          <p:nvSpPr>
            <p:cNvPr id="36877" name="Oval 7"/>
            <p:cNvSpPr>
              <a:spLocks noChangeArrowheads="1"/>
            </p:cNvSpPr>
            <p:nvPr/>
          </p:nvSpPr>
          <p:spPr bwMode="auto">
            <a:xfrm>
              <a:off x="338" y="249"/>
              <a:ext cx="440" cy="392"/>
            </a:xfrm>
            <a:prstGeom prst="ellipse">
              <a:avLst/>
            </a:prstGeom>
            <a:gradFill rotWithShape="1">
              <a:gsLst>
                <a:gs pos="0">
                  <a:srgbClr val="3399FF"/>
                </a:gs>
                <a:gs pos="100000">
                  <a:srgbClr val="0033CC">
                    <a:alpha val="39000"/>
                  </a:srgbClr>
                </a:gs>
              </a:gsLst>
              <a:path path="shape">
                <a:fillToRect l="50000" t="50000" r="50000" b="50000"/>
              </a:path>
            </a:gradFill>
            <a:ln w="9525">
              <a:solidFill>
                <a:schemeClr val="tx1"/>
              </a:solidFill>
              <a:round/>
              <a:headEnd/>
              <a:tailEnd/>
            </a:ln>
          </p:spPr>
          <p:txBody>
            <a:bodyPr wrap="none" anchor="ctr"/>
            <a:lstStyle/>
            <a:p>
              <a:endParaRPr lang="en-IN"/>
            </a:p>
          </p:txBody>
        </p:sp>
        <p:sp>
          <p:nvSpPr>
            <p:cNvPr id="36878" name="Freeform 8"/>
            <p:cNvSpPr>
              <a:spLocks/>
            </p:cNvSpPr>
            <p:nvPr/>
          </p:nvSpPr>
          <p:spPr bwMode="auto">
            <a:xfrm flipH="1">
              <a:off x="144" y="86"/>
              <a:ext cx="408" cy="372"/>
            </a:xfrm>
            <a:custGeom>
              <a:avLst/>
              <a:gdLst>
                <a:gd name="T0" fmla="*/ 0 w 1717"/>
                <a:gd name="T1" fmla="*/ 2 h 1702"/>
                <a:gd name="T2" fmla="*/ 0 w 1717"/>
                <a:gd name="T3" fmla="*/ 0 h 1702"/>
                <a:gd name="T4" fmla="*/ 0 w 1717"/>
                <a:gd name="T5" fmla="*/ 0 h 1702"/>
                <a:gd name="T6" fmla="*/ 1 w 1717"/>
                <a:gd name="T7" fmla="*/ 0 h 1702"/>
                <a:gd name="T8" fmla="*/ 1 w 1717"/>
                <a:gd name="T9" fmla="*/ 0 h 1702"/>
                <a:gd name="T10" fmla="*/ 2 w 1717"/>
                <a:gd name="T11" fmla="*/ 0 h 1702"/>
                <a:gd name="T12" fmla="*/ 3 w 1717"/>
                <a:gd name="T13" fmla="*/ 0 h 1702"/>
                <a:gd name="T14" fmla="*/ 3 w 1717"/>
                <a:gd name="T15" fmla="*/ 1 h 1702"/>
                <a:gd name="T16" fmla="*/ 4 w 1717"/>
                <a:gd name="T17" fmla="*/ 1 h 1702"/>
                <a:gd name="T18" fmla="*/ 4 w 1717"/>
                <a:gd name="T19" fmla="*/ 1 h 1702"/>
                <a:gd name="T20" fmla="*/ 5 w 1717"/>
                <a:gd name="T21" fmla="*/ 2 h 1702"/>
                <a:gd name="T22" fmla="*/ 5 w 1717"/>
                <a:gd name="T23" fmla="*/ 2 h 1702"/>
                <a:gd name="T24" fmla="*/ 5 w 1717"/>
                <a:gd name="T25" fmla="*/ 3 h 1702"/>
                <a:gd name="T26" fmla="*/ 5 w 1717"/>
                <a:gd name="T27" fmla="*/ 3 h 1702"/>
                <a:gd name="T28" fmla="*/ 5 w 1717"/>
                <a:gd name="T29" fmla="*/ 3 h 1702"/>
                <a:gd name="T30" fmla="*/ 5 w 1717"/>
                <a:gd name="T31" fmla="*/ 4 h 1702"/>
                <a:gd name="T32" fmla="*/ 5 w 1717"/>
                <a:gd name="T33" fmla="*/ 4 h 1702"/>
                <a:gd name="T34" fmla="*/ 3 w 1717"/>
                <a:gd name="T35" fmla="*/ 4 h 1702"/>
                <a:gd name="T36" fmla="*/ 3 w 1717"/>
                <a:gd name="T37" fmla="*/ 4 h 1702"/>
                <a:gd name="T38" fmla="*/ 3 w 1717"/>
                <a:gd name="T39" fmla="*/ 3 h 1702"/>
                <a:gd name="T40" fmla="*/ 3 w 1717"/>
                <a:gd name="T41" fmla="*/ 3 h 1702"/>
                <a:gd name="T42" fmla="*/ 2 w 1717"/>
                <a:gd name="T43" fmla="*/ 3 h 1702"/>
                <a:gd name="T44" fmla="*/ 2 w 1717"/>
                <a:gd name="T45" fmla="*/ 2 h 1702"/>
                <a:gd name="T46" fmla="*/ 2 w 1717"/>
                <a:gd name="T47" fmla="*/ 2 h 1702"/>
                <a:gd name="T48" fmla="*/ 1 w 1717"/>
                <a:gd name="T49" fmla="*/ 2 h 1702"/>
                <a:gd name="T50" fmla="*/ 1 w 1717"/>
                <a:gd name="T51" fmla="*/ 2 h 1702"/>
                <a:gd name="T52" fmla="*/ 0 w 1717"/>
                <a:gd name="T53" fmla="*/ 2 h 1702"/>
                <a:gd name="T54" fmla="*/ 0 w 1717"/>
                <a:gd name="T55" fmla="*/ 2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rgbClr val="99FF99"/>
                </a:gs>
                <a:gs pos="100000">
                  <a:srgbClr val="33CC33"/>
                </a:gs>
              </a:gsLst>
              <a:path path="rect">
                <a:fillToRect l="50000" t="50000" r="50000" b="50000"/>
              </a:path>
            </a:gradFill>
            <a:ln w="9525">
              <a:solidFill>
                <a:srgbClr val="000000"/>
              </a:solidFill>
              <a:round/>
              <a:headEnd/>
              <a:tailEnd/>
            </a:ln>
          </p:spPr>
          <p:txBody>
            <a:bodyPr/>
            <a:lstStyle/>
            <a:p>
              <a:endParaRPr lang="en-US"/>
            </a:p>
          </p:txBody>
        </p:sp>
        <p:sp>
          <p:nvSpPr>
            <p:cNvPr id="36879" name="Freeform 9"/>
            <p:cNvSpPr>
              <a:spLocks/>
            </p:cNvSpPr>
            <p:nvPr/>
          </p:nvSpPr>
          <p:spPr bwMode="auto">
            <a:xfrm>
              <a:off x="552" y="85"/>
              <a:ext cx="408" cy="366"/>
            </a:xfrm>
            <a:custGeom>
              <a:avLst/>
              <a:gdLst>
                <a:gd name="T0" fmla="*/ 0 w 1717"/>
                <a:gd name="T1" fmla="*/ 2 h 1702"/>
                <a:gd name="T2" fmla="*/ 0 w 1717"/>
                <a:gd name="T3" fmla="*/ 0 h 1702"/>
                <a:gd name="T4" fmla="*/ 0 w 1717"/>
                <a:gd name="T5" fmla="*/ 0 h 1702"/>
                <a:gd name="T6" fmla="*/ 1 w 1717"/>
                <a:gd name="T7" fmla="*/ 0 h 1702"/>
                <a:gd name="T8" fmla="*/ 1 w 1717"/>
                <a:gd name="T9" fmla="*/ 0 h 1702"/>
                <a:gd name="T10" fmla="*/ 2 w 1717"/>
                <a:gd name="T11" fmla="*/ 0 h 1702"/>
                <a:gd name="T12" fmla="*/ 3 w 1717"/>
                <a:gd name="T13" fmla="*/ 0 h 1702"/>
                <a:gd name="T14" fmla="*/ 3 w 1717"/>
                <a:gd name="T15" fmla="*/ 1 h 1702"/>
                <a:gd name="T16" fmla="*/ 4 w 1717"/>
                <a:gd name="T17" fmla="*/ 1 h 1702"/>
                <a:gd name="T18" fmla="*/ 4 w 1717"/>
                <a:gd name="T19" fmla="*/ 1 h 1702"/>
                <a:gd name="T20" fmla="*/ 5 w 1717"/>
                <a:gd name="T21" fmla="*/ 2 h 1702"/>
                <a:gd name="T22" fmla="*/ 5 w 1717"/>
                <a:gd name="T23" fmla="*/ 2 h 1702"/>
                <a:gd name="T24" fmla="*/ 5 w 1717"/>
                <a:gd name="T25" fmla="*/ 2 h 1702"/>
                <a:gd name="T26" fmla="*/ 5 w 1717"/>
                <a:gd name="T27" fmla="*/ 3 h 1702"/>
                <a:gd name="T28" fmla="*/ 5 w 1717"/>
                <a:gd name="T29" fmla="*/ 3 h 1702"/>
                <a:gd name="T30" fmla="*/ 5 w 1717"/>
                <a:gd name="T31" fmla="*/ 3 h 1702"/>
                <a:gd name="T32" fmla="*/ 5 w 1717"/>
                <a:gd name="T33" fmla="*/ 4 h 1702"/>
                <a:gd name="T34" fmla="*/ 3 w 1717"/>
                <a:gd name="T35" fmla="*/ 4 h 1702"/>
                <a:gd name="T36" fmla="*/ 3 w 1717"/>
                <a:gd name="T37" fmla="*/ 3 h 1702"/>
                <a:gd name="T38" fmla="*/ 3 w 1717"/>
                <a:gd name="T39" fmla="*/ 3 h 1702"/>
                <a:gd name="T40" fmla="*/ 3 w 1717"/>
                <a:gd name="T41" fmla="*/ 3 h 1702"/>
                <a:gd name="T42" fmla="*/ 2 w 1717"/>
                <a:gd name="T43" fmla="*/ 3 h 1702"/>
                <a:gd name="T44" fmla="*/ 2 w 1717"/>
                <a:gd name="T45" fmla="*/ 2 h 1702"/>
                <a:gd name="T46" fmla="*/ 2 w 1717"/>
                <a:gd name="T47" fmla="*/ 2 h 1702"/>
                <a:gd name="T48" fmla="*/ 1 w 1717"/>
                <a:gd name="T49" fmla="*/ 2 h 1702"/>
                <a:gd name="T50" fmla="*/ 1 w 1717"/>
                <a:gd name="T51" fmla="*/ 2 h 1702"/>
                <a:gd name="T52" fmla="*/ 0 w 1717"/>
                <a:gd name="T53" fmla="*/ 2 h 1702"/>
                <a:gd name="T54" fmla="*/ 0 w 1717"/>
                <a:gd name="T55" fmla="*/ 2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rgbClr val="FF71B8"/>
                </a:gs>
                <a:gs pos="100000">
                  <a:srgbClr val="FF0000"/>
                </a:gs>
              </a:gsLst>
              <a:path path="rect">
                <a:fillToRect l="50000" t="50000" r="50000" b="50000"/>
              </a:path>
            </a:gradFill>
            <a:ln w="9525">
              <a:solidFill>
                <a:srgbClr val="000000"/>
              </a:solidFill>
              <a:round/>
              <a:headEnd/>
              <a:tailEnd/>
            </a:ln>
          </p:spPr>
          <p:txBody>
            <a:bodyPr/>
            <a:lstStyle/>
            <a:p>
              <a:endParaRPr lang="en-US"/>
            </a:p>
          </p:txBody>
        </p:sp>
        <p:sp>
          <p:nvSpPr>
            <p:cNvPr id="36880" name="WordArt 10"/>
            <p:cNvSpPr>
              <a:spLocks noChangeArrowheads="1" noChangeShapeType="1" noTextEdit="1"/>
            </p:cNvSpPr>
            <p:nvPr/>
          </p:nvSpPr>
          <p:spPr bwMode="auto">
            <a:xfrm rot="2429723">
              <a:off x="691" y="224"/>
              <a:ext cx="167" cy="7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Verdana"/>
                </a:rPr>
                <a:t>Ask</a:t>
              </a:r>
            </a:p>
          </p:txBody>
        </p:sp>
        <p:sp>
          <p:nvSpPr>
            <p:cNvPr id="36881" name="WordArt 11"/>
            <p:cNvSpPr>
              <a:spLocks noChangeArrowheads="1" noChangeShapeType="1" noTextEdit="1"/>
            </p:cNvSpPr>
            <p:nvPr/>
          </p:nvSpPr>
          <p:spPr bwMode="auto">
            <a:xfrm rot="8117826">
              <a:off x="587" y="609"/>
              <a:ext cx="342" cy="8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Verdana"/>
                </a:rPr>
                <a:t>Evaluate</a:t>
              </a:r>
            </a:p>
          </p:txBody>
        </p:sp>
        <p:sp>
          <p:nvSpPr>
            <p:cNvPr id="36882" name="WordArt 12"/>
            <p:cNvSpPr>
              <a:spLocks noChangeArrowheads="1" noChangeShapeType="1" noTextEdit="1"/>
            </p:cNvSpPr>
            <p:nvPr/>
          </p:nvSpPr>
          <p:spPr bwMode="auto">
            <a:xfrm rot="-7906890">
              <a:off x="214" y="622"/>
              <a:ext cx="136" cy="5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Verdana"/>
                </a:rPr>
                <a:t>Plan</a:t>
              </a:r>
            </a:p>
          </p:txBody>
        </p:sp>
        <p:sp>
          <p:nvSpPr>
            <p:cNvPr id="36883" name="WordArt 13"/>
            <p:cNvSpPr>
              <a:spLocks noChangeArrowheads="1" noChangeShapeType="1" noTextEdit="1"/>
            </p:cNvSpPr>
            <p:nvPr/>
          </p:nvSpPr>
          <p:spPr bwMode="auto">
            <a:xfrm rot="-2858097">
              <a:off x="154" y="231"/>
              <a:ext cx="394" cy="101"/>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Verdana"/>
                </a:rPr>
                <a:t>Propagate</a:t>
              </a:r>
            </a:p>
          </p:txBody>
        </p:sp>
        <p:sp>
          <p:nvSpPr>
            <p:cNvPr id="36884" name="WordArt 14"/>
            <p:cNvSpPr>
              <a:spLocks noChangeArrowheads="1" noChangeShapeType="1" noTextEdit="1"/>
            </p:cNvSpPr>
            <p:nvPr/>
          </p:nvSpPr>
          <p:spPr bwMode="auto">
            <a:xfrm>
              <a:off x="360" y="405"/>
              <a:ext cx="387" cy="93"/>
            </a:xfrm>
            <a:prstGeom prst="rect">
              <a:avLst/>
            </a:prstGeom>
          </p:spPr>
          <p:txBody>
            <a:bodyPr wrap="none" fromWordArt="1">
              <a:prstTxWarp prst="textPlain">
                <a:avLst>
                  <a:gd name="adj" fmla="val 50000"/>
                </a:avLst>
              </a:prstTxWarp>
            </a:bodyPr>
            <a:lstStyle/>
            <a:p>
              <a:pPr algn="ctr"/>
              <a:r>
                <a:rPr lang="en-US" sz="3600" kern="10">
                  <a:ln w="9525">
                    <a:solidFill>
                      <a:schemeClr val="tx2"/>
                    </a:solidFill>
                    <a:round/>
                    <a:headEnd/>
                    <a:tailEnd/>
                  </a:ln>
                  <a:latin typeface="Verdana"/>
                </a:rPr>
                <a:t>Understand</a:t>
              </a:r>
            </a:p>
          </p:txBody>
        </p:sp>
        <p:sp>
          <p:nvSpPr>
            <p:cNvPr id="36885" name="WordArt 15"/>
            <p:cNvSpPr>
              <a:spLocks noChangeArrowheads="1" noChangeShapeType="1" noTextEdit="1"/>
            </p:cNvSpPr>
            <p:nvPr/>
          </p:nvSpPr>
          <p:spPr bwMode="auto">
            <a:xfrm rot="-7779624">
              <a:off x="292" y="585"/>
              <a:ext cx="108" cy="43"/>
            </a:xfrm>
            <a:prstGeom prst="rect">
              <a:avLst/>
            </a:prstGeom>
          </p:spPr>
          <p:txBody>
            <a:bodyPr wrap="none" fromWordArt="1">
              <a:prstTxWarp prst="textPlain">
                <a:avLst>
                  <a:gd name="adj" fmla="val 50000"/>
                </a:avLst>
              </a:prstTxWarp>
            </a:bodyPr>
            <a:lstStyle/>
            <a:p>
              <a:pPr algn="ctr"/>
              <a:r>
                <a:rPr lang="en-US" sz="1600" kern="10">
                  <a:ln w="9525">
                    <a:solidFill>
                      <a:srgbClr val="000000"/>
                    </a:solidFill>
                    <a:round/>
                    <a:headEnd/>
                    <a:tailEnd/>
                  </a:ln>
                  <a:solidFill>
                    <a:srgbClr val="000000"/>
                  </a:solidFill>
                  <a:latin typeface="Verdana"/>
                </a:rPr>
                <a:t>I+G</a:t>
              </a:r>
            </a:p>
          </p:txBody>
        </p:sp>
        <p:sp>
          <p:nvSpPr>
            <p:cNvPr id="36886" name="Freeform 16"/>
            <p:cNvSpPr>
              <a:spLocks/>
            </p:cNvSpPr>
            <p:nvPr/>
          </p:nvSpPr>
          <p:spPr bwMode="auto">
            <a:xfrm>
              <a:off x="717" y="117"/>
              <a:ext cx="175" cy="134"/>
            </a:xfrm>
            <a:custGeom>
              <a:avLst/>
              <a:gdLst>
                <a:gd name="T0" fmla="*/ 0 w 522"/>
                <a:gd name="T1" fmla="*/ 0 h 441"/>
                <a:gd name="T2" fmla="*/ 2 w 522"/>
                <a:gd name="T3" fmla="*/ 1 h 441"/>
                <a:gd name="T4" fmla="*/ 5 w 522"/>
                <a:gd name="T5" fmla="*/ 2 h 441"/>
                <a:gd name="T6" fmla="*/ 7 w 522"/>
                <a:gd name="T7" fmla="*/ 4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9050">
              <a:solidFill>
                <a:schemeClr val="tx1"/>
              </a:solidFill>
              <a:round/>
              <a:headEnd/>
              <a:tailEnd type="triangle" w="lg" len="lg"/>
            </a:ln>
          </p:spPr>
          <p:txBody>
            <a:bodyPr/>
            <a:lstStyle/>
            <a:p>
              <a:endParaRPr lang="en-US"/>
            </a:p>
          </p:txBody>
        </p:sp>
        <p:sp>
          <p:nvSpPr>
            <p:cNvPr id="36887" name="Freeform 17"/>
            <p:cNvSpPr>
              <a:spLocks/>
            </p:cNvSpPr>
            <p:nvPr/>
          </p:nvSpPr>
          <p:spPr bwMode="auto">
            <a:xfrm rot="-5400000">
              <a:off x="188" y="140"/>
              <a:ext cx="147" cy="146"/>
            </a:xfrm>
            <a:custGeom>
              <a:avLst/>
              <a:gdLst>
                <a:gd name="T0" fmla="*/ 0 w 522"/>
                <a:gd name="T1" fmla="*/ 0 h 441"/>
                <a:gd name="T2" fmla="*/ 1 w 522"/>
                <a:gd name="T3" fmla="*/ 1 h 441"/>
                <a:gd name="T4" fmla="*/ 3 w 522"/>
                <a:gd name="T5" fmla="*/ 4 h 441"/>
                <a:gd name="T6" fmla="*/ 3 w 522"/>
                <a:gd name="T7" fmla="*/ 5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9050">
              <a:solidFill>
                <a:schemeClr val="tx1"/>
              </a:solidFill>
              <a:round/>
              <a:headEnd/>
              <a:tailEnd type="triangle" w="lg" len="lg"/>
            </a:ln>
          </p:spPr>
          <p:txBody>
            <a:bodyPr/>
            <a:lstStyle/>
            <a:p>
              <a:endParaRPr lang="en-US"/>
            </a:p>
          </p:txBody>
        </p:sp>
        <p:sp>
          <p:nvSpPr>
            <p:cNvPr id="36888" name="Freeform 18"/>
            <p:cNvSpPr>
              <a:spLocks/>
            </p:cNvSpPr>
            <p:nvPr/>
          </p:nvSpPr>
          <p:spPr bwMode="auto">
            <a:xfrm rot="10800000">
              <a:off x="144" y="528"/>
              <a:ext cx="100" cy="166"/>
            </a:xfrm>
            <a:custGeom>
              <a:avLst/>
              <a:gdLst>
                <a:gd name="T0" fmla="*/ 0 w 522"/>
                <a:gd name="T1" fmla="*/ 0 h 441"/>
                <a:gd name="T2" fmla="*/ 0 w 522"/>
                <a:gd name="T3" fmla="*/ 2 h 441"/>
                <a:gd name="T4" fmla="*/ 1 w 522"/>
                <a:gd name="T5" fmla="*/ 6 h 441"/>
                <a:gd name="T6" fmla="*/ 1 w 522"/>
                <a:gd name="T7" fmla="*/ 9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9050">
              <a:solidFill>
                <a:schemeClr val="tx1"/>
              </a:solidFill>
              <a:round/>
              <a:headEnd/>
              <a:tailEnd type="triangle" w="lg" len="lg"/>
            </a:ln>
          </p:spPr>
          <p:txBody>
            <a:bodyPr/>
            <a:lstStyle/>
            <a:p>
              <a:endParaRPr lang="en-US"/>
            </a:p>
          </p:txBody>
        </p:sp>
        <p:sp>
          <p:nvSpPr>
            <p:cNvPr id="36889" name="Freeform 19"/>
            <p:cNvSpPr>
              <a:spLocks/>
            </p:cNvSpPr>
            <p:nvPr/>
          </p:nvSpPr>
          <p:spPr bwMode="auto">
            <a:xfrm rot="5087251">
              <a:off x="791" y="578"/>
              <a:ext cx="155" cy="146"/>
            </a:xfrm>
            <a:custGeom>
              <a:avLst/>
              <a:gdLst>
                <a:gd name="T0" fmla="*/ 0 w 522"/>
                <a:gd name="T1" fmla="*/ 0 h 441"/>
                <a:gd name="T2" fmla="*/ 1 w 522"/>
                <a:gd name="T3" fmla="*/ 1 h 441"/>
                <a:gd name="T4" fmla="*/ 3 w 522"/>
                <a:gd name="T5" fmla="*/ 4 h 441"/>
                <a:gd name="T6" fmla="*/ 4 w 522"/>
                <a:gd name="T7" fmla="*/ 5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9050">
              <a:solidFill>
                <a:schemeClr val="tx1"/>
              </a:solidFill>
              <a:round/>
              <a:headEnd/>
              <a:tailEnd type="triangle" w="lg" len="lg"/>
            </a:ln>
          </p:spPr>
          <p:txBody>
            <a:bodyPr/>
            <a:lstStyle/>
            <a:p>
              <a:endParaRPr lang="en-US"/>
            </a:p>
          </p:txBody>
        </p:sp>
        <p:grpSp>
          <p:nvGrpSpPr>
            <p:cNvPr id="36890" name="Group 20"/>
            <p:cNvGrpSpPr>
              <a:grpSpLocks/>
            </p:cNvGrpSpPr>
            <p:nvPr/>
          </p:nvGrpSpPr>
          <p:grpSpPr bwMode="auto">
            <a:xfrm>
              <a:off x="351" y="659"/>
              <a:ext cx="191" cy="129"/>
              <a:chOff x="3984" y="3120"/>
              <a:chExt cx="768" cy="435"/>
            </a:xfrm>
          </p:grpSpPr>
          <p:sp>
            <p:nvSpPr>
              <p:cNvPr id="36891" name="AutoShape 21"/>
              <p:cNvSpPr>
                <a:spLocks noChangeArrowheads="1"/>
              </p:cNvSpPr>
              <p:nvPr/>
            </p:nvSpPr>
            <p:spPr bwMode="auto">
              <a:xfrm>
                <a:off x="3984" y="3120"/>
                <a:ext cx="768" cy="435"/>
              </a:xfrm>
              <a:prstGeom prst="flowChartDecision">
                <a:avLst/>
              </a:prstGeom>
              <a:noFill/>
              <a:ln w="28575" algn="ctr">
                <a:solidFill>
                  <a:srgbClr val="FF3300"/>
                </a:solidFill>
                <a:miter lim="800000"/>
                <a:headEnd/>
                <a:tailEnd/>
              </a:ln>
            </p:spPr>
            <p:txBody>
              <a:bodyPr anchor="ctr">
                <a:spAutoFit/>
              </a:bodyPr>
              <a:lstStyle/>
              <a:p>
                <a:endParaRPr lang="en-IN"/>
              </a:p>
            </p:txBody>
          </p:sp>
          <p:sp>
            <p:nvSpPr>
              <p:cNvPr id="36892" name="WordArt 22"/>
              <p:cNvSpPr>
                <a:spLocks noChangeArrowheads="1" noChangeShapeType="1" noTextEdit="1"/>
              </p:cNvSpPr>
              <p:nvPr/>
            </p:nvSpPr>
            <p:spPr bwMode="auto">
              <a:xfrm>
                <a:off x="4080" y="3264"/>
                <a:ext cx="528" cy="144"/>
              </a:xfrm>
              <a:prstGeom prst="rect">
                <a:avLst/>
              </a:prstGeom>
            </p:spPr>
            <p:txBody>
              <a:bodyPr wrap="none" fromWordArt="1">
                <a:prstTxWarp prst="textDeflate">
                  <a:avLst>
                    <a:gd name="adj" fmla="val 0"/>
                  </a:avLst>
                </a:prstTxWarp>
              </a:bodyPr>
              <a:lstStyle/>
              <a:p>
                <a:pPr algn="ctr"/>
                <a:r>
                  <a:rPr lang="en-US" sz="3600" b="1" kern="10">
                    <a:ln w="9525">
                      <a:solidFill>
                        <a:srgbClr val="FF0000"/>
                      </a:solidFill>
                      <a:round/>
                      <a:headEnd/>
                      <a:tailEnd/>
                    </a:ln>
                    <a:solidFill>
                      <a:srgbClr val="FF0000"/>
                    </a:solidFill>
                    <a:latin typeface="Tahoma"/>
                    <a:cs typeface="Tahoma"/>
                  </a:rPr>
                  <a:t>Check</a:t>
                </a:r>
              </a:p>
            </p:txBody>
          </p:sp>
        </p:grpSp>
      </p:grpSp>
      <p:sp>
        <p:nvSpPr>
          <p:cNvPr id="36868" name="AutoShape 23"/>
          <p:cNvSpPr>
            <a:spLocks noChangeArrowheads="1"/>
          </p:cNvSpPr>
          <p:nvPr/>
        </p:nvSpPr>
        <p:spPr bwMode="auto">
          <a:xfrm>
            <a:off x="5486400" y="5105400"/>
            <a:ext cx="3581400" cy="1752600"/>
          </a:xfrm>
          <a:prstGeom prst="wedgeRectCallout">
            <a:avLst>
              <a:gd name="adj1" fmla="val -48056"/>
              <a:gd name="adj2" fmla="val -72282"/>
            </a:avLst>
          </a:prstGeom>
          <a:solidFill>
            <a:schemeClr val="accent1"/>
          </a:solidFill>
          <a:ln w="9525" algn="ctr">
            <a:solidFill>
              <a:schemeClr val="tx1"/>
            </a:solidFill>
            <a:miter lim="800000"/>
            <a:headEnd/>
            <a:tailEnd/>
          </a:ln>
        </p:spPr>
        <p:txBody>
          <a:bodyPr/>
          <a:lstStyle/>
          <a:p>
            <a:pPr>
              <a:spcBef>
                <a:spcPct val="50000"/>
              </a:spcBef>
            </a:pPr>
            <a:r>
              <a:rPr lang="en-US" sz="2000">
                <a:cs typeface="Arial" pitchFamily="34" charset="0"/>
              </a:rPr>
              <a:t>How much time do I spend studying Qur’an and Hadith?  HOW MUCH MONEY do I give for spreading the message of Qur’an &amp; Hadith?</a:t>
            </a:r>
          </a:p>
        </p:txBody>
      </p:sp>
      <p:sp>
        <p:nvSpPr>
          <p:cNvPr id="36869" name="AutoShape 24"/>
          <p:cNvSpPr>
            <a:spLocks noChangeArrowheads="1"/>
          </p:cNvSpPr>
          <p:nvPr/>
        </p:nvSpPr>
        <p:spPr bwMode="auto">
          <a:xfrm>
            <a:off x="457200" y="5410200"/>
            <a:ext cx="3505200" cy="1143000"/>
          </a:xfrm>
          <a:prstGeom prst="wedgeRectCallout">
            <a:avLst>
              <a:gd name="adj1" fmla="val 48505"/>
              <a:gd name="adj2" fmla="val -118579"/>
            </a:avLst>
          </a:prstGeom>
          <a:solidFill>
            <a:schemeClr val="accent1"/>
          </a:solidFill>
          <a:ln w="9525" algn="ctr">
            <a:solidFill>
              <a:schemeClr val="tx1"/>
            </a:solidFill>
            <a:miter lim="800000"/>
            <a:headEnd/>
            <a:tailEnd/>
          </a:ln>
        </p:spPr>
        <p:txBody>
          <a:bodyPr/>
          <a:lstStyle/>
          <a:p>
            <a:pPr>
              <a:spcBef>
                <a:spcPct val="50000"/>
              </a:spcBef>
            </a:pPr>
            <a:r>
              <a:rPr lang="en-US" sz="2000">
                <a:cs typeface="Arial" pitchFamily="34" charset="0"/>
              </a:rPr>
              <a:t>Allot fixed time slots and at least a % of income for studying and spreading …</a:t>
            </a:r>
          </a:p>
        </p:txBody>
      </p:sp>
      <p:sp>
        <p:nvSpPr>
          <p:cNvPr id="36870" name="AutoShape 25"/>
          <p:cNvSpPr>
            <a:spLocks noChangeArrowheads="1"/>
          </p:cNvSpPr>
          <p:nvPr/>
        </p:nvSpPr>
        <p:spPr bwMode="auto">
          <a:xfrm>
            <a:off x="6172200" y="2057400"/>
            <a:ext cx="2772000" cy="1219200"/>
          </a:xfrm>
          <a:prstGeom prst="wedgeRectCallout">
            <a:avLst>
              <a:gd name="adj1" fmla="val -67856"/>
              <a:gd name="adj2" fmla="val 72264"/>
            </a:avLst>
          </a:prstGeom>
          <a:solidFill>
            <a:schemeClr val="accent1"/>
          </a:solidFill>
          <a:ln w="9525" algn="ctr">
            <a:solidFill>
              <a:schemeClr val="tx1"/>
            </a:solidFill>
            <a:miter lim="800000"/>
            <a:headEnd/>
            <a:tailEnd/>
          </a:ln>
        </p:spPr>
        <p:txBody>
          <a:bodyPr/>
          <a:lstStyle/>
          <a:p>
            <a:pPr>
              <a:spcBef>
                <a:spcPct val="50000"/>
              </a:spcBef>
            </a:pPr>
            <a:r>
              <a:rPr lang="en-US" sz="2000">
                <a:cs typeface="Arial" pitchFamily="34" charset="0"/>
              </a:rPr>
              <a:t>O Allah! Help me understand the Book and convey it to </a:t>
            </a:r>
            <a:r>
              <a:rPr lang="en-US" sz="2000" smtClean="0">
                <a:cs typeface="Arial" pitchFamily="34" charset="0"/>
              </a:rPr>
              <a:t>others</a:t>
            </a:r>
            <a:endParaRPr lang="en-US" sz="2000" b="1">
              <a:cs typeface="Arial" pitchFamily="34" charset="0"/>
            </a:endParaRPr>
          </a:p>
        </p:txBody>
      </p:sp>
      <p:sp>
        <p:nvSpPr>
          <p:cNvPr id="36871" name="AutoShape 26"/>
          <p:cNvSpPr>
            <a:spLocks noChangeArrowheads="1"/>
          </p:cNvSpPr>
          <p:nvPr/>
        </p:nvSpPr>
        <p:spPr bwMode="auto">
          <a:xfrm>
            <a:off x="304800" y="2133600"/>
            <a:ext cx="3276600" cy="1295400"/>
          </a:xfrm>
          <a:prstGeom prst="wedgeRectCallout">
            <a:avLst>
              <a:gd name="adj1" fmla="val 54699"/>
              <a:gd name="adj2" fmla="val 68630"/>
            </a:avLst>
          </a:prstGeom>
          <a:solidFill>
            <a:schemeClr val="accent1"/>
          </a:solidFill>
          <a:ln w="9525" algn="ctr">
            <a:solidFill>
              <a:schemeClr val="tx1"/>
            </a:solidFill>
            <a:miter lim="800000"/>
            <a:headEnd/>
            <a:tailEnd/>
          </a:ln>
        </p:spPr>
        <p:txBody>
          <a:bodyPr/>
          <a:lstStyle/>
          <a:p>
            <a:pPr>
              <a:spcBef>
                <a:spcPct val="50000"/>
              </a:spcBef>
            </a:pPr>
            <a:r>
              <a:rPr lang="en-US" sz="2000">
                <a:cs typeface="Arial" pitchFamily="34" charset="0"/>
              </a:rPr>
              <a:t>Convey his teachings to every human on this earth in the best and all possible ways. </a:t>
            </a:r>
            <a:endParaRPr lang="en-US" sz="2000" b="1">
              <a:cs typeface="Arial" pitchFamily="34" charset="0"/>
            </a:endParaRPr>
          </a:p>
        </p:txBody>
      </p:sp>
      <p:sp>
        <p:nvSpPr>
          <p:cNvPr id="1600539" name="Rectangle 27"/>
          <p:cNvSpPr>
            <a:spLocks noChangeArrowheads="1"/>
          </p:cNvSpPr>
          <p:nvPr/>
        </p:nvSpPr>
        <p:spPr bwMode="auto">
          <a:xfrm>
            <a:off x="152400" y="1143000"/>
            <a:ext cx="8839200" cy="523220"/>
          </a:xfrm>
          <a:prstGeom prst="rect">
            <a:avLst/>
          </a:prstGeom>
          <a:noFill/>
          <a:ln w="9525" algn="ctr">
            <a:noFill/>
            <a:miter lim="800000"/>
            <a:headEnd/>
            <a:tailEnd/>
          </a:ln>
          <a:effectLst/>
        </p:spPr>
        <p:txBody>
          <a:bodyPr>
            <a:spAutoFit/>
          </a:bodyPr>
          <a:lstStyle/>
          <a:p>
            <a:pPr algn="ctr">
              <a:spcBef>
                <a:spcPct val="50000"/>
              </a:spcBef>
              <a:defRPr/>
            </a:pPr>
            <a:r>
              <a:rPr lang="en-US" sz="2800">
                <a:solidFill>
                  <a:srgbClr val="FFFF00"/>
                </a:solidFill>
                <a:cs typeface="Arial" charset="0"/>
              </a:rPr>
              <a:t>“Convey from me even if it one verse”.</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457200" y="2286000"/>
            <a:ext cx="8229600" cy="1828800"/>
          </a:xfrm>
        </p:spPr>
        <p:txBody>
          <a:bodyPr/>
          <a:lstStyle/>
          <a:p>
            <a:pPr eaLnBrk="1" hangingPunct="1"/>
            <a:r>
              <a:rPr lang="en-US" smtClean="0"/>
              <a:t>Revise….!!!</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06347" name="Group 43"/>
          <p:cNvGraphicFramePr>
            <a:graphicFrameLocks noGrp="1"/>
          </p:cNvGraphicFramePr>
          <p:nvPr/>
        </p:nvGraphicFramePr>
        <p:xfrm>
          <a:off x="76200" y="2606675"/>
          <a:ext cx="8991600" cy="1920558"/>
        </p:xfrm>
        <a:graphic>
          <a:graphicData uri="http://schemas.openxmlformats.org/drawingml/2006/table">
            <a:tbl>
              <a:tblPr rtl="1"/>
              <a:tblGrid>
                <a:gridCol w="1220787"/>
                <a:gridCol w="1335088"/>
                <a:gridCol w="2433637"/>
                <a:gridCol w="1563688"/>
                <a:gridCol w="2438400"/>
              </a:tblGrid>
              <a:tr h="1036638">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اَللّهُمَّ</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76200" cap="flat" cmpd="sng" algn="ctr">
                      <a:solidFill>
                        <a:srgbClr val="339933"/>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339933"/>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صَلِّ</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339933"/>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عَلَىٰ مُحَمَّدٍ</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339933"/>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وَّعَلَىٰ</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339933"/>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ا ٰلِ </a:t>
                      </a:r>
                      <a:r>
                        <a:rPr kumimoji="0" lang="en-US"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 </a:t>
                      </a: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مُحَمَّدٍ</a:t>
                      </a:r>
                    </a:p>
                  </a:txBody>
                  <a:tcPr anchor="ctr" horzOverflow="overflow">
                    <a:lnL w="12700" cap="flat" cmpd="sng" algn="ctr">
                      <a:solidFill>
                        <a:srgbClr val="FFFFFF"/>
                      </a:solidFill>
                      <a:prstDash val="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Allah!</a:t>
                      </a:r>
                    </a:p>
                  </a:txBody>
                  <a:tcPr anchor="ctr" horzOverflow="overflow">
                    <a:lnL w="76200" cap="flat" cmpd="sng" algn="ctr">
                      <a:solidFill>
                        <a:srgbClr val="339933"/>
                      </a:solidFill>
                      <a:prstDash val="solid"/>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Send peace</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Muhammad</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Muhammad</a:t>
                      </a:r>
                    </a:p>
                  </a:txBody>
                  <a:tcPr anchor="ctr" horzOverflow="overflow">
                    <a:lnL w="12700" cap="flat" cmpd="sng" algn="ctr">
                      <a:solidFill>
                        <a:srgbClr val="FFFFFF"/>
                      </a:solidFill>
                      <a:prstDash val="dot"/>
                      <a:round/>
                      <a:headEnd type="none" w="med" len="med"/>
                      <a:tailEnd type="none" w="med" len="med"/>
                    </a:lnL>
                    <a:lnR w="76200" cap="flat" cmpd="sng" algn="ctr">
                      <a:solidFill>
                        <a:srgbClr val="339933"/>
                      </a:solidFill>
                      <a:prstDash val="solid"/>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pic>
        <p:nvPicPr>
          <p:cNvPr id="38934" name="Picture 34" descr="Untitled-1"/>
          <p:cNvPicPr>
            <a:picLocks noChangeAspect="1" noChangeArrowheads="1"/>
          </p:cNvPicPr>
          <p:nvPr/>
        </p:nvPicPr>
        <p:blipFill>
          <a:blip r:embed="rId3" cstate="print"/>
          <a:srcRect/>
          <a:stretch>
            <a:fillRect/>
          </a:stretch>
        </p:blipFill>
        <p:spPr bwMode="auto">
          <a:xfrm>
            <a:off x="414338" y="3643313"/>
            <a:ext cx="8482012" cy="25400"/>
          </a:xfrm>
          <a:prstGeom prst="rect">
            <a:avLst/>
          </a:prstGeom>
          <a:noFill/>
          <a:ln w="9525">
            <a:noFill/>
            <a:miter lim="800000"/>
            <a:headEnd/>
            <a:tailEnd/>
          </a:ln>
        </p:spPr>
      </p:pic>
      <p:sp>
        <p:nvSpPr>
          <p:cNvPr id="36" name="Rectangle 2"/>
          <p:cNvSpPr txBox="1">
            <a:spLocks noChangeArrowheads="1"/>
          </p:cNvSpPr>
          <p:nvPr/>
        </p:nvSpPr>
        <p:spPr bwMode="auto">
          <a:xfrm>
            <a:off x="76200" y="1600200"/>
            <a:ext cx="8686800" cy="838200"/>
          </a:xfrm>
          <a:prstGeom prst="rect">
            <a:avLst/>
          </a:prstGeom>
          <a:noFill/>
          <a:ln w="9525">
            <a:noFill/>
            <a:miter lim="800000"/>
            <a:headEnd/>
            <a:tailEnd/>
          </a:ln>
        </p:spPr>
        <p:txBody>
          <a:bodyPr anchor="ctr"/>
          <a:lstStyle/>
          <a:p>
            <a:pPr algn="ctr" eaLnBrk="0" hangingPunct="0">
              <a:defRPr/>
            </a:pPr>
            <a:r>
              <a:rPr lang="en-US" sz="2800" b="1" kern="0">
                <a:latin typeface="+mj-lt"/>
                <a:ea typeface="+mj-ea"/>
                <a:cs typeface="+mj-cs"/>
              </a:rPr>
              <a:t>Practice with </a:t>
            </a:r>
            <a:r>
              <a:rPr lang="en-US" sz="2800" b="1" kern="0" smtClean="0">
                <a:latin typeface="+mj-lt"/>
                <a:ea typeface="+mj-ea"/>
                <a:cs typeface="+mj-cs"/>
              </a:rPr>
              <a:t>Imagination</a:t>
            </a:r>
            <a:r>
              <a:rPr lang="en-US" sz="2800" b="1" kern="0">
                <a:latin typeface="+mj-lt"/>
                <a:ea typeface="+mj-ea"/>
                <a:cs typeface="+mj-cs"/>
              </a:rPr>
              <a:t>, </a:t>
            </a:r>
            <a:r>
              <a:rPr lang="en-US" sz="2800" b="1" kern="0" smtClean="0">
                <a:latin typeface="+mj-lt"/>
                <a:ea typeface="+mj-ea"/>
                <a:cs typeface="+mj-cs"/>
              </a:rPr>
              <a:t>Feelings </a:t>
            </a:r>
            <a:r>
              <a:rPr lang="en-US" sz="2800" b="1" kern="0">
                <a:latin typeface="+mj-lt"/>
                <a:ea typeface="+mj-ea"/>
                <a:cs typeface="+mj-cs"/>
              </a:rPr>
              <a:t>and </a:t>
            </a:r>
            <a:r>
              <a:rPr lang="en-US" sz="2800" b="1" kern="0" smtClean="0">
                <a:latin typeface="+mj-lt"/>
                <a:ea typeface="+mj-ea"/>
                <a:cs typeface="+mj-cs"/>
              </a:rPr>
              <a:t>Prayer</a:t>
            </a:r>
            <a:endParaRPr lang="ar-SA" sz="2800" b="1" kern="0">
              <a:latin typeface="+mj-lt"/>
              <a:ea typeface="+mj-ea"/>
              <a:cs typeface="+mj-cs"/>
            </a:endParaRPr>
          </a:p>
        </p:txBody>
      </p:sp>
      <p:sp>
        <p:nvSpPr>
          <p:cNvPr id="7" name="Rectangle 26"/>
          <p:cNvSpPr txBox="1">
            <a:spLocks noChangeArrowheads="1"/>
          </p:cNvSpPr>
          <p:nvPr/>
        </p:nvSpPr>
        <p:spPr bwMode="auto">
          <a:xfrm>
            <a:off x="990600" y="381000"/>
            <a:ext cx="7391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smtClean="0">
                <a:ln>
                  <a:noFill/>
                </a:ln>
                <a:solidFill>
                  <a:schemeClr val="tx1"/>
                </a:solidFill>
                <a:effectLst/>
                <a:uLnTx/>
                <a:uFillTx/>
                <a:latin typeface="+mj-lt"/>
                <a:ea typeface="+mj-ea"/>
                <a:cs typeface="+mj-cs"/>
              </a:rPr>
              <a:t>Durood</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08356" name="Group 4"/>
          <p:cNvGraphicFramePr>
            <a:graphicFrameLocks noGrp="1"/>
          </p:cNvGraphicFramePr>
          <p:nvPr/>
        </p:nvGraphicFramePr>
        <p:xfrm>
          <a:off x="152400" y="1905000"/>
          <a:ext cx="8839200" cy="1905000"/>
        </p:xfrm>
        <a:graphic>
          <a:graphicData uri="http://schemas.openxmlformats.org/drawingml/2006/table">
            <a:tbl>
              <a:tblPr rtl="1"/>
              <a:tblGrid>
                <a:gridCol w="1722437"/>
                <a:gridCol w="2913063"/>
                <a:gridCol w="4203700"/>
              </a:tblGrid>
              <a:tr h="1066800">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كَمَا </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76200" cap="flat" cmpd="sng" algn="ctr">
                      <a:solidFill>
                        <a:srgbClr val="339933"/>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339933"/>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صَلَّيْتَ</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339933"/>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عَلَىٰ إِبْرَاهِيمَ</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as</a:t>
                      </a:r>
                    </a:p>
                  </a:txBody>
                  <a:tcPr anchor="ctr" horzOverflow="overflow">
                    <a:lnL w="76200" cap="flat" cmpd="sng" algn="ctr">
                      <a:solidFill>
                        <a:srgbClr val="339933"/>
                      </a:solidFill>
                      <a:prstDash val="solid"/>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You sent peace</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a:t>
                      </a:r>
                      <a:r>
                        <a:rPr kumimoji="0" lang="en-US" sz="2800" b="0" i="0" u="none" strike="noStrike" cap="none" normalizeH="0" baseline="0" err="1" smtClean="0">
                          <a:ln>
                            <a:noFill/>
                          </a:ln>
                          <a:solidFill>
                            <a:srgbClr val="FFFFFF"/>
                          </a:solidFill>
                          <a:effectLst/>
                          <a:latin typeface="Tahoma" pitchFamily="34" charset="0"/>
                          <a:ea typeface="Times New Roman" pitchFamily="18" charset="0"/>
                          <a:cs typeface="Tahoma" pitchFamily="34" charset="0"/>
                        </a:rPr>
                        <a:t>Ibraheem</a:t>
                      </a:r>
                      <a:endPar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339933"/>
                      </a:solidFill>
                      <a:prstDash val="solid"/>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graphicFrame>
        <p:nvGraphicFramePr>
          <p:cNvPr id="1508396" name="Group 44"/>
          <p:cNvGraphicFramePr>
            <a:graphicFrameLocks noGrp="1"/>
          </p:cNvGraphicFramePr>
          <p:nvPr/>
        </p:nvGraphicFramePr>
        <p:xfrm>
          <a:off x="152400" y="4495800"/>
          <a:ext cx="8839200" cy="1828800"/>
        </p:xfrm>
        <a:graphic>
          <a:graphicData uri="http://schemas.openxmlformats.org/drawingml/2006/table">
            <a:tbl>
              <a:tblPr rtl="1"/>
              <a:tblGrid>
                <a:gridCol w="4978400"/>
                <a:gridCol w="3860800"/>
              </a:tblGrid>
              <a:tr h="990600">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وَعَلَىٰ ا ٰلِ</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76200" cap="flat" cmpd="sng" algn="ctr">
                      <a:solidFill>
                        <a:srgbClr val="339933"/>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339933"/>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إِبْرَاهِيمَ</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 the family </a:t>
                      </a:r>
                    </a:p>
                  </a:txBody>
                  <a:tcPr anchor="ctr" horzOverflow="overflow">
                    <a:lnL w="76200" cap="flat" cmpd="sng" algn="ctr">
                      <a:solidFill>
                        <a:srgbClr val="339933"/>
                      </a:solidFill>
                      <a:prstDash val="solid"/>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a:t>
                      </a:r>
                      <a:r>
                        <a:rPr kumimoji="0" lang="en-US" sz="2600" b="0" i="0" u="none" strike="noStrike" cap="none" normalizeH="0" baseline="0" err="1" smtClean="0">
                          <a:ln>
                            <a:noFill/>
                          </a:ln>
                          <a:solidFill>
                            <a:srgbClr val="FFFFFF"/>
                          </a:solidFill>
                          <a:effectLst/>
                          <a:latin typeface="Tahoma" pitchFamily="34" charset="0"/>
                          <a:ea typeface="Times New Roman" pitchFamily="18" charset="0"/>
                          <a:cs typeface="Tahoma" pitchFamily="34" charset="0"/>
                        </a:rPr>
                        <a:t>Ibraheem</a:t>
                      </a: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t>
                      </a:r>
                    </a:p>
                  </a:txBody>
                  <a:tcPr anchor="ctr" horzOverflow="overflow">
                    <a:lnL w="12700" cap="flat" cmpd="sng" algn="ctr">
                      <a:solidFill>
                        <a:srgbClr val="FFFFFF"/>
                      </a:solidFill>
                      <a:prstDash val="dot"/>
                      <a:round/>
                      <a:headEnd type="none" w="med" len="med"/>
                      <a:tailEnd type="none" w="med" len="med"/>
                    </a:lnL>
                    <a:lnR w="76200" cap="flat" cmpd="sng" algn="ctr">
                      <a:solidFill>
                        <a:srgbClr val="339933"/>
                      </a:solidFill>
                      <a:prstDash val="solid"/>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pic>
        <p:nvPicPr>
          <p:cNvPr id="39962" name="Picture 46" descr="Untitled-1"/>
          <p:cNvPicPr>
            <a:picLocks noChangeAspect="1" noChangeArrowheads="1"/>
          </p:cNvPicPr>
          <p:nvPr/>
        </p:nvPicPr>
        <p:blipFill>
          <a:blip r:embed="rId3" cstate="print"/>
          <a:srcRect/>
          <a:stretch>
            <a:fillRect/>
          </a:stretch>
        </p:blipFill>
        <p:spPr bwMode="auto">
          <a:xfrm>
            <a:off x="76200" y="5486400"/>
            <a:ext cx="8482013" cy="25400"/>
          </a:xfrm>
          <a:prstGeom prst="rect">
            <a:avLst/>
          </a:prstGeom>
          <a:noFill/>
          <a:ln w="9525">
            <a:noFill/>
            <a:miter lim="800000"/>
            <a:headEnd/>
            <a:tailEnd/>
          </a:ln>
        </p:spPr>
      </p:pic>
      <p:pic>
        <p:nvPicPr>
          <p:cNvPr id="39963" name="Picture 47" descr="Untitled-1"/>
          <p:cNvPicPr>
            <a:picLocks noChangeAspect="1" noChangeArrowheads="1"/>
          </p:cNvPicPr>
          <p:nvPr/>
        </p:nvPicPr>
        <p:blipFill>
          <a:blip r:embed="rId3" cstate="print"/>
          <a:srcRect/>
          <a:stretch>
            <a:fillRect/>
          </a:stretch>
        </p:blipFill>
        <p:spPr bwMode="auto">
          <a:xfrm>
            <a:off x="204788" y="6299200"/>
            <a:ext cx="8482012" cy="25400"/>
          </a:xfrm>
          <a:prstGeom prst="rect">
            <a:avLst/>
          </a:prstGeom>
          <a:noFill/>
          <a:ln w="9525">
            <a:noFill/>
            <a:miter lim="800000"/>
            <a:headEnd/>
            <a:tailEnd/>
          </a:ln>
        </p:spPr>
      </p:pic>
      <p:pic>
        <p:nvPicPr>
          <p:cNvPr id="39964" name="Picture 49" descr="Untitled-1"/>
          <p:cNvPicPr>
            <a:picLocks noChangeAspect="1" noChangeArrowheads="1"/>
          </p:cNvPicPr>
          <p:nvPr/>
        </p:nvPicPr>
        <p:blipFill>
          <a:blip r:embed="rId3" cstate="print"/>
          <a:srcRect/>
          <a:stretch>
            <a:fillRect/>
          </a:stretch>
        </p:blipFill>
        <p:spPr bwMode="auto">
          <a:xfrm>
            <a:off x="381000" y="2994025"/>
            <a:ext cx="8482013" cy="25400"/>
          </a:xfrm>
          <a:prstGeom prst="rect">
            <a:avLst/>
          </a:prstGeom>
          <a:noFill/>
          <a:ln w="9525">
            <a:noFill/>
            <a:miter lim="800000"/>
            <a:headEnd/>
            <a:tailEnd/>
          </a:ln>
        </p:spPr>
      </p:pic>
      <p:sp>
        <p:nvSpPr>
          <p:cNvPr id="45" name="Rectangle 2"/>
          <p:cNvSpPr txBox="1">
            <a:spLocks noChangeArrowheads="1"/>
          </p:cNvSpPr>
          <p:nvPr/>
        </p:nvSpPr>
        <p:spPr bwMode="auto">
          <a:xfrm>
            <a:off x="76200" y="1143000"/>
            <a:ext cx="8686800" cy="838200"/>
          </a:xfrm>
          <a:prstGeom prst="rect">
            <a:avLst/>
          </a:prstGeom>
          <a:noFill/>
          <a:ln w="9525">
            <a:noFill/>
            <a:miter lim="800000"/>
            <a:headEnd/>
            <a:tailEnd/>
          </a:ln>
        </p:spPr>
        <p:txBody>
          <a:bodyPr anchor="ctr"/>
          <a:lstStyle/>
          <a:p>
            <a:pPr algn="ctr" rtl="1" eaLnBrk="0" hangingPunct="0">
              <a:defRPr/>
            </a:pPr>
            <a:r>
              <a:rPr lang="en-US" sz="2800" b="1" kern="0">
                <a:latin typeface="+mj-lt"/>
                <a:ea typeface="+mj-ea"/>
                <a:cs typeface="+mj-cs"/>
              </a:rPr>
              <a:t>Practice with </a:t>
            </a:r>
            <a:r>
              <a:rPr lang="en-US" sz="2800" b="1" kern="0" smtClean="0">
                <a:latin typeface="+mj-lt"/>
                <a:ea typeface="+mj-ea"/>
                <a:cs typeface="+mj-cs"/>
              </a:rPr>
              <a:t>Imagination</a:t>
            </a:r>
            <a:r>
              <a:rPr lang="en-US" sz="2800" b="1" kern="0">
                <a:latin typeface="+mj-lt"/>
                <a:ea typeface="+mj-ea"/>
                <a:cs typeface="+mj-cs"/>
              </a:rPr>
              <a:t>, </a:t>
            </a:r>
            <a:r>
              <a:rPr lang="en-US" sz="2800" b="1" kern="0" smtClean="0">
                <a:latin typeface="+mj-lt"/>
                <a:ea typeface="+mj-ea"/>
                <a:cs typeface="+mj-cs"/>
              </a:rPr>
              <a:t>Feelings </a:t>
            </a:r>
            <a:r>
              <a:rPr lang="en-US" sz="2800" b="1" kern="0">
                <a:latin typeface="+mj-lt"/>
                <a:ea typeface="+mj-ea"/>
                <a:cs typeface="+mj-cs"/>
              </a:rPr>
              <a:t>and </a:t>
            </a:r>
            <a:r>
              <a:rPr lang="en-US" sz="2800" b="1" kern="0" smtClean="0">
                <a:latin typeface="+mj-lt"/>
                <a:ea typeface="+mj-ea"/>
                <a:cs typeface="+mj-cs"/>
              </a:rPr>
              <a:t>Prayer</a:t>
            </a:r>
            <a:endParaRPr lang="ar-SA" sz="2800" b="1" kern="0">
              <a:latin typeface="+mj-lt"/>
              <a:ea typeface="+mj-ea"/>
              <a:cs typeface="+mj-cs"/>
            </a:endParaRPr>
          </a:p>
        </p:txBody>
      </p:sp>
      <p:sp>
        <p:nvSpPr>
          <p:cNvPr id="11" name="Rectangle 26"/>
          <p:cNvSpPr>
            <a:spLocks noGrp="1" noChangeArrowheads="1"/>
          </p:cNvSpPr>
          <p:nvPr>
            <p:ph type="title"/>
          </p:nvPr>
        </p:nvSpPr>
        <p:spPr>
          <a:xfrm>
            <a:off x="990600" y="381000"/>
            <a:ext cx="7391400" cy="762000"/>
          </a:xfrm>
          <a:noFill/>
        </p:spPr>
        <p:txBody>
          <a:bodyPr/>
          <a:lstStyle/>
          <a:p>
            <a:pPr eaLnBrk="1" hangingPunct="1"/>
            <a:r>
              <a:rPr lang="en-US" err="1" smtClean="0"/>
              <a:t>Durood</a:t>
            </a:r>
            <a:endParaRPr lang="en-US" smtClean="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10403" name="Group 3"/>
          <p:cNvGraphicFramePr>
            <a:graphicFrameLocks noGrp="1"/>
          </p:cNvGraphicFramePr>
          <p:nvPr/>
        </p:nvGraphicFramePr>
        <p:xfrm>
          <a:off x="152400" y="2870200"/>
          <a:ext cx="8839200" cy="1905000"/>
        </p:xfrm>
        <a:graphic>
          <a:graphicData uri="http://schemas.openxmlformats.org/drawingml/2006/table">
            <a:tbl>
              <a:tblPr rtl="1"/>
              <a:tblGrid>
                <a:gridCol w="3089275"/>
                <a:gridCol w="3525837"/>
                <a:gridCol w="2224088"/>
              </a:tblGrid>
              <a:tr h="990600">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إِنَّكَ</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76200" cap="flat" cmpd="sng" algn="ctr">
                      <a:solidFill>
                        <a:srgbClr val="339933"/>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339933"/>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حَمِيدٌ</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339933"/>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مَّجِيدٌ</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r>
              <a:tr h="914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Indeed, You are</a:t>
                      </a:r>
                    </a:p>
                  </a:txBody>
                  <a:tcPr anchor="ctr" horzOverflow="overflow">
                    <a:lnL w="76200" cap="flat" cmpd="sng" algn="ctr">
                      <a:solidFill>
                        <a:srgbClr val="339933"/>
                      </a:solidFill>
                      <a:prstDash val="solid"/>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worthy of praise,</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full of glory.</a:t>
                      </a:r>
                    </a:p>
                  </a:txBody>
                  <a:tcPr anchor="ctr" horzOverflow="overflow">
                    <a:lnL w="12700" cap="flat" cmpd="sng" algn="ctr">
                      <a:solidFill>
                        <a:srgbClr val="FFFFFF"/>
                      </a:solidFill>
                      <a:prstDash val="dot"/>
                      <a:round/>
                      <a:headEnd type="none" w="med" len="med"/>
                      <a:tailEnd type="none" w="med" len="med"/>
                    </a:lnL>
                    <a:lnR w="76200" cap="flat" cmpd="sng" algn="ctr">
                      <a:solidFill>
                        <a:srgbClr val="339933"/>
                      </a:solidFill>
                      <a:prstDash val="solid"/>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pic>
        <p:nvPicPr>
          <p:cNvPr id="40976" name="Picture 22" descr="Untitled-1"/>
          <p:cNvPicPr>
            <a:picLocks noChangeAspect="1" noChangeArrowheads="1"/>
          </p:cNvPicPr>
          <p:nvPr/>
        </p:nvPicPr>
        <p:blipFill>
          <a:blip r:embed="rId3" cstate="print"/>
          <a:srcRect/>
          <a:stretch>
            <a:fillRect/>
          </a:stretch>
        </p:blipFill>
        <p:spPr bwMode="auto">
          <a:xfrm>
            <a:off x="304800" y="2841625"/>
            <a:ext cx="8482013" cy="25400"/>
          </a:xfrm>
          <a:prstGeom prst="rect">
            <a:avLst/>
          </a:prstGeom>
          <a:noFill/>
          <a:ln w="9525">
            <a:noFill/>
            <a:miter lim="800000"/>
            <a:headEnd/>
            <a:tailEnd/>
          </a:ln>
        </p:spPr>
      </p:pic>
      <p:pic>
        <p:nvPicPr>
          <p:cNvPr id="40977" name="Picture 23" descr="Untitled-1"/>
          <p:cNvPicPr>
            <a:picLocks noChangeAspect="1" noChangeArrowheads="1"/>
          </p:cNvPicPr>
          <p:nvPr/>
        </p:nvPicPr>
        <p:blipFill>
          <a:blip r:embed="rId3" cstate="print"/>
          <a:srcRect/>
          <a:stretch>
            <a:fillRect/>
          </a:stretch>
        </p:blipFill>
        <p:spPr bwMode="auto">
          <a:xfrm>
            <a:off x="381000" y="4772025"/>
            <a:ext cx="8482013" cy="25400"/>
          </a:xfrm>
          <a:prstGeom prst="rect">
            <a:avLst/>
          </a:prstGeom>
          <a:noFill/>
          <a:ln w="9525">
            <a:noFill/>
            <a:miter lim="800000"/>
            <a:headEnd/>
            <a:tailEnd/>
          </a:ln>
        </p:spPr>
      </p:pic>
      <p:pic>
        <p:nvPicPr>
          <p:cNvPr id="40978" name="Picture 24" descr="Untitled-1"/>
          <p:cNvPicPr>
            <a:picLocks noChangeAspect="1" noChangeArrowheads="1"/>
          </p:cNvPicPr>
          <p:nvPr/>
        </p:nvPicPr>
        <p:blipFill>
          <a:blip r:embed="rId3" cstate="print"/>
          <a:srcRect/>
          <a:stretch>
            <a:fillRect/>
          </a:stretch>
        </p:blipFill>
        <p:spPr bwMode="auto">
          <a:xfrm>
            <a:off x="304800" y="3835400"/>
            <a:ext cx="8482013" cy="25400"/>
          </a:xfrm>
          <a:prstGeom prst="rect">
            <a:avLst/>
          </a:prstGeom>
          <a:noFill/>
          <a:ln w="9525">
            <a:noFill/>
            <a:miter lim="800000"/>
            <a:headEnd/>
            <a:tailEnd/>
          </a:ln>
        </p:spPr>
      </p:pic>
      <p:sp>
        <p:nvSpPr>
          <p:cNvPr id="26" name="Rectangle 2"/>
          <p:cNvSpPr txBox="1">
            <a:spLocks noChangeArrowheads="1"/>
          </p:cNvSpPr>
          <p:nvPr/>
        </p:nvSpPr>
        <p:spPr bwMode="auto">
          <a:xfrm>
            <a:off x="76200" y="1524000"/>
            <a:ext cx="8686800" cy="838200"/>
          </a:xfrm>
          <a:prstGeom prst="rect">
            <a:avLst/>
          </a:prstGeom>
          <a:noFill/>
          <a:ln w="9525">
            <a:noFill/>
            <a:miter lim="800000"/>
            <a:headEnd/>
            <a:tailEnd/>
          </a:ln>
        </p:spPr>
        <p:txBody>
          <a:bodyPr anchor="ctr"/>
          <a:lstStyle/>
          <a:p>
            <a:pPr algn="ctr" rtl="1" eaLnBrk="0" hangingPunct="0">
              <a:defRPr/>
            </a:pPr>
            <a:r>
              <a:rPr lang="en-US" sz="2800" b="1" kern="0">
                <a:latin typeface="+mj-lt"/>
                <a:ea typeface="+mj-ea"/>
                <a:cs typeface="+mj-cs"/>
              </a:rPr>
              <a:t>Practice with imagination, feelings and prayer</a:t>
            </a:r>
            <a:endParaRPr lang="ar-SA" sz="2800" b="1" kern="0">
              <a:latin typeface="+mj-lt"/>
              <a:ea typeface="+mj-ea"/>
              <a:cs typeface="+mj-cs"/>
            </a:endParaRPr>
          </a:p>
        </p:txBody>
      </p:sp>
      <p:sp>
        <p:nvSpPr>
          <p:cNvPr id="9" name="Rectangle 26"/>
          <p:cNvSpPr txBox="1">
            <a:spLocks noChangeArrowheads="1"/>
          </p:cNvSpPr>
          <p:nvPr/>
        </p:nvSpPr>
        <p:spPr bwMode="auto">
          <a:xfrm>
            <a:off x="990600" y="381000"/>
            <a:ext cx="7391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smtClean="0">
                <a:ln>
                  <a:noFill/>
                </a:ln>
                <a:solidFill>
                  <a:schemeClr val="tx1"/>
                </a:solidFill>
                <a:effectLst/>
                <a:uLnTx/>
                <a:uFillTx/>
                <a:latin typeface="+mj-lt"/>
                <a:ea typeface="+mj-ea"/>
                <a:cs typeface="+mj-cs"/>
              </a:rPr>
              <a:t>Durood</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rtl="0" eaLnBrk="1" hangingPunct="1"/>
            <a:r>
              <a:rPr lang="en-US" sz="4800" smtClean="0">
                <a:cs typeface="Alvi Nastaleeq" pitchFamily="2" charset="-78"/>
              </a:rPr>
              <a:t>When praying for the Prophet (</a:t>
            </a:r>
            <a:r>
              <a:rPr lang="en-US" sz="4800" err="1" smtClean="0">
                <a:cs typeface="Alvi Nastaleeq" pitchFamily="2" charset="-78"/>
              </a:rPr>
              <a:t>pbuh</a:t>
            </a:r>
            <a:r>
              <a:rPr lang="en-US" sz="4800" smtClean="0">
                <a:cs typeface="Alvi Nastaleeq" pitchFamily="2" charset="-78"/>
              </a:rPr>
              <a:t>)</a:t>
            </a:r>
          </a:p>
        </p:txBody>
      </p:sp>
      <p:sp>
        <p:nvSpPr>
          <p:cNvPr id="4" name="Slide Number Placeholder 3"/>
          <p:cNvSpPr>
            <a:spLocks noGrp="1"/>
          </p:cNvSpPr>
          <p:nvPr>
            <p:ph type="sldNum" sz="quarter" idx="10"/>
          </p:nvPr>
        </p:nvSpPr>
        <p:spPr/>
        <p:txBody>
          <a:bodyPr/>
          <a:lstStyle/>
          <a:p>
            <a:pPr>
              <a:defRPr/>
            </a:pPr>
            <a:fld id="{6DB7476F-3D56-4B89-A75E-0A5E33D96991}" type="slidenum">
              <a:rPr lang="ar-SY"/>
              <a:pPr>
                <a:defRPr/>
              </a:pPr>
              <a:t>4</a:t>
            </a:fld>
            <a:endParaRPr lang="en-IN"/>
          </a:p>
        </p:txBody>
      </p:sp>
      <p:sp>
        <p:nvSpPr>
          <p:cNvPr id="6" name="Rectangle 3"/>
          <p:cNvSpPr txBox="1">
            <a:spLocks noChangeArrowheads="1"/>
          </p:cNvSpPr>
          <p:nvPr/>
        </p:nvSpPr>
        <p:spPr bwMode="auto">
          <a:xfrm>
            <a:off x="0" y="1600200"/>
            <a:ext cx="8686800" cy="5257800"/>
          </a:xfrm>
          <a:prstGeom prst="rect">
            <a:avLst/>
          </a:prstGeom>
          <a:noFill/>
          <a:ln w="9525">
            <a:noFill/>
            <a:miter lim="800000"/>
            <a:headEnd/>
            <a:tailEnd/>
          </a:ln>
        </p:spPr>
        <p:txBody>
          <a:bodyPr/>
          <a:lstStyle/>
          <a:p>
            <a:pPr marL="609600" indent="-609600" algn="just" eaLnBrk="0" hangingPunct="0">
              <a:spcBef>
                <a:spcPts val="1800"/>
              </a:spcBef>
              <a:buClr>
                <a:srgbClr val="FFFFFF"/>
              </a:buClr>
              <a:buSzPct val="90000"/>
              <a:buFont typeface="Wingdings" pitchFamily="2" charset="2"/>
              <a:buChar char="Ø"/>
              <a:defRPr/>
            </a:pPr>
            <a:r>
              <a:rPr lang="en-US" sz="3600" kern="0" smtClean="0">
                <a:solidFill>
                  <a:srgbClr val="FFFF00"/>
                </a:solidFill>
                <a:latin typeface="+mn-lt"/>
                <a:cs typeface="Alvi Nastaleeq" pitchFamily="2" charset="-78"/>
              </a:rPr>
              <a:t>Remember his sacrifices</a:t>
            </a:r>
          </a:p>
          <a:p>
            <a:pPr marL="609600" indent="-609600" algn="just" eaLnBrk="0" hangingPunct="0">
              <a:spcBef>
                <a:spcPts val="1800"/>
              </a:spcBef>
              <a:buClr>
                <a:srgbClr val="FFFFFF"/>
              </a:buClr>
              <a:buSzPct val="90000"/>
              <a:buFont typeface="Wingdings" pitchFamily="2" charset="2"/>
              <a:buChar char="Ø"/>
              <a:defRPr/>
            </a:pPr>
            <a:r>
              <a:rPr lang="en-US" sz="3600" kern="0" smtClean="0">
                <a:solidFill>
                  <a:srgbClr val="FFFF00"/>
                </a:solidFill>
                <a:latin typeface="+mn-lt"/>
                <a:cs typeface="Alvi Nastaleeq" pitchFamily="2" charset="-78"/>
              </a:rPr>
              <a:t>If today after 1,500 years, 1,000s of km away, if we are Muslims; it is only due to his sacrifices after Allah’s grace</a:t>
            </a:r>
          </a:p>
          <a:p>
            <a:pPr marL="609600" indent="-609600" algn="just" eaLnBrk="0" hangingPunct="0">
              <a:spcBef>
                <a:spcPts val="1800"/>
              </a:spcBef>
              <a:buClr>
                <a:srgbClr val="FFFFFF"/>
              </a:buClr>
              <a:buSzPct val="90000"/>
              <a:buFont typeface="Wingdings" pitchFamily="2" charset="2"/>
              <a:buChar char="Ø"/>
              <a:defRPr/>
            </a:pPr>
            <a:r>
              <a:rPr lang="en-US" sz="3600" kern="0" smtClean="0">
                <a:solidFill>
                  <a:srgbClr val="FFFF00"/>
                </a:solidFill>
                <a:latin typeface="+mn-lt"/>
                <a:cs typeface="Alvi Nastaleeq" pitchFamily="2" charset="-78"/>
              </a:rPr>
              <a:t>Despite the hardships of the day, he went to propagate to a visiting tribe</a:t>
            </a:r>
          </a:p>
          <a:p>
            <a:pPr marL="609600" indent="-609600" algn="just" eaLnBrk="0" hangingPunct="0">
              <a:spcBef>
                <a:spcPts val="1800"/>
              </a:spcBef>
              <a:buClr>
                <a:srgbClr val="FFFFFF"/>
              </a:buClr>
              <a:buSzPct val="90000"/>
              <a:buFont typeface="Wingdings" pitchFamily="2" charset="2"/>
              <a:buChar char="Ø"/>
              <a:defRPr/>
            </a:pPr>
            <a:r>
              <a:rPr lang="en-US" sz="3600" kern="0" smtClean="0">
                <a:solidFill>
                  <a:srgbClr val="FFFF00"/>
                </a:solidFill>
                <a:latin typeface="+mn-lt"/>
                <a:cs typeface="Alvi Nastaleeq" pitchFamily="2" charset="-78"/>
              </a:rPr>
              <a:t>May be I received Islam through this tribe</a:t>
            </a:r>
            <a:endParaRPr lang="en-US" sz="3600" kern="0">
              <a:solidFill>
                <a:srgbClr val="FFFF00"/>
              </a:solidFill>
              <a:latin typeface="+mn-lt"/>
              <a:cs typeface="Alvi Nastaleeq"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sp>
        <p:nvSpPr>
          <p:cNvPr id="41987" name="Rectangle 25"/>
          <p:cNvSpPr>
            <a:spLocks noGrp="1" noChangeArrowheads="1"/>
          </p:cNvSpPr>
          <p:nvPr>
            <p:ph type="body" sz="half" idx="1"/>
          </p:nvPr>
        </p:nvSpPr>
        <p:spPr>
          <a:xfrm>
            <a:off x="381000" y="3200400"/>
            <a:ext cx="8305800" cy="3387725"/>
          </a:xfrm>
          <a:noFill/>
        </p:spPr>
        <p:txBody>
          <a:bodyPr/>
          <a:lstStyle/>
          <a:p>
            <a:pPr algn="ctr" eaLnBrk="1" hangingPunct="1">
              <a:spcBef>
                <a:spcPct val="0"/>
              </a:spcBef>
              <a:buFont typeface="Wingdings" pitchFamily="2" charset="2"/>
              <a:buNone/>
            </a:pPr>
            <a:r>
              <a:rPr lang="ar-SA" sz="15100" smtClean="0">
                <a:latin typeface="Times New Roman" pitchFamily="18" charset="0"/>
                <a:ea typeface="Times New Roman" pitchFamily="18" charset="0"/>
                <a:cs typeface="Tajweed" pitchFamily="2" charset="-78"/>
              </a:rPr>
              <a:t>اَللّٰهُمَّ	  </a:t>
            </a:r>
            <a:r>
              <a:rPr lang="en-US" sz="8200" smtClean="0">
                <a:solidFill>
                  <a:srgbClr val="FFFFFF"/>
                </a:solidFill>
                <a:ea typeface="Times New Roman" pitchFamily="18" charset="0"/>
                <a:cs typeface="Tahoma" pitchFamily="34" charset="0"/>
              </a:rPr>
              <a:t>O Allah</a:t>
            </a:r>
          </a:p>
        </p:txBody>
      </p:sp>
      <p:graphicFrame>
        <p:nvGraphicFramePr>
          <p:cNvPr id="962586" name="Group 26"/>
          <p:cNvGraphicFramePr>
            <a:graphicFrameLocks noGrp="1"/>
          </p:cNvGraphicFramePr>
          <p:nvPr/>
        </p:nvGraphicFramePr>
        <p:xfrm>
          <a:off x="177800" y="762000"/>
          <a:ext cx="8763000" cy="2011680"/>
        </p:xfrm>
        <a:graphic>
          <a:graphicData uri="http://schemas.openxmlformats.org/drawingml/2006/table">
            <a:tbl>
              <a:tblPr rtl="1"/>
              <a:tblGrid>
                <a:gridCol w="1320800"/>
                <a:gridCol w="1481958"/>
                <a:gridCol w="2448910"/>
                <a:gridCol w="1250732"/>
                <a:gridCol w="2260600"/>
              </a:tblGrid>
              <a:tr h="1066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اَللّهُمَّ</a:t>
                      </a:r>
                    </a:p>
                  </a:txBody>
                  <a:tcPr marL="0" marR="0" anchor="b" horzOverflow="overflow">
                    <a:lnL w="12700" cap="flat" cmpd="sng" algn="ctr">
                      <a:no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بَارِكْ</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مُحَمَّدٍ</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مُحَمَّدٍ</a:t>
                      </a:r>
                    </a:p>
                  </a:txBody>
                  <a:tcPr marL="0" marR="0" anchor="b" horzOverflow="overflow">
                    <a:lnL w="6350" cap="flat" cmpd="sng" algn="ctr">
                      <a:solidFill>
                        <a:schemeClr val="tx1"/>
                      </a:solidFill>
                      <a:prstDash val="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Allah!</a:t>
                      </a:r>
                    </a:p>
                  </a:txBody>
                  <a:tcPr marL="0" marR="0" anchor="ctr" horzOverflow="overflow">
                    <a:lnL w="12700" cap="flat" cmpd="sng" algn="ctr">
                      <a:no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Send blessings</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Muhammad</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Muhammad;</a:t>
                      </a:r>
                    </a:p>
                  </a:txBody>
                  <a:tcPr marL="0" marR="0" anchor="ctr" horzOverflow="overflow">
                    <a:lnL w="6350" cap="flat" cmpd="sng" algn="ctr">
                      <a:solidFill>
                        <a:schemeClr val="tx1"/>
                      </a:solidFill>
                      <a:prstDash val="dot"/>
                      <a:round/>
                      <a:headEnd type="none" w="med" len="med"/>
                      <a:tailEnd type="none" w="med" len="med"/>
                    </a:lnL>
                    <a:lnR w="12700" cap="flat" cmpd="sng" algn="ctr">
                      <a:no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3300"/>
                    </a:solidFill>
                  </a:tcPr>
                </a:tc>
              </a:tr>
            </a:tbl>
          </a:graphicData>
        </a:graphic>
      </p:graphicFrame>
      <p:sp>
        <p:nvSpPr>
          <p:cNvPr id="5" name="Rectangle 2"/>
          <p:cNvSpPr txBox="1">
            <a:spLocks noChangeArrowheads="1"/>
          </p:cNvSpPr>
          <p:nvPr/>
        </p:nvSpPr>
        <p:spPr bwMode="auto">
          <a:xfrm>
            <a:off x="838200" y="0"/>
            <a:ext cx="7391400" cy="762000"/>
          </a:xfrm>
          <a:prstGeom prst="rect">
            <a:avLst/>
          </a:prstGeom>
          <a:noFill/>
          <a:ln w="9525">
            <a:noFill/>
            <a:miter lim="800000"/>
            <a:headEnd/>
            <a:tailEnd/>
          </a:ln>
          <a:effectLst/>
        </p:spPr>
        <p:txBody>
          <a:bodyPr anchor="ctr"/>
          <a:lstStyle/>
          <a:p>
            <a:pPr algn="ctr" rtl="1">
              <a:defRPr/>
            </a:pPr>
            <a:r>
              <a:rPr lang="ar-SA" sz="4400" kern="0">
                <a:latin typeface="Alvi Nastaleeq" pitchFamily="2" charset="-78"/>
                <a:ea typeface="+mj-ea"/>
                <a:cs typeface="Alvi Nastaleeq" pitchFamily="2" charset="-78"/>
              </a:rPr>
              <a:t>درود: </a:t>
            </a:r>
            <a:r>
              <a:rPr lang="ur-PK" sz="4400" kern="0">
                <a:latin typeface="Alvi Nastaleeq" pitchFamily="2" charset="-78"/>
                <a:ea typeface="+mj-ea"/>
                <a:cs typeface="Alvi Nastaleeq" pitchFamily="2" charset="-78"/>
              </a:rPr>
              <a:t>رسول ﷺ کے لیے دعا (دوسرا حصہ)</a:t>
            </a:r>
            <a:endParaRPr lang="en-US" sz="4400" kern="0">
              <a:latin typeface="Alvi Nastaleeq" pitchFamily="2" charset="-78"/>
              <a:ea typeface="+mj-ea"/>
              <a:cs typeface="Alvi Nastaleeq" pitchFamily="2" charset="-78"/>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64638" name="Group 30"/>
          <p:cNvGraphicFramePr>
            <a:graphicFrameLocks noGrp="1"/>
          </p:cNvGraphicFramePr>
          <p:nvPr/>
        </p:nvGraphicFramePr>
        <p:xfrm>
          <a:off x="177800" y="152400"/>
          <a:ext cx="8763000" cy="2011680"/>
        </p:xfrm>
        <a:graphic>
          <a:graphicData uri="http://schemas.openxmlformats.org/drawingml/2006/table">
            <a:tbl>
              <a:tblPr rtl="1"/>
              <a:tblGrid>
                <a:gridCol w="1320800"/>
                <a:gridCol w="1432034"/>
                <a:gridCol w="2467304"/>
                <a:gridCol w="1282262"/>
                <a:gridCol w="2260600"/>
              </a:tblGrid>
              <a:tr h="1066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اَللّهُمَّ</a:t>
                      </a:r>
                    </a:p>
                  </a:txBody>
                  <a:tcPr marL="0" marR="0"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بَارِكْ</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مُحَمَّدٍ</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مُحَمَّدٍ</a:t>
                      </a:r>
                    </a:p>
                  </a:txBody>
                  <a:tcPr marL="0" marR="0"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Allah!</a:t>
                      </a:r>
                    </a:p>
                  </a:txBody>
                  <a:tcPr marL="0" marR="0"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Send blessings</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Muhammad</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Muhammad;</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43032" name="Text Box 28"/>
          <p:cNvSpPr txBox="1">
            <a:spLocks noChangeArrowheads="1"/>
          </p:cNvSpPr>
          <p:nvPr/>
        </p:nvSpPr>
        <p:spPr bwMode="auto">
          <a:xfrm>
            <a:off x="0" y="4343400"/>
            <a:ext cx="4038600" cy="1323975"/>
          </a:xfrm>
          <a:prstGeom prst="rect">
            <a:avLst/>
          </a:prstGeom>
          <a:noFill/>
          <a:ln w="9525" algn="ctr">
            <a:solidFill>
              <a:schemeClr val="tx1"/>
            </a:solidFill>
            <a:miter lim="800000"/>
            <a:headEnd/>
            <a:tailEnd/>
          </a:ln>
        </p:spPr>
        <p:txBody>
          <a:bodyPr>
            <a:spAutoFit/>
          </a:bodyPr>
          <a:lstStyle/>
          <a:p>
            <a:pPr algn="ctr" rtl="1">
              <a:spcBef>
                <a:spcPct val="50000"/>
              </a:spcBef>
            </a:pPr>
            <a:r>
              <a:rPr lang="ar-SA" sz="8000" b="1">
                <a:solidFill>
                  <a:srgbClr val="33CCFF"/>
                </a:solidFill>
                <a:cs typeface="Tajweed" pitchFamily="2" charset="-78"/>
              </a:rPr>
              <a:t>بَارَكَ اللّهُ فِيْكَ</a:t>
            </a:r>
            <a:endParaRPr lang="en-IN" sz="8000" b="1">
              <a:solidFill>
                <a:srgbClr val="33CCFF"/>
              </a:solidFill>
              <a:cs typeface="Tajweed" pitchFamily="2" charset="-78"/>
            </a:endParaRPr>
          </a:p>
        </p:txBody>
      </p:sp>
      <p:sp>
        <p:nvSpPr>
          <p:cNvPr id="43033" name="Text Box 29"/>
          <p:cNvSpPr txBox="1">
            <a:spLocks noChangeArrowheads="1"/>
          </p:cNvSpPr>
          <p:nvPr/>
        </p:nvSpPr>
        <p:spPr bwMode="auto">
          <a:xfrm>
            <a:off x="0" y="2743200"/>
            <a:ext cx="3962400" cy="1320800"/>
          </a:xfrm>
          <a:prstGeom prst="rect">
            <a:avLst/>
          </a:prstGeom>
          <a:noFill/>
          <a:ln w="9525" algn="ctr">
            <a:solidFill>
              <a:schemeClr val="tx1"/>
            </a:solidFill>
            <a:miter lim="800000"/>
            <a:headEnd/>
            <a:tailEnd/>
          </a:ln>
        </p:spPr>
        <p:txBody>
          <a:bodyPr>
            <a:spAutoFit/>
          </a:bodyPr>
          <a:lstStyle/>
          <a:p>
            <a:pPr algn="ctr" rtl="1">
              <a:spcBef>
                <a:spcPct val="50000"/>
              </a:spcBef>
            </a:pPr>
            <a:r>
              <a:rPr lang="ar-SA" sz="8000" b="1">
                <a:solidFill>
                  <a:srgbClr val="33CCFF"/>
                </a:solidFill>
                <a:cs typeface="Tajweed" pitchFamily="2" charset="-78"/>
              </a:rPr>
              <a:t>عِيد مُبَارك</a:t>
            </a:r>
            <a:endParaRPr lang="en-IN" sz="8000" b="1">
              <a:solidFill>
                <a:srgbClr val="33CCFF"/>
              </a:solidFill>
              <a:cs typeface="Tajweed" pitchFamily="2" charset="-78"/>
            </a:endParaRPr>
          </a:p>
        </p:txBody>
      </p:sp>
      <p:sp>
        <p:nvSpPr>
          <p:cNvPr id="8" name="Rectangle 7"/>
          <p:cNvSpPr>
            <a:spLocks noChangeArrowheads="1"/>
          </p:cNvSpPr>
          <p:nvPr/>
        </p:nvSpPr>
        <p:spPr bwMode="auto">
          <a:xfrm>
            <a:off x="4800600" y="4267200"/>
            <a:ext cx="3513138" cy="708025"/>
          </a:xfrm>
          <a:prstGeom prst="rect">
            <a:avLst/>
          </a:prstGeom>
          <a:noFill/>
          <a:ln w="9525">
            <a:noFill/>
            <a:miter lim="800000"/>
            <a:headEnd/>
            <a:tailEnd/>
          </a:ln>
        </p:spPr>
        <p:txBody>
          <a:bodyPr wrap="none">
            <a:spAutoFit/>
          </a:bodyPr>
          <a:lstStyle/>
          <a:p>
            <a:pPr algn="ctr" rtl="1"/>
            <a:r>
              <a:rPr lang="en-US" sz="4000">
                <a:solidFill>
                  <a:srgbClr val="FFFFFF"/>
                </a:solidFill>
                <a:cs typeface="Times New Roman" pitchFamily="18" charset="0"/>
              </a:rPr>
              <a:t>Send blessings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sp>
        <p:nvSpPr>
          <p:cNvPr id="44035" name="Rectangle 29"/>
          <p:cNvSpPr>
            <a:spLocks noGrp="1" noChangeArrowheads="1"/>
          </p:cNvSpPr>
          <p:nvPr>
            <p:ph type="body" sz="half" idx="1"/>
          </p:nvPr>
        </p:nvSpPr>
        <p:spPr>
          <a:xfrm>
            <a:off x="457200" y="2860675"/>
            <a:ext cx="8229600" cy="2930525"/>
          </a:xfrm>
          <a:noFill/>
        </p:spPr>
        <p:txBody>
          <a:bodyPr/>
          <a:lstStyle/>
          <a:p>
            <a:pPr eaLnBrk="1" hangingPunct="1">
              <a:buFont typeface="Wingdings" pitchFamily="2" charset="2"/>
              <a:buChar char=""/>
            </a:pPr>
            <a:r>
              <a:rPr lang="ar-SA" smtClean="0">
                <a:latin typeface="Alvi Nastaleeq" pitchFamily="2" charset="-78"/>
                <a:cs typeface="Alvi Nastaleeq" pitchFamily="2" charset="-78"/>
              </a:rPr>
              <a:t>بركت: </a:t>
            </a:r>
            <a:r>
              <a:rPr lang="ar-SA" sz="4000" smtClean="0">
                <a:latin typeface="Alvi Nastaleeq" pitchFamily="2" charset="-78"/>
                <a:cs typeface="Alvi Nastaleeq" pitchFamily="2" charset="-78"/>
              </a:rPr>
              <a:t>خوبی، بھلائی اور </a:t>
            </a:r>
            <a:r>
              <a:rPr lang="ar-SA" smtClean="0">
                <a:latin typeface="Alvi Nastaleeq" pitchFamily="2" charset="-78"/>
                <a:cs typeface="Alvi Nastaleeq" pitchFamily="2" charset="-78"/>
              </a:rPr>
              <a:t>نعمتوں كا عطا ہونا، ہميشہ رہنا، اور اس ميں برابر اضافہ اور ترقی </a:t>
            </a:r>
            <a:endParaRPr lang="ar-SA" sz="4000" smtClean="0">
              <a:latin typeface="Alvi Nastaleeq" pitchFamily="2" charset="-78"/>
              <a:cs typeface="Alvi Nastaleeq" pitchFamily="2" charset="-78"/>
            </a:endParaRPr>
          </a:p>
          <a:p>
            <a:pPr eaLnBrk="1" hangingPunct="1">
              <a:buFont typeface="Wingdings" pitchFamily="2" charset="2"/>
              <a:buChar char=""/>
            </a:pPr>
            <a:r>
              <a:rPr lang="ar-SA" sz="4000" smtClean="0">
                <a:latin typeface="Alvi Nastaleeq" pitchFamily="2" charset="-78"/>
                <a:cs typeface="Alvi Nastaleeq" pitchFamily="2" charset="-78"/>
              </a:rPr>
              <a:t>اعمال ميں بركت: </a:t>
            </a:r>
            <a:r>
              <a:rPr lang="ar-SA" sz="4800" smtClean="0">
                <a:latin typeface="Alvi Nastaleeq" pitchFamily="2" charset="-78"/>
                <a:cs typeface="Alvi Nastaleeq" pitchFamily="2" charset="-78"/>
              </a:rPr>
              <a:t>قبوليت</a:t>
            </a:r>
            <a:r>
              <a:rPr lang="ar-SA" sz="4000" smtClean="0">
                <a:latin typeface="Alvi Nastaleeq" pitchFamily="2" charset="-78"/>
                <a:cs typeface="Alvi Nastaleeq" pitchFamily="2" charset="-78"/>
              </a:rPr>
              <a:t> اور بہترين بدلہ ملنا</a:t>
            </a:r>
          </a:p>
          <a:p>
            <a:pPr eaLnBrk="1" hangingPunct="1">
              <a:buFont typeface="Wingdings" pitchFamily="2" charset="2"/>
              <a:buChar char=""/>
            </a:pPr>
            <a:r>
              <a:rPr lang="ar-SA" sz="4000" smtClean="0">
                <a:latin typeface="Alvi Nastaleeq" pitchFamily="2" charset="-78"/>
                <a:cs typeface="Alvi Nastaleeq" pitchFamily="2" charset="-78"/>
              </a:rPr>
              <a:t>اولاد ميں بركت: نسلوں تك باقی رہنا اور پھيلنا، بڑھنا</a:t>
            </a:r>
            <a:endParaRPr lang="en-US" sz="4000" smtClean="0">
              <a:latin typeface="Alvi Nastaleeq" pitchFamily="2" charset="-78"/>
              <a:cs typeface="Alvi Nastaleeq" pitchFamily="2" charset="-78"/>
            </a:endParaRPr>
          </a:p>
        </p:txBody>
      </p:sp>
      <p:graphicFrame>
        <p:nvGraphicFramePr>
          <p:cNvPr id="1496094" name="Group 30"/>
          <p:cNvGraphicFramePr>
            <a:graphicFrameLocks noGrp="1"/>
          </p:cNvGraphicFramePr>
          <p:nvPr/>
        </p:nvGraphicFramePr>
        <p:xfrm>
          <a:off x="177800" y="152400"/>
          <a:ext cx="8763000" cy="2438400"/>
        </p:xfrm>
        <a:graphic>
          <a:graphicData uri="http://schemas.openxmlformats.org/drawingml/2006/table">
            <a:tbl>
              <a:tblPr rtl="1"/>
              <a:tblGrid>
                <a:gridCol w="1320800"/>
                <a:gridCol w="1143000"/>
                <a:gridCol w="2514600"/>
                <a:gridCol w="1524000"/>
                <a:gridCol w="2260600"/>
              </a:tblGrid>
              <a:tr h="1066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اَللّهُمَّ</a:t>
                      </a:r>
                    </a:p>
                  </a:txBody>
                  <a:tcPr marL="0" marR="0"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بَارِكْ</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مُحَمَّدٍ</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مُحَمَّدٍ</a:t>
                      </a:r>
                    </a:p>
                  </a:txBody>
                  <a:tcPr marL="0" marR="0"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Allah!</a:t>
                      </a:r>
                    </a:p>
                  </a:txBody>
                  <a:tcPr marL="0" marR="0"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Send blessings</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Muhammad</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Muhammad;</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sp>
        <p:nvSpPr>
          <p:cNvPr id="45059" name="Rectangle 27"/>
          <p:cNvSpPr>
            <a:spLocks noGrp="1" noChangeArrowheads="1"/>
          </p:cNvSpPr>
          <p:nvPr>
            <p:ph type="body" sz="half" idx="1"/>
          </p:nvPr>
        </p:nvSpPr>
        <p:spPr>
          <a:xfrm>
            <a:off x="0" y="2590800"/>
            <a:ext cx="8686800" cy="1295400"/>
          </a:xfrm>
          <a:noFill/>
        </p:spPr>
        <p:txBody>
          <a:bodyPr/>
          <a:lstStyle/>
          <a:p>
            <a:pPr eaLnBrk="1" hangingPunct="1">
              <a:lnSpc>
                <a:spcPct val="90000"/>
              </a:lnSpc>
              <a:spcBef>
                <a:spcPct val="0"/>
              </a:spcBef>
              <a:buFont typeface="Wingdings" pitchFamily="2" charset="2"/>
              <a:buNone/>
            </a:pPr>
            <a:r>
              <a:rPr lang="ar-SA" sz="9600" smtClean="0">
                <a:latin typeface="Times New Roman" pitchFamily="18" charset="0"/>
                <a:ea typeface="Times New Roman" pitchFamily="18" charset="0"/>
                <a:cs typeface="Tajweed" pitchFamily="2" charset="-78"/>
              </a:rPr>
              <a:t>عَلَىٰ	  </a:t>
            </a:r>
            <a:r>
              <a:rPr lang="en-US" sz="9600" smtClean="0">
                <a:latin typeface="Times New Roman" pitchFamily="18" charset="0"/>
                <a:ea typeface="Times New Roman" pitchFamily="18" charset="0"/>
                <a:cs typeface="Tajweed" pitchFamily="2" charset="-78"/>
              </a:rPr>
              <a:t>				</a:t>
            </a:r>
            <a:r>
              <a:rPr lang="ar-SA" sz="9600" smtClean="0">
                <a:latin typeface="Times New Roman" pitchFamily="18" charset="0"/>
                <a:ea typeface="Times New Roman" pitchFamily="18" charset="0"/>
                <a:cs typeface="Tajweed" pitchFamily="2" charset="-78"/>
              </a:rPr>
              <a:t> </a:t>
            </a:r>
            <a:r>
              <a:rPr lang="ar-SA" sz="7200" smtClean="0">
                <a:latin typeface="Times New Roman" pitchFamily="18" charset="0"/>
                <a:ea typeface="Times New Roman" pitchFamily="18" charset="0"/>
                <a:cs typeface="Tajweed" pitchFamily="2" charset="-78"/>
              </a:rPr>
              <a:t> </a:t>
            </a:r>
            <a:r>
              <a:rPr lang="ar-SA" sz="9600" smtClean="0">
                <a:latin typeface="Times New Roman" pitchFamily="18" charset="0"/>
                <a:ea typeface="Times New Roman" pitchFamily="18" charset="0"/>
                <a:cs typeface="Tajweed" pitchFamily="2" charset="-78"/>
              </a:rPr>
              <a:t>مُحَمَّدٍ</a:t>
            </a:r>
          </a:p>
          <a:p>
            <a:pPr eaLnBrk="1" hangingPunct="1">
              <a:lnSpc>
                <a:spcPct val="90000"/>
              </a:lnSpc>
              <a:spcBef>
                <a:spcPct val="0"/>
              </a:spcBef>
              <a:buFont typeface="Wingdings" pitchFamily="2" charset="2"/>
              <a:buNone/>
            </a:pPr>
            <a:r>
              <a:rPr lang="ur-PK" sz="3000" smtClean="0">
                <a:solidFill>
                  <a:srgbClr val="FFFFFF"/>
                </a:solidFill>
                <a:latin typeface="Nafees Web Naskh" pitchFamily="2" charset="-78"/>
                <a:ea typeface="Times New Roman" pitchFamily="18" charset="0"/>
                <a:cs typeface="Nafees Web Naskh" pitchFamily="2" charset="-78"/>
              </a:rPr>
              <a:t> </a:t>
            </a:r>
          </a:p>
          <a:p>
            <a:pPr eaLnBrk="1" hangingPunct="1">
              <a:lnSpc>
                <a:spcPct val="90000"/>
              </a:lnSpc>
              <a:spcBef>
                <a:spcPct val="0"/>
              </a:spcBef>
              <a:buFont typeface="Wingdings" pitchFamily="2" charset="2"/>
              <a:buNone/>
            </a:pPr>
            <a:r>
              <a:rPr lang="ur-PK" sz="3000" smtClean="0">
                <a:solidFill>
                  <a:srgbClr val="FFFFFF"/>
                </a:solidFill>
                <a:latin typeface="Nafees Web Naskh" pitchFamily="2" charset="-78"/>
                <a:ea typeface="Times New Roman" pitchFamily="18" charset="0"/>
                <a:cs typeface="Nafees Web Naskh" pitchFamily="2" charset="-78"/>
              </a:rPr>
              <a:t> </a:t>
            </a:r>
          </a:p>
          <a:p>
            <a:pPr eaLnBrk="1" hangingPunct="1">
              <a:lnSpc>
                <a:spcPct val="90000"/>
              </a:lnSpc>
              <a:spcBef>
                <a:spcPct val="0"/>
              </a:spcBef>
              <a:buFont typeface="Wingdings" pitchFamily="2" charset="2"/>
              <a:buNone/>
            </a:pPr>
            <a:endParaRPr lang="ur-PK" sz="3000" smtClean="0">
              <a:solidFill>
                <a:srgbClr val="FFFFFF"/>
              </a:solidFill>
              <a:latin typeface="Nafees Web Naskh" pitchFamily="2" charset="-78"/>
              <a:ea typeface="Times New Roman" pitchFamily="18" charset="0"/>
              <a:cs typeface="Nafees Web Naskh" pitchFamily="2" charset="-78"/>
            </a:endParaRPr>
          </a:p>
        </p:txBody>
      </p:sp>
      <p:graphicFrame>
        <p:nvGraphicFramePr>
          <p:cNvPr id="966687" name="Group 31"/>
          <p:cNvGraphicFramePr>
            <a:graphicFrameLocks noGrp="1"/>
          </p:cNvGraphicFramePr>
          <p:nvPr/>
        </p:nvGraphicFramePr>
        <p:xfrm>
          <a:off x="177800" y="152400"/>
          <a:ext cx="8763000" cy="2011680"/>
        </p:xfrm>
        <a:graphic>
          <a:graphicData uri="http://schemas.openxmlformats.org/drawingml/2006/table">
            <a:tbl>
              <a:tblPr rtl="1"/>
              <a:tblGrid>
                <a:gridCol w="1320800"/>
                <a:gridCol w="1432034"/>
                <a:gridCol w="2530366"/>
                <a:gridCol w="1219200"/>
                <a:gridCol w="2260600"/>
              </a:tblGrid>
              <a:tr h="1066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اَللّهُمَّ</a:t>
                      </a:r>
                    </a:p>
                  </a:txBody>
                  <a:tcPr marL="0" marR="0"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بَارِكْ</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مُحَمَّدٍ</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مُحَمَّدٍ</a:t>
                      </a:r>
                    </a:p>
                  </a:txBody>
                  <a:tcPr marL="0" marR="0"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Allah!</a:t>
                      </a:r>
                    </a:p>
                  </a:txBody>
                  <a:tcPr marL="0" marR="0"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Send blessings</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Muhammad</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Muhammad;</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45081" name="Text Box 30"/>
          <p:cNvSpPr txBox="1">
            <a:spLocks noChangeArrowheads="1"/>
          </p:cNvSpPr>
          <p:nvPr/>
        </p:nvSpPr>
        <p:spPr bwMode="auto">
          <a:xfrm>
            <a:off x="0" y="5902325"/>
            <a:ext cx="4572000" cy="1108075"/>
          </a:xfrm>
          <a:prstGeom prst="rect">
            <a:avLst/>
          </a:prstGeom>
          <a:noFill/>
          <a:ln w="9525" algn="ctr">
            <a:solidFill>
              <a:schemeClr val="tx1"/>
            </a:solidFill>
            <a:miter lim="800000"/>
            <a:headEnd/>
            <a:tailEnd/>
          </a:ln>
        </p:spPr>
        <p:txBody>
          <a:bodyPr>
            <a:spAutoFit/>
          </a:bodyPr>
          <a:lstStyle/>
          <a:p>
            <a:pPr algn="ctr" rtl="1">
              <a:spcBef>
                <a:spcPct val="50000"/>
              </a:spcBef>
            </a:pPr>
            <a:r>
              <a:rPr lang="ar-SA" sz="6600" b="1">
                <a:solidFill>
                  <a:srgbClr val="33CCFF"/>
                </a:solidFill>
                <a:cs typeface="Tajweed" pitchFamily="2" charset="-78"/>
              </a:rPr>
              <a:t>السّلامُ عَلَيكُم</a:t>
            </a:r>
            <a:endParaRPr lang="en-IN" sz="6600" b="1">
              <a:solidFill>
                <a:srgbClr val="33CCFF"/>
              </a:solidFill>
              <a:cs typeface="Tajweed" pitchFamily="2" charset="-78"/>
            </a:endParaRPr>
          </a:p>
        </p:txBody>
      </p:sp>
      <p:sp>
        <p:nvSpPr>
          <p:cNvPr id="8" name="Rectangle 7"/>
          <p:cNvSpPr/>
          <p:nvPr/>
        </p:nvSpPr>
        <p:spPr>
          <a:xfrm>
            <a:off x="-152400" y="4724400"/>
            <a:ext cx="9144000" cy="1031875"/>
          </a:xfrm>
          <a:prstGeom prst="rect">
            <a:avLst/>
          </a:prstGeom>
        </p:spPr>
        <p:txBody>
          <a:bodyPr>
            <a:spAutoFit/>
          </a:bodyPr>
          <a:lstStyle/>
          <a:p>
            <a:pPr algn="ctr">
              <a:lnSpc>
                <a:spcPct val="90000"/>
              </a:lnSpc>
              <a:defRPr/>
            </a:pPr>
            <a:r>
              <a:rPr lang="ur-PK" sz="6600">
                <a:solidFill>
                  <a:srgbClr val="FFFFFF"/>
                </a:solidFill>
                <a:latin typeface="+mn-lt"/>
                <a:ea typeface="Times New Roman" pitchFamily="18" charset="0"/>
                <a:cs typeface="Majidi" pitchFamily="2" charset="-78"/>
              </a:rPr>
              <a:t>محمدﷺ</a:t>
            </a:r>
            <a:r>
              <a:rPr lang="ur-PK" sz="6600">
                <a:solidFill>
                  <a:srgbClr val="FFFFFF"/>
                </a:solidFill>
                <a:latin typeface="+mn-lt"/>
                <a:ea typeface="Times New Roman" pitchFamily="18" charset="0"/>
                <a:cs typeface="Nafees Web Naskh" pitchFamily="2" charset="-78"/>
              </a:rPr>
              <a:t> </a:t>
            </a:r>
            <a:r>
              <a:rPr lang="en-US" sz="6600">
                <a:solidFill>
                  <a:srgbClr val="FFFFFF"/>
                </a:solidFill>
                <a:latin typeface="+mn-lt"/>
                <a:ea typeface="Times New Roman" pitchFamily="18" charset="0"/>
                <a:cs typeface="Nafees Web Naskh" pitchFamily="2" charset="-78"/>
              </a:rPr>
              <a:t>		    			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repeatCount="indefinite" accel="50000" decel="50000" fill="hold" grpId="0" nodeType="withEffect">
                                  <p:stCondLst>
                                    <p:cond delay="0"/>
                                  </p:stCondLst>
                                  <p:childTnLst>
                                    <p:animMotion origin="layout" path="M 0 1.11111E-6 L 0 -0.08403 " pathEditMode="relative" rAng="0" ptsTypes="AA">
                                      <p:cBhvr>
                                        <p:cTn id="6" dur="2000" fill="hold"/>
                                        <p:tgtEl>
                                          <p:spTgt spid="8"/>
                                        </p:tgtEl>
                                        <p:attrNameLst>
                                          <p:attrName>ppt_x</p:attrName>
                                          <p:attrName>ppt_y</p:attrName>
                                        </p:attrNameLst>
                                      </p:cBhvr>
                                      <p:rCtr x="0" y="-4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68735" name="Group 31"/>
          <p:cNvGraphicFramePr>
            <a:graphicFrameLocks noGrp="1"/>
          </p:cNvGraphicFramePr>
          <p:nvPr/>
        </p:nvGraphicFramePr>
        <p:xfrm>
          <a:off x="177800" y="152400"/>
          <a:ext cx="8763000" cy="2011680"/>
        </p:xfrm>
        <a:graphic>
          <a:graphicData uri="http://schemas.openxmlformats.org/drawingml/2006/table">
            <a:tbl>
              <a:tblPr rtl="1"/>
              <a:tblGrid>
                <a:gridCol w="1320800"/>
                <a:gridCol w="1445172"/>
                <a:gridCol w="2435772"/>
                <a:gridCol w="1300656"/>
                <a:gridCol w="2260600"/>
              </a:tblGrid>
              <a:tr h="1066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اَللّهُمَّ</a:t>
                      </a:r>
                    </a:p>
                  </a:txBody>
                  <a:tcPr marL="0" marR="0"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بَارِكْ</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مُحَمَّدٍ</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مُحَمَّدٍ</a:t>
                      </a:r>
                    </a:p>
                  </a:txBody>
                  <a:tcPr marL="0" marR="0"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Allah!</a:t>
                      </a:r>
                    </a:p>
                  </a:txBody>
                  <a:tcPr marL="0" marR="0"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Send blessings</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Muhammad</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Muhammad;</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46104" name="Rectangle 25"/>
          <p:cNvSpPr>
            <a:spLocks noChangeArrowheads="1"/>
          </p:cNvSpPr>
          <p:nvPr/>
        </p:nvSpPr>
        <p:spPr bwMode="auto">
          <a:xfrm>
            <a:off x="0" y="2667000"/>
            <a:ext cx="9144000" cy="1981200"/>
          </a:xfrm>
          <a:prstGeom prst="rect">
            <a:avLst/>
          </a:prstGeom>
          <a:noFill/>
          <a:ln w="9525">
            <a:noFill/>
            <a:miter lim="800000"/>
            <a:headEnd/>
            <a:tailEnd/>
          </a:ln>
        </p:spPr>
        <p:txBody>
          <a:bodyPr/>
          <a:lstStyle/>
          <a:p>
            <a:pPr marL="342900" indent="-342900" algn="ctr" rtl="1">
              <a:lnSpc>
                <a:spcPct val="90000"/>
              </a:lnSpc>
              <a:buClr>
                <a:srgbClr val="FFFFFF"/>
              </a:buClr>
              <a:buSzPct val="90000"/>
              <a:buFont typeface="Wingdings" pitchFamily="2" charset="2"/>
              <a:buNone/>
            </a:pPr>
            <a:r>
              <a:rPr lang="ar-SA" sz="12900">
                <a:solidFill>
                  <a:srgbClr val="FFFF00"/>
                </a:solidFill>
                <a:latin typeface="Times New Roman" pitchFamily="18" charset="0"/>
                <a:ea typeface="Times New Roman" pitchFamily="18" charset="0"/>
                <a:cs typeface="Tajweed" pitchFamily="2" charset="-78"/>
              </a:rPr>
              <a:t>وَّ		 </a:t>
            </a:r>
            <a:r>
              <a:rPr lang="en-US" sz="12900">
                <a:solidFill>
                  <a:srgbClr val="FFFF00"/>
                </a:solidFill>
                <a:latin typeface="Times New Roman" pitchFamily="18" charset="0"/>
                <a:ea typeface="Times New Roman" pitchFamily="18" charset="0"/>
                <a:cs typeface="Tajweed" pitchFamily="2" charset="-78"/>
              </a:rPr>
              <a:t>	</a:t>
            </a:r>
            <a:r>
              <a:rPr lang="ar-SA" sz="12900">
                <a:solidFill>
                  <a:srgbClr val="FFFF00"/>
                </a:solidFill>
                <a:latin typeface="Times New Roman" pitchFamily="18" charset="0"/>
                <a:ea typeface="Times New Roman" pitchFamily="18" charset="0"/>
                <a:cs typeface="Tajweed" pitchFamily="2" charset="-78"/>
              </a:rPr>
              <a:t>عَلَىٰ	</a:t>
            </a:r>
            <a:r>
              <a:rPr lang="en-US" sz="12900">
                <a:solidFill>
                  <a:srgbClr val="FFFF00"/>
                </a:solidFill>
                <a:latin typeface="Times New Roman" pitchFamily="18" charset="0"/>
                <a:ea typeface="Times New Roman" pitchFamily="18" charset="0"/>
                <a:cs typeface="Tajweed" pitchFamily="2" charset="-78"/>
              </a:rPr>
              <a:t>	</a:t>
            </a:r>
            <a:r>
              <a:rPr lang="ar-SA" sz="12900">
                <a:solidFill>
                  <a:srgbClr val="FFFF00"/>
                </a:solidFill>
                <a:latin typeface="Times New Roman" pitchFamily="18" charset="0"/>
                <a:ea typeface="Times New Roman" pitchFamily="18" charset="0"/>
                <a:cs typeface="Tajweed" pitchFamily="2" charset="-78"/>
              </a:rPr>
              <a:t> آلِ</a:t>
            </a:r>
          </a:p>
          <a:p>
            <a:pPr marL="342900" indent="-342900" algn="ctr" rtl="1">
              <a:lnSpc>
                <a:spcPct val="90000"/>
              </a:lnSpc>
              <a:buClr>
                <a:srgbClr val="FFFFFF"/>
              </a:buClr>
              <a:buSzPct val="90000"/>
              <a:buFont typeface="Wingdings" pitchFamily="2" charset="2"/>
              <a:buNone/>
            </a:pPr>
            <a:endParaRPr lang="ar-SA" sz="4400">
              <a:solidFill>
                <a:srgbClr val="FFFF00"/>
              </a:solidFill>
              <a:latin typeface="Times New Roman" pitchFamily="18" charset="0"/>
              <a:ea typeface="Times New Roman" pitchFamily="18" charset="0"/>
              <a:cs typeface="Tajweed" pitchFamily="2" charset="-78"/>
            </a:endParaRPr>
          </a:p>
          <a:p>
            <a:pPr marL="342900" indent="-342900" algn="ctr" rtl="1">
              <a:lnSpc>
                <a:spcPct val="90000"/>
              </a:lnSpc>
              <a:buClr>
                <a:srgbClr val="FFFFFF"/>
              </a:buClr>
              <a:buSzPct val="90000"/>
              <a:buFont typeface="Wingdings" pitchFamily="2" charset="2"/>
              <a:buNone/>
            </a:pPr>
            <a:endParaRPr lang="en-US" sz="7400">
              <a:solidFill>
                <a:srgbClr val="FFFFFF"/>
              </a:solidFill>
              <a:latin typeface="Nafees Web Naskh" pitchFamily="2" charset="-78"/>
              <a:ea typeface="Times New Roman" pitchFamily="18" charset="0"/>
              <a:cs typeface="Nafees Web Naskh" pitchFamily="2" charset="-78"/>
            </a:endParaRPr>
          </a:p>
        </p:txBody>
      </p:sp>
      <p:grpSp>
        <p:nvGrpSpPr>
          <p:cNvPr id="2" name="Group 30"/>
          <p:cNvGrpSpPr>
            <a:grpSpLocks/>
          </p:cNvGrpSpPr>
          <p:nvPr/>
        </p:nvGrpSpPr>
        <p:grpSpPr bwMode="auto">
          <a:xfrm>
            <a:off x="536121" y="5181601"/>
            <a:ext cx="8261338" cy="1015664"/>
            <a:chOff x="536156" y="4902346"/>
            <a:chExt cx="8261845" cy="1015329"/>
          </a:xfrm>
        </p:grpSpPr>
        <p:sp>
          <p:nvSpPr>
            <p:cNvPr id="46106" name="Text Box 27"/>
            <p:cNvSpPr txBox="1">
              <a:spLocks noChangeArrowheads="1"/>
            </p:cNvSpPr>
            <p:nvPr/>
          </p:nvSpPr>
          <p:spPr bwMode="auto">
            <a:xfrm>
              <a:off x="4682634" y="4902347"/>
              <a:ext cx="1032718" cy="1015328"/>
            </a:xfrm>
            <a:prstGeom prst="rect">
              <a:avLst/>
            </a:prstGeom>
            <a:noFill/>
            <a:ln w="9525">
              <a:noFill/>
              <a:miter lim="800000"/>
              <a:headEnd/>
              <a:tailEnd/>
            </a:ln>
          </p:spPr>
          <p:txBody>
            <a:bodyPr wrap="none">
              <a:spAutoFit/>
            </a:bodyPr>
            <a:lstStyle/>
            <a:p>
              <a:r>
                <a:rPr lang="en-US" sz="6000"/>
                <a:t>o</a:t>
              </a:r>
              <a:r>
                <a:rPr lang="en-US" sz="6000" smtClean="0"/>
                <a:t>n</a:t>
              </a:r>
              <a:endParaRPr lang="en-US" sz="5000"/>
            </a:p>
          </p:txBody>
        </p:sp>
        <p:sp>
          <p:nvSpPr>
            <p:cNvPr id="46107" name="Text Box 28"/>
            <p:cNvSpPr txBox="1">
              <a:spLocks noChangeArrowheads="1"/>
            </p:cNvSpPr>
            <p:nvPr/>
          </p:nvSpPr>
          <p:spPr bwMode="auto">
            <a:xfrm>
              <a:off x="536156" y="4902347"/>
              <a:ext cx="2207215" cy="1015328"/>
            </a:xfrm>
            <a:prstGeom prst="rect">
              <a:avLst/>
            </a:prstGeom>
            <a:noFill/>
            <a:ln w="9525">
              <a:noFill/>
              <a:miter lim="800000"/>
              <a:headEnd/>
              <a:tailEnd/>
            </a:ln>
          </p:spPr>
          <p:txBody>
            <a:bodyPr wrap="none">
              <a:spAutoFit/>
            </a:bodyPr>
            <a:lstStyle/>
            <a:p>
              <a:r>
                <a:rPr lang="en-US" sz="6000"/>
                <a:t>f</a:t>
              </a:r>
              <a:r>
                <a:rPr lang="en-US" sz="6000" smtClean="0"/>
                <a:t>amily</a:t>
              </a:r>
              <a:endParaRPr lang="en-US" sz="5000"/>
            </a:p>
          </p:txBody>
        </p:sp>
        <p:sp>
          <p:nvSpPr>
            <p:cNvPr id="46108" name="Text Box 29"/>
            <p:cNvSpPr txBox="1">
              <a:spLocks noChangeArrowheads="1"/>
            </p:cNvSpPr>
            <p:nvPr/>
          </p:nvSpPr>
          <p:spPr bwMode="auto">
            <a:xfrm>
              <a:off x="7354888" y="4902346"/>
              <a:ext cx="1443113" cy="1015328"/>
            </a:xfrm>
            <a:prstGeom prst="rect">
              <a:avLst/>
            </a:prstGeom>
            <a:noFill/>
            <a:ln w="9525">
              <a:noFill/>
              <a:miter lim="800000"/>
              <a:headEnd/>
              <a:tailEnd/>
            </a:ln>
          </p:spPr>
          <p:txBody>
            <a:bodyPr wrap="none">
              <a:spAutoFit/>
            </a:bodyPr>
            <a:lstStyle/>
            <a:p>
              <a:r>
                <a:rPr lang="en-US" sz="6000"/>
                <a:t>a</a:t>
              </a:r>
              <a:r>
                <a:rPr lang="en-US" sz="6000" smtClean="0"/>
                <a:t>nd</a:t>
              </a:r>
              <a:endParaRPr lang="en-US" sz="500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repeatCount="indefinite" accel="50000" decel="50000" fill="hold" nodeType="withEffect">
                                  <p:stCondLst>
                                    <p:cond delay="0"/>
                                  </p:stCondLst>
                                  <p:childTnLst>
                                    <p:animMotion origin="layout" path="M -1.38889E-6 -2.59259E-6 L -0.00087 -0.1037 " pathEditMode="relative" rAng="0" ptsTypes="AA">
                                      <p:cBhvr>
                                        <p:cTn id="6" dur="2000" fill="hold"/>
                                        <p:tgtEl>
                                          <p:spTgt spid="2"/>
                                        </p:tgtEl>
                                        <p:attrNameLst>
                                          <p:attrName>ppt_x</p:attrName>
                                          <p:attrName>ppt_y</p:attrName>
                                        </p:attrNameLst>
                                      </p:cBhvr>
                                      <p:rCtr x="-100" y="-52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sp>
        <p:nvSpPr>
          <p:cNvPr id="47107" name="Rectangle 25"/>
          <p:cNvSpPr>
            <a:spLocks noGrp="1" noChangeArrowheads="1"/>
          </p:cNvSpPr>
          <p:nvPr>
            <p:ph type="body" sz="half" idx="1"/>
          </p:nvPr>
        </p:nvSpPr>
        <p:spPr>
          <a:xfrm>
            <a:off x="0" y="2667000"/>
            <a:ext cx="8686800" cy="3429000"/>
          </a:xfrm>
          <a:noFill/>
        </p:spPr>
        <p:txBody>
          <a:bodyPr/>
          <a:lstStyle/>
          <a:p>
            <a:pPr eaLnBrk="1" hangingPunct="1">
              <a:buFont typeface="Wingdings" pitchFamily="2" charset="2"/>
              <a:buChar char=""/>
            </a:pPr>
            <a:r>
              <a:rPr lang="ar-SA" sz="4800" smtClean="0">
                <a:latin typeface="Alvi Nastaleeq" pitchFamily="2" charset="-78"/>
                <a:cs typeface="Alvi Nastaleeq" pitchFamily="2" charset="-78"/>
              </a:rPr>
              <a:t>آل:</a:t>
            </a:r>
            <a:r>
              <a:rPr lang="ur-PK" sz="4800" smtClean="0">
                <a:latin typeface="Alvi Nastaleeq" pitchFamily="2" charset="-78"/>
                <a:cs typeface="Alvi Nastaleeq" pitchFamily="2" charset="-78"/>
              </a:rPr>
              <a:t>آپﷺ کي اولاد و ازواجِِ مطهرات،</a:t>
            </a:r>
          </a:p>
          <a:p>
            <a:pPr eaLnBrk="1" hangingPunct="1">
              <a:buFont typeface="Wingdings" pitchFamily="2" charset="2"/>
              <a:buChar char=""/>
            </a:pPr>
            <a:r>
              <a:rPr lang="ur-PK" sz="4800" smtClean="0">
                <a:latin typeface="Alvi Nastaleeq" pitchFamily="2" charset="-78"/>
                <a:cs typeface="Alvi Nastaleeq" pitchFamily="2" charset="-78"/>
              </a:rPr>
              <a:t>	</a:t>
            </a:r>
            <a:r>
              <a:rPr lang="ar-SA" sz="4800" smtClean="0">
                <a:latin typeface="Alvi Nastaleeq" pitchFamily="2" charset="-78"/>
                <a:cs typeface="Alvi Nastaleeq" pitchFamily="2" charset="-78"/>
              </a:rPr>
              <a:t> محبت اور اتباع كرنے والے ، طريقے پر چلنے والے</a:t>
            </a:r>
          </a:p>
          <a:p>
            <a:pPr eaLnBrk="1" hangingPunct="1">
              <a:buFont typeface="Wingdings" pitchFamily="2" charset="2"/>
              <a:buChar char=""/>
            </a:pPr>
            <a:r>
              <a:rPr lang="ar-SA" sz="4800" smtClean="0">
                <a:latin typeface="Alvi Nastaleeq" pitchFamily="2" charset="-78"/>
                <a:cs typeface="Alvi Nastaleeq" pitchFamily="2" charset="-78"/>
              </a:rPr>
              <a:t>آل</a:t>
            </a:r>
            <a:r>
              <a:rPr lang="ur-PK" sz="4800" smtClean="0">
                <a:latin typeface="Alvi Nastaleeq" pitchFamily="2" charset="-78"/>
                <a:cs typeface="Alvi Nastaleeq" pitchFamily="2" charset="-78"/>
              </a:rPr>
              <a:t>ِ</a:t>
            </a:r>
            <a:r>
              <a:rPr lang="ar-SA" sz="4800" smtClean="0">
                <a:latin typeface="Alvi Nastaleeq" pitchFamily="2" charset="-78"/>
                <a:cs typeface="Alvi Nastaleeq" pitchFamily="2" charset="-78"/>
              </a:rPr>
              <a:t> فرعون: (قرآن ميں) حضرت موسی عليہ السلام كے مقابلے ميں فرعون كے ساتھی</a:t>
            </a:r>
            <a:endParaRPr lang="en-US" sz="4800" smtClean="0">
              <a:latin typeface="Alvi Nastaleeq" pitchFamily="2" charset="-78"/>
              <a:cs typeface="Alvi Nastaleeq" pitchFamily="2" charset="-78"/>
            </a:endParaRPr>
          </a:p>
        </p:txBody>
      </p:sp>
      <p:graphicFrame>
        <p:nvGraphicFramePr>
          <p:cNvPr id="970778" name="Group 26"/>
          <p:cNvGraphicFramePr>
            <a:graphicFrameLocks noGrp="1"/>
          </p:cNvGraphicFramePr>
          <p:nvPr/>
        </p:nvGraphicFramePr>
        <p:xfrm>
          <a:off x="177800" y="152400"/>
          <a:ext cx="8763000" cy="2011680"/>
        </p:xfrm>
        <a:graphic>
          <a:graphicData uri="http://schemas.openxmlformats.org/drawingml/2006/table">
            <a:tbl>
              <a:tblPr rtl="1"/>
              <a:tblGrid>
                <a:gridCol w="1320800"/>
                <a:gridCol w="1481958"/>
                <a:gridCol w="2511974"/>
                <a:gridCol w="1187668"/>
                <a:gridCol w="2260600"/>
              </a:tblGrid>
              <a:tr h="1066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اَللّهُمَّ</a:t>
                      </a:r>
                    </a:p>
                  </a:txBody>
                  <a:tcPr marL="0" marR="0"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بَارِكْ</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مُحَمَّدٍ</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مُحَمَّدٍ</a:t>
                      </a:r>
                    </a:p>
                  </a:txBody>
                  <a:tcPr marL="0" marR="0"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Allah!</a:t>
                      </a:r>
                    </a:p>
                  </a:txBody>
                  <a:tcPr marL="0" marR="0"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Send blessings</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Muhammad</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Muhammad;</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sp>
        <p:nvSpPr>
          <p:cNvPr id="48131" name="Rectangle 3"/>
          <p:cNvSpPr>
            <a:spLocks noGrp="1" noChangeArrowheads="1"/>
          </p:cNvSpPr>
          <p:nvPr>
            <p:ph type="body" sz="half" idx="1"/>
          </p:nvPr>
        </p:nvSpPr>
        <p:spPr>
          <a:xfrm>
            <a:off x="304800" y="3241675"/>
            <a:ext cx="8686800" cy="2473325"/>
          </a:xfrm>
        </p:spPr>
        <p:txBody>
          <a:bodyPr/>
          <a:lstStyle/>
          <a:p>
            <a:pPr eaLnBrk="1" hangingPunct="1">
              <a:buFont typeface="Wingdings" pitchFamily="2" charset="2"/>
              <a:buChar char=""/>
            </a:pPr>
            <a:r>
              <a:rPr lang="ar-SA" sz="3600" smtClean="0">
                <a:latin typeface="Alvi Nastaleeq" pitchFamily="2" charset="-78"/>
                <a:cs typeface="Alvi Nastaleeq" pitchFamily="2" charset="-78"/>
              </a:rPr>
              <a:t>ہم محتاج ومفلس وگناہ</a:t>
            </a:r>
            <a:r>
              <a:rPr lang="ur-PK" sz="3600" smtClean="0">
                <a:latin typeface="Alvi Nastaleeq" pitchFamily="2" charset="-78"/>
                <a:cs typeface="Alvi Nastaleeq" pitchFamily="2" charset="-78"/>
              </a:rPr>
              <a:t> </a:t>
            </a:r>
            <a:r>
              <a:rPr lang="ar-SA" sz="3600" smtClean="0">
                <a:latin typeface="Alvi Nastaleeq" pitchFamily="2" charset="-78"/>
                <a:cs typeface="Alvi Nastaleeq" pitchFamily="2" charset="-78"/>
              </a:rPr>
              <a:t>گار اس لائق ہی نہیں كہ </a:t>
            </a:r>
            <a:r>
              <a:rPr lang="ur-PK" sz="3600" smtClean="0">
                <a:latin typeface="Alvi Nastaleeq" pitchFamily="2" charset="-78"/>
                <a:cs typeface="Alvi Nastaleeq" pitchFamily="2" charset="-78"/>
              </a:rPr>
              <a:t>محمد ﷺ</a:t>
            </a:r>
            <a:r>
              <a:rPr lang="ar-SA" sz="3600" smtClean="0">
                <a:latin typeface="Alvi Nastaleeq" pitchFamily="2" charset="-78"/>
                <a:cs typeface="Alvi Nastaleeq" pitchFamily="2" charset="-78"/>
              </a:rPr>
              <a:t> كی بارگاہ ميں كچھ پيش كرسكيں، </a:t>
            </a:r>
            <a:r>
              <a:rPr lang="ur-PK" sz="3600" smtClean="0">
                <a:latin typeface="Alvi Nastaleeq" pitchFamily="2" charset="-78"/>
                <a:cs typeface="Alvi Nastaleeq" pitchFamily="2" charset="-78"/>
              </a:rPr>
              <a:t> اے الله </a:t>
            </a:r>
            <a:r>
              <a:rPr lang="ar-SA" sz="3600" smtClean="0">
                <a:latin typeface="Alvi Nastaleeq" pitchFamily="2" charset="-78"/>
                <a:cs typeface="Alvi Nastaleeq" pitchFamily="2" charset="-78"/>
              </a:rPr>
              <a:t>آپ ہی</a:t>
            </a:r>
            <a:r>
              <a:rPr lang="en-US" sz="3600" smtClean="0">
                <a:latin typeface="Alvi Nastaleeq" pitchFamily="2" charset="-78"/>
                <a:cs typeface="Alvi Nastaleeq" pitchFamily="2" charset="-78"/>
              </a:rPr>
              <a:t> </a:t>
            </a:r>
            <a:r>
              <a:rPr lang="ur-PK" sz="3600" smtClean="0">
                <a:latin typeface="Alvi Nastaleeq" pitchFamily="2" charset="-78"/>
                <a:cs typeface="Alvi Nastaleeq" pitchFamily="2" charset="-78"/>
              </a:rPr>
              <a:t> اجر ديجيے ان كو.</a:t>
            </a:r>
            <a:endParaRPr lang="ar-SA" sz="3600" smtClean="0">
              <a:latin typeface="Alvi Nastaleeq" pitchFamily="2" charset="-78"/>
              <a:cs typeface="Alvi Nastaleeq" pitchFamily="2" charset="-78"/>
            </a:endParaRPr>
          </a:p>
          <a:p>
            <a:pPr eaLnBrk="1" hangingPunct="1">
              <a:buFont typeface="Wingdings" pitchFamily="2" charset="2"/>
              <a:buChar char=""/>
            </a:pPr>
            <a:r>
              <a:rPr lang="ar-SA" sz="3600" smtClean="0">
                <a:latin typeface="Alvi Nastaleeq" pitchFamily="2" charset="-78"/>
                <a:cs typeface="Alvi Nastaleeq" pitchFamily="2" charset="-78"/>
              </a:rPr>
              <a:t>صلوۃ ميں بركت شامل</a:t>
            </a:r>
          </a:p>
          <a:p>
            <a:pPr eaLnBrk="1" hangingPunct="1">
              <a:buFont typeface="Wingdings" pitchFamily="2" charset="2"/>
              <a:buChar char=""/>
            </a:pPr>
            <a:r>
              <a:rPr lang="ar-SA" sz="3600" smtClean="0">
                <a:latin typeface="Alvi Nastaleeq" pitchFamily="2" charset="-78"/>
                <a:cs typeface="Alvi Nastaleeq" pitchFamily="2" charset="-78"/>
              </a:rPr>
              <a:t>صلوۃ كی دعا كرنے كے بعد بركت كی دعا.... دعا ميں بار بار مختلف الفاظ اور عبارات ميں بات كو پيش كيا جاتا ہے</a:t>
            </a:r>
          </a:p>
        </p:txBody>
      </p:sp>
      <p:graphicFrame>
        <p:nvGraphicFramePr>
          <p:cNvPr id="972823" name="Group 23"/>
          <p:cNvGraphicFramePr>
            <a:graphicFrameLocks noGrp="1"/>
          </p:cNvGraphicFramePr>
          <p:nvPr/>
        </p:nvGraphicFramePr>
        <p:xfrm>
          <a:off x="177800" y="579438"/>
          <a:ext cx="8763000" cy="2011680"/>
        </p:xfrm>
        <a:graphic>
          <a:graphicData uri="http://schemas.openxmlformats.org/drawingml/2006/table">
            <a:tbl>
              <a:tblPr rtl="1"/>
              <a:tblGrid>
                <a:gridCol w="1320800"/>
                <a:gridCol w="1495096"/>
                <a:gridCol w="2467304"/>
                <a:gridCol w="1219200"/>
                <a:gridCol w="2260600"/>
              </a:tblGrid>
              <a:tr h="1066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اَللّهُمَّ</a:t>
                      </a:r>
                    </a:p>
                  </a:txBody>
                  <a:tcPr marL="0" marR="0"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بَارِكْ</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مُحَمَّدٍ</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مُحَمَّدٍ</a:t>
                      </a:r>
                    </a:p>
                  </a:txBody>
                  <a:tcPr marL="0" marR="0"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Allah!</a:t>
                      </a:r>
                    </a:p>
                  </a:txBody>
                  <a:tcPr marL="0" marR="0"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Send blessings</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Muhammad</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Muhammad;</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72823" name="Group 23"/>
          <p:cNvGraphicFramePr>
            <a:graphicFrameLocks noGrp="1"/>
          </p:cNvGraphicFramePr>
          <p:nvPr/>
        </p:nvGraphicFramePr>
        <p:xfrm>
          <a:off x="254001" y="1905000"/>
          <a:ext cx="8661399" cy="1905000"/>
        </p:xfrm>
        <a:graphic>
          <a:graphicData uri="http://schemas.openxmlformats.org/drawingml/2006/table">
            <a:tbl>
              <a:tblPr rtl="1"/>
              <a:tblGrid>
                <a:gridCol w="2400300"/>
                <a:gridCol w="2705100"/>
                <a:gridCol w="3555999"/>
              </a:tblGrid>
              <a:tr h="1066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اَللّهُمَّ</a:t>
                      </a:r>
                    </a:p>
                  </a:txBody>
                  <a:tcPr marL="0" marR="0" anchor="b" horzOverflow="overflow">
                    <a:lnL w="762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بَارِكْ</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مُحَمَّدٍ</a:t>
                      </a:r>
                    </a:p>
                  </a:txBody>
                  <a:tcPr marL="0" marR="0" anchor="b" horzOverflow="overflow">
                    <a:lnL w="6350" cap="flat" cmpd="sng" algn="ctr">
                      <a:solidFill>
                        <a:schemeClr val="tx1"/>
                      </a:solidFill>
                      <a:prstDash val="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endParaRPr>
                    </a:p>
                  </a:txBody>
                  <a:tcPr marL="0" marR="0" anchor="ctr" horzOverflow="overflow">
                    <a:lnL w="762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endParaRP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endParaRPr>
                    </a:p>
                  </a:txBody>
                  <a:tcPr marL="0" marR="0" anchor="ctr" horzOverflow="overflow">
                    <a:lnL w="6350" cap="flat" cmpd="sng" algn="ctr">
                      <a:solidFill>
                        <a:schemeClr val="tx1"/>
                      </a:solidFill>
                      <a:prstDash val="dot"/>
                      <a:round/>
                      <a:headEnd type="none" w="med" len="med"/>
                      <a:tailEnd type="none" w="med" len="med"/>
                    </a:lnL>
                    <a:lnR w="762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5" name="Rectangle 2"/>
          <p:cNvSpPr txBox="1">
            <a:spLocks noChangeArrowheads="1"/>
          </p:cNvSpPr>
          <p:nvPr/>
        </p:nvSpPr>
        <p:spPr bwMode="auto">
          <a:xfrm>
            <a:off x="228600" y="1143000"/>
            <a:ext cx="8686800" cy="838200"/>
          </a:xfrm>
          <a:prstGeom prst="rect">
            <a:avLst/>
          </a:prstGeom>
          <a:noFill/>
          <a:ln w="9525">
            <a:noFill/>
            <a:miter lim="800000"/>
            <a:headEnd/>
            <a:tailEnd/>
          </a:ln>
        </p:spPr>
        <p:txBody>
          <a:bodyPr anchor="ctr"/>
          <a:lstStyle/>
          <a:p>
            <a:pPr algn="ctr" rtl="1" eaLnBrk="0" hangingPunct="0">
              <a:defRPr/>
            </a:pPr>
            <a:r>
              <a:rPr lang="en-US" sz="2400" b="1" kern="0">
                <a:latin typeface="+mj-lt"/>
                <a:ea typeface="+mj-ea"/>
                <a:cs typeface="+mj-cs"/>
              </a:rPr>
              <a:t>Practice with </a:t>
            </a:r>
            <a:r>
              <a:rPr lang="en-US" sz="2400" b="1" kern="0" smtClean="0">
                <a:latin typeface="+mj-lt"/>
                <a:ea typeface="+mj-ea"/>
                <a:cs typeface="+mj-cs"/>
              </a:rPr>
              <a:t>Imagination</a:t>
            </a:r>
            <a:r>
              <a:rPr lang="en-US" sz="2400" b="1" kern="0">
                <a:latin typeface="+mj-lt"/>
                <a:ea typeface="+mj-ea"/>
                <a:cs typeface="+mj-cs"/>
              </a:rPr>
              <a:t>, </a:t>
            </a:r>
            <a:r>
              <a:rPr lang="en-US" sz="2400" b="1" kern="0" smtClean="0">
                <a:latin typeface="+mj-lt"/>
                <a:ea typeface="+mj-ea"/>
                <a:cs typeface="+mj-cs"/>
              </a:rPr>
              <a:t>Feelings </a:t>
            </a:r>
            <a:r>
              <a:rPr lang="en-US" sz="2400" b="1" kern="0">
                <a:latin typeface="+mj-lt"/>
                <a:ea typeface="+mj-ea"/>
                <a:cs typeface="+mj-cs"/>
              </a:rPr>
              <a:t>and </a:t>
            </a:r>
            <a:r>
              <a:rPr lang="en-US" sz="2400" b="1" kern="0" smtClean="0">
                <a:latin typeface="+mj-lt"/>
                <a:ea typeface="+mj-ea"/>
                <a:cs typeface="+mj-cs"/>
              </a:rPr>
              <a:t>Prayer</a:t>
            </a:r>
            <a:endParaRPr lang="ar-SA" sz="2400" b="1" kern="0">
              <a:latin typeface="+mj-lt"/>
              <a:ea typeface="+mj-ea"/>
              <a:cs typeface="+mj-cs"/>
            </a:endParaRPr>
          </a:p>
        </p:txBody>
      </p:sp>
      <p:graphicFrame>
        <p:nvGraphicFramePr>
          <p:cNvPr id="6" name="Table 5"/>
          <p:cNvGraphicFramePr>
            <a:graphicFrameLocks noGrp="1"/>
          </p:cNvGraphicFramePr>
          <p:nvPr/>
        </p:nvGraphicFramePr>
        <p:xfrm>
          <a:off x="228600" y="4267200"/>
          <a:ext cx="8610600" cy="1905000"/>
        </p:xfrm>
        <a:graphic>
          <a:graphicData uri="http://schemas.openxmlformats.org/drawingml/2006/table">
            <a:tbl>
              <a:tblPr rtl="1"/>
              <a:tblGrid>
                <a:gridCol w="3467356"/>
                <a:gridCol w="5143244"/>
              </a:tblGrid>
              <a:tr h="1066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b" horzOverflow="overflow">
                    <a:lnL w="762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مُحَمَّدٍ</a:t>
                      </a:r>
                    </a:p>
                  </a:txBody>
                  <a:tcPr marL="0" marR="0" anchor="b" horzOverflow="overflow">
                    <a:lnL w="6350" cap="flat" cmpd="sng" algn="ctr">
                      <a:solidFill>
                        <a:schemeClr val="tx1"/>
                      </a:solidFill>
                      <a:prstDash val="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endParaRPr>
                    </a:p>
                  </a:txBody>
                  <a:tcPr marL="0" marR="0" anchor="ctr" horzOverflow="overflow">
                    <a:lnL w="762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endParaRPr>
                    </a:p>
                  </a:txBody>
                  <a:tcPr marL="0" marR="0" anchor="ctr" horzOverflow="overflow">
                    <a:lnL w="6350" cap="flat" cmpd="sng" algn="ctr">
                      <a:solidFill>
                        <a:schemeClr val="tx1"/>
                      </a:solidFill>
                      <a:prstDash val="dot"/>
                      <a:round/>
                      <a:headEnd type="none" w="med" len="med"/>
                      <a:tailEnd type="none" w="med" len="med"/>
                    </a:lnL>
                    <a:lnR w="762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7" name="Rectangle 6"/>
          <p:cNvSpPr>
            <a:spLocks noChangeArrowheads="1"/>
          </p:cNvSpPr>
          <p:nvPr/>
        </p:nvSpPr>
        <p:spPr bwMode="auto">
          <a:xfrm>
            <a:off x="7032625" y="3057525"/>
            <a:ext cx="1370013" cy="523875"/>
          </a:xfrm>
          <a:prstGeom prst="rect">
            <a:avLst/>
          </a:prstGeom>
          <a:noFill/>
          <a:ln w="9525">
            <a:noFill/>
            <a:miter lim="800000"/>
            <a:headEnd/>
            <a:tailEnd/>
          </a:ln>
        </p:spPr>
        <p:txBody>
          <a:bodyPr wrap="none">
            <a:spAutoFit/>
          </a:bodyPr>
          <a:lstStyle/>
          <a:p>
            <a:pPr algn="ctr" rtl="1"/>
            <a:r>
              <a:rPr lang="en-US" sz="2400">
                <a:solidFill>
                  <a:srgbClr val="FFFFFF"/>
                </a:solidFill>
                <a:cs typeface="Times New Roman" pitchFamily="18" charset="0"/>
              </a:rPr>
              <a:t>O </a:t>
            </a:r>
            <a:r>
              <a:rPr lang="en-US" sz="2800">
                <a:solidFill>
                  <a:srgbClr val="FFFFFF"/>
                </a:solidFill>
                <a:cs typeface="Times New Roman" pitchFamily="18" charset="0"/>
              </a:rPr>
              <a:t>Allah</a:t>
            </a:r>
            <a:r>
              <a:rPr lang="en-US" sz="2400">
                <a:solidFill>
                  <a:srgbClr val="FFFFFF"/>
                </a:solidFill>
                <a:cs typeface="Times New Roman" pitchFamily="18" charset="0"/>
              </a:rPr>
              <a:t>!</a:t>
            </a:r>
          </a:p>
        </p:txBody>
      </p:sp>
      <p:sp>
        <p:nvSpPr>
          <p:cNvPr id="8" name="Rectangle 7"/>
          <p:cNvSpPr>
            <a:spLocks noChangeArrowheads="1"/>
          </p:cNvSpPr>
          <p:nvPr/>
        </p:nvSpPr>
        <p:spPr bwMode="auto">
          <a:xfrm>
            <a:off x="3962400" y="3057525"/>
            <a:ext cx="2517775" cy="523875"/>
          </a:xfrm>
          <a:prstGeom prst="rect">
            <a:avLst/>
          </a:prstGeom>
          <a:noFill/>
          <a:ln w="9525">
            <a:noFill/>
            <a:miter lim="800000"/>
            <a:headEnd/>
            <a:tailEnd/>
          </a:ln>
        </p:spPr>
        <p:txBody>
          <a:bodyPr wrap="none">
            <a:spAutoFit/>
          </a:bodyPr>
          <a:lstStyle/>
          <a:p>
            <a:pPr algn="ctr" rtl="1"/>
            <a:r>
              <a:rPr lang="en-US" sz="2800">
                <a:solidFill>
                  <a:srgbClr val="FFFFFF"/>
                </a:solidFill>
                <a:cs typeface="Times New Roman" pitchFamily="18" charset="0"/>
              </a:rPr>
              <a:t>Send blessings</a:t>
            </a:r>
          </a:p>
        </p:txBody>
      </p:sp>
      <p:sp>
        <p:nvSpPr>
          <p:cNvPr id="9" name="Rectangle 8"/>
          <p:cNvSpPr>
            <a:spLocks noChangeArrowheads="1"/>
          </p:cNvSpPr>
          <p:nvPr/>
        </p:nvSpPr>
        <p:spPr bwMode="auto">
          <a:xfrm>
            <a:off x="838200" y="3057525"/>
            <a:ext cx="2551113" cy="523875"/>
          </a:xfrm>
          <a:prstGeom prst="rect">
            <a:avLst/>
          </a:prstGeom>
          <a:noFill/>
          <a:ln w="9525">
            <a:noFill/>
            <a:miter lim="800000"/>
            <a:headEnd/>
            <a:tailEnd/>
          </a:ln>
        </p:spPr>
        <p:txBody>
          <a:bodyPr wrap="none">
            <a:spAutoFit/>
          </a:bodyPr>
          <a:lstStyle/>
          <a:p>
            <a:pPr algn="ctr" rtl="1"/>
            <a:r>
              <a:rPr lang="en-US" sz="2800">
                <a:solidFill>
                  <a:srgbClr val="FFFFFF"/>
                </a:solidFill>
                <a:cs typeface="Times New Roman" pitchFamily="18" charset="0"/>
              </a:rPr>
              <a:t>on Muhammad</a:t>
            </a:r>
          </a:p>
        </p:txBody>
      </p:sp>
      <p:sp>
        <p:nvSpPr>
          <p:cNvPr id="10" name="Rectangle 9"/>
          <p:cNvSpPr>
            <a:spLocks noChangeArrowheads="1"/>
          </p:cNvSpPr>
          <p:nvPr/>
        </p:nvSpPr>
        <p:spPr bwMode="auto">
          <a:xfrm>
            <a:off x="6245225" y="5486400"/>
            <a:ext cx="1281113" cy="523875"/>
          </a:xfrm>
          <a:prstGeom prst="rect">
            <a:avLst/>
          </a:prstGeom>
          <a:noFill/>
          <a:ln w="9525">
            <a:noFill/>
            <a:miter lim="800000"/>
            <a:headEnd/>
            <a:tailEnd/>
          </a:ln>
        </p:spPr>
        <p:txBody>
          <a:bodyPr wrap="none">
            <a:spAutoFit/>
          </a:bodyPr>
          <a:lstStyle/>
          <a:p>
            <a:pPr algn="ctr" rtl="1"/>
            <a:r>
              <a:rPr lang="en-US" sz="2800">
                <a:solidFill>
                  <a:srgbClr val="FFFFFF"/>
                </a:solidFill>
                <a:cs typeface="Times New Roman" pitchFamily="18" charset="0"/>
              </a:rPr>
              <a:t>and on</a:t>
            </a:r>
          </a:p>
        </p:txBody>
      </p:sp>
      <p:sp>
        <p:nvSpPr>
          <p:cNvPr id="11" name="Rectangle 10"/>
          <p:cNvSpPr>
            <a:spLocks noChangeArrowheads="1"/>
          </p:cNvSpPr>
          <p:nvPr/>
        </p:nvSpPr>
        <p:spPr bwMode="auto">
          <a:xfrm>
            <a:off x="620713" y="5486400"/>
            <a:ext cx="4268787" cy="523875"/>
          </a:xfrm>
          <a:prstGeom prst="rect">
            <a:avLst/>
          </a:prstGeom>
          <a:noFill/>
          <a:ln w="9525">
            <a:noFill/>
            <a:miter lim="800000"/>
            <a:headEnd/>
            <a:tailEnd/>
          </a:ln>
        </p:spPr>
        <p:txBody>
          <a:bodyPr wrap="none">
            <a:spAutoFit/>
          </a:bodyPr>
          <a:lstStyle/>
          <a:p>
            <a:pPr algn="ctr" rtl="1"/>
            <a:r>
              <a:rPr lang="en-US" sz="2800">
                <a:solidFill>
                  <a:srgbClr val="FFFFFF"/>
                </a:solidFill>
                <a:cs typeface="Times New Roman" pitchFamily="18" charset="0"/>
              </a:rPr>
              <a:t>the family of Muhammad;</a:t>
            </a:r>
          </a:p>
        </p:txBody>
      </p:sp>
      <p:sp>
        <p:nvSpPr>
          <p:cNvPr id="12" name="Rectangle 26"/>
          <p:cNvSpPr txBox="1">
            <a:spLocks noChangeArrowheads="1"/>
          </p:cNvSpPr>
          <p:nvPr/>
        </p:nvSpPr>
        <p:spPr bwMode="auto">
          <a:xfrm>
            <a:off x="990600" y="381000"/>
            <a:ext cx="7391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smtClean="0">
                <a:ln>
                  <a:noFill/>
                </a:ln>
                <a:solidFill>
                  <a:schemeClr val="tx1"/>
                </a:solidFill>
                <a:effectLst/>
                <a:uLnTx/>
                <a:uFillTx/>
                <a:latin typeface="+mj-lt"/>
                <a:ea typeface="+mj-ea"/>
                <a:cs typeface="+mj-cs"/>
              </a:rPr>
              <a:t>Durood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7"/>
                                        </p:tgtEl>
                                      </p:cBhvr>
                                      <p:by x="110000" y="110000"/>
                                    </p:animScale>
                                  </p:childTnLst>
                                </p:cTn>
                              </p:par>
                              <p:par>
                                <p:cTn id="7" presetID="6" presetClass="emph" presetSubtype="0" repeatCount="indefinite" accel="50000" decel="50000" autoRev="1" fill="hold" grpId="0" nodeType="withEffect">
                                  <p:stCondLst>
                                    <p:cond delay="0"/>
                                  </p:stCondLst>
                                  <p:childTnLst>
                                    <p:animScale>
                                      <p:cBhvr>
                                        <p:cTn id="8" dur="2000" fill="hold"/>
                                        <p:tgtEl>
                                          <p:spTgt spid="8"/>
                                        </p:tgtEl>
                                      </p:cBhvr>
                                      <p:by x="110000" y="110000"/>
                                    </p:animScale>
                                  </p:childTnLst>
                                </p:cTn>
                              </p:par>
                              <p:par>
                                <p:cTn id="9" presetID="6" presetClass="emph" presetSubtype="0" repeatCount="indefinite" accel="50000" decel="50000" autoRev="1" fill="hold" grpId="0" nodeType="withEffect">
                                  <p:stCondLst>
                                    <p:cond delay="0"/>
                                  </p:stCondLst>
                                  <p:childTnLst>
                                    <p:animScale>
                                      <p:cBhvr>
                                        <p:cTn id="10" dur="2000" fill="hold"/>
                                        <p:tgtEl>
                                          <p:spTgt spid="9"/>
                                        </p:tgtEl>
                                      </p:cBhvr>
                                      <p:by x="110000" y="110000"/>
                                    </p:animScale>
                                  </p:childTnLst>
                                </p:cTn>
                              </p:par>
                              <p:par>
                                <p:cTn id="11" presetID="6" presetClass="emph" presetSubtype="0" repeatCount="indefinite" accel="50000" decel="50000" autoRev="1" fill="hold" grpId="0" nodeType="withEffect">
                                  <p:stCondLst>
                                    <p:cond delay="0"/>
                                  </p:stCondLst>
                                  <p:childTnLst>
                                    <p:animScale>
                                      <p:cBhvr>
                                        <p:cTn id="12" dur="2000" fill="hold"/>
                                        <p:tgtEl>
                                          <p:spTgt spid="11"/>
                                        </p:tgtEl>
                                      </p:cBhvr>
                                      <p:by x="110000" y="110000"/>
                                    </p:animScale>
                                  </p:childTnLst>
                                </p:cTn>
                              </p:par>
                              <p:par>
                                <p:cTn id="13" presetID="6" presetClass="emph" presetSubtype="0" repeatCount="indefinite" accel="50000" decel="50000" autoRev="1" fill="hold" grpId="0" nodeType="withEffect">
                                  <p:stCondLst>
                                    <p:cond delay="0"/>
                                  </p:stCondLst>
                                  <p:childTnLst>
                                    <p:animScale>
                                      <p:cBhvr>
                                        <p:cTn id="14" dur="2000" fill="hold"/>
                                        <p:tgtEl>
                                          <p:spTgt spid="10"/>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87139" name="Group 3"/>
          <p:cNvGraphicFramePr>
            <a:graphicFrameLocks noGrp="1"/>
          </p:cNvGraphicFramePr>
          <p:nvPr/>
        </p:nvGraphicFramePr>
        <p:xfrm>
          <a:off x="127000" y="1981200"/>
          <a:ext cx="8940800" cy="2087880"/>
        </p:xfrm>
        <a:graphic>
          <a:graphicData uri="http://schemas.openxmlformats.org/drawingml/2006/table">
            <a:tbl>
              <a:tblPr rtl="1"/>
              <a:tblGrid>
                <a:gridCol w="958850"/>
                <a:gridCol w="1554162"/>
                <a:gridCol w="2722563"/>
                <a:gridCol w="1320800"/>
                <a:gridCol w="2384425"/>
              </a:tblGrid>
              <a:tr h="11430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كَمَا</a:t>
                      </a:r>
                    </a:p>
                  </a:txBody>
                  <a:tcPr marL="0" marR="0"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بَارَكْتَ</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إِبْرَاهِيمَ</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إِبْرَاهِيمَ</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as</a:t>
                      </a:r>
                    </a:p>
                  </a:txBody>
                  <a:tcPr marL="0" marR="0"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You sent blessings</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Ibraheem</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a:t>
                      </a:r>
                      <a:r>
                        <a:rPr kumimoji="0" lang="en-US" sz="2800" b="0" i="0" u="none" strike="noStrike" cap="none" normalizeH="0" baseline="0" err="1" smtClean="0">
                          <a:ln>
                            <a:noFill/>
                          </a:ln>
                          <a:solidFill>
                            <a:srgbClr val="FFFFFF"/>
                          </a:solidFill>
                          <a:effectLst/>
                          <a:latin typeface="Tahoma" pitchFamily="34" charset="0"/>
                          <a:ea typeface="Times New Roman" pitchFamily="18" charset="0"/>
                          <a:cs typeface="Tahoma" pitchFamily="34" charset="0"/>
                        </a:rPr>
                        <a:t>Ibraheem</a:t>
                      </a: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5" name="Rectangle 26"/>
          <p:cNvSpPr txBox="1">
            <a:spLocks noChangeArrowheads="1"/>
          </p:cNvSpPr>
          <p:nvPr/>
        </p:nvSpPr>
        <p:spPr bwMode="auto">
          <a:xfrm>
            <a:off x="990600" y="381000"/>
            <a:ext cx="7391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smtClean="0">
                <a:ln>
                  <a:noFill/>
                </a:ln>
                <a:solidFill>
                  <a:schemeClr val="tx1"/>
                </a:solidFill>
                <a:effectLst/>
                <a:uLnTx/>
                <a:uFillTx/>
                <a:latin typeface="+mj-lt"/>
                <a:ea typeface="+mj-ea"/>
                <a:cs typeface="+mj-cs"/>
              </a:rPr>
              <a:t>Durood</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sp>
        <p:nvSpPr>
          <p:cNvPr id="51203" name="Rectangle 28"/>
          <p:cNvSpPr>
            <a:spLocks noGrp="1" noChangeArrowheads="1"/>
          </p:cNvSpPr>
          <p:nvPr>
            <p:ph type="body" sz="half" idx="1"/>
          </p:nvPr>
        </p:nvSpPr>
        <p:spPr>
          <a:xfrm>
            <a:off x="3581400" y="2286000"/>
            <a:ext cx="3581400" cy="3505200"/>
          </a:xfrm>
          <a:noFill/>
        </p:spPr>
        <p:txBody>
          <a:bodyPr/>
          <a:lstStyle/>
          <a:p>
            <a:pPr eaLnBrk="1" hangingPunct="1">
              <a:spcBef>
                <a:spcPct val="0"/>
              </a:spcBef>
              <a:buFont typeface="Wingdings" pitchFamily="2" charset="2"/>
              <a:buNone/>
            </a:pPr>
            <a:r>
              <a:rPr lang="ar-SA" sz="11700" smtClean="0">
                <a:latin typeface="Times New Roman" pitchFamily="18" charset="0"/>
                <a:ea typeface="Times New Roman" pitchFamily="18" charset="0"/>
                <a:cs typeface="Tajweed" pitchFamily="2" charset="-78"/>
              </a:rPr>
              <a:t> </a:t>
            </a:r>
            <a:r>
              <a:rPr lang="ar-SA" sz="17200" smtClean="0">
                <a:latin typeface="Times New Roman" pitchFamily="18" charset="0"/>
                <a:ea typeface="Times New Roman" pitchFamily="18" charset="0"/>
                <a:cs typeface="Tajweed" pitchFamily="2" charset="-78"/>
              </a:rPr>
              <a:t>كَ   </a:t>
            </a:r>
          </a:p>
          <a:p>
            <a:pPr eaLnBrk="1" hangingPunct="1">
              <a:spcBef>
                <a:spcPct val="0"/>
              </a:spcBef>
              <a:buFont typeface="Wingdings" pitchFamily="2" charset="2"/>
              <a:buNone/>
            </a:pPr>
            <a:r>
              <a:rPr lang="ar-SA" sz="17200" smtClean="0">
                <a:latin typeface="Times New Roman" pitchFamily="18" charset="0"/>
                <a:ea typeface="Times New Roman" pitchFamily="18" charset="0"/>
                <a:cs typeface="Tajweed" pitchFamily="2" charset="-78"/>
              </a:rPr>
              <a:t>كَمَا </a:t>
            </a:r>
            <a:endParaRPr lang="en-IN" sz="17200" smtClean="0">
              <a:latin typeface="Times New Roman" pitchFamily="18" charset="0"/>
              <a:ea typeface="Times New Roman" pitchFamily="18" charset="0"/>
              <a:cs typeface="Tajweed" pitchFamily="2" charset="-78"/>
            </a:endParaRPr>
          </a:p>
        </p:txBody>
      </p:sp>
      <p:graphicFrame>
        <p:nvGraphicFramePr>
          <p:cNvPr id="913432" name="Group 24"/>
          <p:cNvGraphicFramePr>
            <a:graphicFrameLocks noGrp="1"/>
          </p:cNvGraphicFramePr>
          <p:nvPr/>
        </p:nvGraphicFramePr>
        <p:xfrm>
          <a:off x="127000" y="152400"/>
          <a:ext cx="8940800" cy="2087880"/>
        </p:xfrm>
        <a:graphic>
          <a:graphicData uri="http://schemas.openxmlformats.org/drawingml/2006/table">
            <a:tbl>
              <a:tblPr rtl="1"/>
              <a:tblGrid>
                <a:gridCol w="958850"/>
                <a:gridCol w="1554162"/>
                <a:gridCol w="2722563"/>
                <a:gridCol w="1320800"/>
                <a:gridCol w="2384425"/>
              </a:tblGrid>
              <a:tr h="11430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كَمَا</a:t>
                      </a:r>
                    </a:p>
                  </a:txBody>
                  <a:tcPr marL="0" marR="0"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بَارَكْتَ</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إِبْرَاهِيمَ</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إِبْرَاهِيمَ</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as</a:t>
                      </a:r>
                    </a:p>
                  </a:txBody>
                  <a:tcPr marL="0" marR="0"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You sent blessings</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Ibraheem</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a:t>
                      </a:r>
                      <a:r>
                        <a:rPr kumimoji="0" lang="en-US" sz="2800" b="0" i="0" u="none" strike="noStrike" cap="none" normalizeH="0" baseline="0" err="1" smtClean="0">
                          <a:ln>
                            <a:noFill/>
                          </a:ln>
                          <a:solidFill>
                            <a:srgbClr val="FFFFFF"/>
                          </a:solidFill>
                          <a:effectLst/>
                          <a:latin typeface="Tahoma" pitchFamily="34" charset="0"/>
                          <a:ea typeface="Times New Roman" pitchFamily="18" charset="0"/>
                          <a:cs typeface="Tahoma" pitchFamily="34" charset="0"/>
                        </a:rPr>
                        <a:t>Ibraheem</a:t>
                      </a: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913437" name="Rectangle 29"/>
          <p:cNvSpPr>
            <a:spLocks noChangeArrowheads="1"/>
          </p:cNvSpPr>
          <p:nvPr/>
        </p:nvSpPr>
        <p:spPr bwMode="auto">
          <a:xfrm>
            <a:off x="1471613" y="3581400"/>
            <a:ext cx="1728787" cy="1862138"/>
          </a:xfrm>
          <a:prstGeom prst="rect">
            <a:avLst/>
          </a:prstGeom>
          <a:noFill/>
          <a:ln w="9525" algn="ctr">
            <a:noFill/>
            <a:miter lim="800000"/>
            <a:headEnd/>
            <a:tailEnd/>
          </a:ln>
        </p:spPr>
        <p:txBody>
          <a:bodyPr wrap="none">
            <a:spAutoFit/>
          </a:bodyPr>
          <a:lstStyle/>
          <a:p>
            <a:pPr>
              <a:spcBef>
                <a:spcPct val="50000"/>
              </a:spcBef>
            </a:pPr>
            <a:r>
              <a:rPr lang="en-US" sz="11500">
                <a:solidFill>
                  <a:srgbClr val="FFFFFF"/>
                </a:solidFill>
              </a:rPr>
              <a:t>As</a:t>
            </a:r>
          </a:p>
        </p:txBody>
      </p:sp>
      <p:sp>
        <p:nvSpPr>
          <p:cNvPr id="51226" name="AutoShape 30"/>
          <p:cNvSpPr>
            <a:spLocks/>
          </p:cNvSpPr>
          <p:nvPr/>
        </p:nvSpPr>
        <p:spPr bwMode="auto">
          <a:xfrm>
            <a:off x="4038600" y="2438400"/>
            <a:ext cx="685800" cy="4191000"/>
          </a:xfrm>
          <a:prstGeom prst="leftBrace">
            <a:avLst>
              <a:gd name="adj1" fmla="val 50926"/>
              <a:gd name="adj2" fmla="val 50000"/>
            </a:avLst>
          </a:prstGeom>
          <a:noFill/>
          <a:ln w="38100">
            <a:solidFill>
              <a:schemeClr val="tx1"/>
            </a:solidFill>
            <a:round/>
            <a:headEnd/>
            <a:tailEnd/>
          </a:ln>
        </p:spPr>
        <p:txBody>
          <a:bodyPr anchor="ctr">
            <a:spAutoFit/>
          </a:bodyPr>
          <a:lstStyle/>
          <a:p>
            <a:endParaRPr lang="en-IN">
              <a:solidFill>
                <a:srgbClr val="FFFF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91343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343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BFFD9CC6-8BAC-4908-8161-CDA389D28D9A}" type="slidenum">
              <a:rPr lang="ar-SY"/>
              <a:pPr>
                <a:defRPr/>
              </a:pPr>
              <a:t>5</a:t>
            </a:fld>
            <a:endParaRPr lang="en-IN"/>
          </a:p>
        </p:txBody>
      </p:sp>
      <p:sp>
        <p:nvSpPr>
          <p:cNvPr id="7" name="Rectangle 2"/>
          <p:cNvSpPr>
            <a:spLocks noGrp="1" noChangeArrowheads="1"/>
          </p:cNvSpPr>
          <p:nvPr>
            <p:ph type="title"/>
          </p:nvPr>
        </p:nvSpPr>
        <p:spPr>
          <a:xfrm>
            <a:off x="457200" y="76200"/>
            <a:ext cx="8229600" cy="1143000"/>
          </a:xfrm>
        </p:spPr>
        <p:txBody>
          <a:bodyPr/>
          <a:lstStyle/>
          <a:p>
            <a:pPr rtl="0" eaLnBrk="1" hangingPunct="1"/>
            <a:r>
              <a:rPr lang="en-US" sz="4800" smtClean="0">
                <a:cs typeface="Alvi Nastaleeq" pitchFamily="2" charset="-78"/>
              </a:rPr>
              <a:t>When praying for the Prophet (</a:t>
            </a:r>
            <a:r>
              <a:rPr lang="en-US" sz="4800" err="1" smtClean="0">
                <a:cs typeface="Alvi Nastaleeq" pitchFamily="2" charset="-78"/>
              </a:rPr>
              <a:t>pbuh</a:t>
            </a:r>
            <a:r>
              <a:rPr lang="en-US" sz="4800" smtClean="0">
                <a:cs typeface="Alvi Nastaleeq" pitchFamily="2" charset="-78"/>
              </a:rPr>
              <a:t>)</a:t>
            </a:r>
          </a:p>
        </p:txBody>
      </p:sp>
      <p:sp>
        <p:nvSpPr>
          <p:cNvPr id="8" name="Rectangle 3"/>
          <p:cNvSpPr txBox="1">
            <a:spLocks noChangeArrowheads="1"/>
          </p:cNvSpPr>
          <p:nvPr/>
        </p:nvSpPr>
        <p:spPr bwMode="auto">
          <a:xfrm>
            <a:off x="0" y="1295400"/>
            <a:ext cx="9144000" cy="5257800"/>
          </a:xfrm>
          <a:prstGeom prst="rect">
            <a:avLst/>
          </a:prstGeom>
          <a:noFill/>
          <a:ln w="9525">
            <a:noFill/>
            <a:miter lim="800000"/>
            <a:headEnd/>
            <a:tailEnd/>
          </a:ln>
        </p:spPr>
        <p:txBody>
          <a:bodyPr/>
          <a:lstStyle/>
          <a:p>
            <a:pPr marL="360363" indent="-360363" algn="just" eaLnBrk="0" hangingPunct="0">
              <a:spcBef>
                <a:spcPts val="0"/>
              </a:spcBef>
              <a:buClr>
                <a:srgbClr val="FFFFFF"/>
              </a:buClr>
              <a:buSzPct val="90000"/>
              <a:buFont typeface="Wingdings" pitchFamily="2" charset="2"/>
              <a:buChar char="Ø"/>
              <a:defRPr/>
            </a:pPr>
            <a:r>
              <a:rPr lang="en-US" sz="3600" kern="0" dirty="0" smtClean="0">
                <a:solidFill>
                  <a:srgbClr val="FFFF00"/>
                </a:solidFill>
                <a:latin typeface="+mn-lt"/>
                <a:cs typeface="Alvi Nastaleeq" pitchFamily="2" charset="-78"/>
              </a:rPr>
              <a:t>Now, what can we do to return his favor?</a:t>
            </a:r>
          </a:p>
          <a:p>
            <a:pPr marL="360363" indent="-360363" eaLnBrk="0" hangingPunct="0">
              <a:spcBef>
                <a:spcPts val="0"/>
              </a:spcBef>
              <a:buClr>
                <a:srgbClr val="FFFFFF"/>
              </a:buClr>
              <a:buSzPct val="90000"/>
              <a:buFont typeface="Wingdings" pitchFamily="2" charset="2"/>
              <a:buChar char="Ø"/>
              <a:defRPr/>
            </a:pPr>
            <a:r>
              <a:rPr lang="en-US" sz="3600" kern="0" dirty="0" smtClean="0">
                <a:solidFill>
                  <a:srgbClr val="FFFF00"/>
                </a:solidFill>
                <a:latin typeface="+mn-lt"/>
                <a:cs typeface="Alvi Nastaleeq" pitchFamily="2" charset="-78"/>
              </a:rPr>
              <a:t>Can we invite him for dinner? Or </a:t>
            </a:r>
            <a:br>
              <a:rPr lang="en-US" sz="3600" kern="0" dirty="0" smtClean="0">
                <a:solidFill>
                  <a:srgbClr val="FFFF00"/>
                </a:solidFill>
                <a:latin typeface="+mn-lt"/>
                <a:cs typeface="Alvi Nastaleeq" pitchFamily="2" charset="-78"/>
              </a:rPr>
            </a:br>
            <a:r>
              <a:rPr lang="en-US" sz="3600" kern="0" dirty="0" smtClean="0">
                <a:solidFill>
                  <a:srgbClr val="FFFF00"/>
                </a:solidFill>
                <a:latin typeface="+mn-lt"/>
                <a:cs typeface="Alvi Nastaleeq" pitchFamily="2" charset="-78"/>
              </a:rPr>
              <a:t>Can we send him a gift? Never!</a:t>
            </a:r>
          </a:p>
          <a:p>
            <a:pPr marL="360363" indent="-360363" algn="just" eaLnBrk="0" hangingPunct="0">
              <a:spcBef>
                <a:spcPts val="0"/>
              </a:spcBef>
              <a:buClr>
                <a:srgbClr val="FFFFFF"/>
              </a:buClr>
              <a:buSzPct val="90000"/>
              <a:defRPr/>
            </a:pPr>
            <a:r>
              <a:rPr lang="en-US" sz="3600" kern="0" dirty="0" smtClean="0">
                <a:solidFill>
                  <a:srgbClr val="FFFF00"/>
                </a:solidFill>
                <a:latin typeface="+mn-lt"/>
                <a:cs typeface="Alvi Nastaleeq" pitchFamily="2" charset="-78"/>
              </a:rPr>
              <a:t>	We can only pray for him.</a:t>
            </a:r>
          </a:p>
          <a:p>
            <a:pPr marL="360363" indent="-360363" algn="just" eaLnBrk="0" hangingPunct="0">
              <a:spcBef>
                <a:spcPts val="0"/>
              </a:spcBef>
              <a:buClr>
                <a:srgbClr val="FFFFFF"/>
              </a:buClr>
              <a:buSzPct val="90000"/>
              <a:buFont typeface="Wingdings" pitchFamily="2" charset="2"/>
              <a:buChar char="Ø"/>
              <a:defRPr/>
            </a:pPr>
            <a:r>
              <a:rPr lang="en-US" sz="3600" kern="0" dirty="0" smtClean="0">
                <a:solidFill>
                  <a:srgbClr val="FFFF00"/>
                </a:solidFill>
                <a:latin typeface="+mn-lt"/>
                <a:cs typeface="Alvi Nastaleeq" pitchFamily="2" charset="-78"/>
              </a:rPr>
              <a:t>Even if we pray or not, he would either way be rewarded</a:t>
            </a:r>
          </a:p>
          <a:p>
            <a:pPr marL="360363" indent="-360363" algn="just" eaLnBrk="0" hangingPunct="0">
              <a:spcBef>
                <a:spcPts val="0"/>
              </a:spcBef>
              <a:buClr>
                <a:srgbClr val="FFFFFF"/>
              </a:buClr>
              <a:buSzPct val="90000"/>
              <a:buFont typeface="Wingdings" pitchFamily="2" charset="2"/>
              <a:buChar char="Ø"/>
              <a:defRPr/>
            </a:pPr>
            <a:r>
              <a:rPr lang="en-US" sz="3600" kern="0" dirty="0" smtClean="0">
                <a:solidFill>
                  <a:srgbClr val="FFFF00"/>
                </a:solidFill>
                <a:latin typeface="+mn-lt"/>
                <a:cs typeface="Alvi Nastaleeq" pitchFamily="2" charset="-78"/>
              </a:rPr>
              <a:t>In fact, it an </a:t>
            </a:r>
            <a:r>
              <a:rPr lang="en-US" sz="3600" kern="0" dirty="0" err="1" smtClean="0">
                <a:solidFill>
                  <a:srgbClr val="FFFF00"/>
                </a:solidFill>
                <a:latin typeface="+mn-lt"/>
                <a:cs typeface="Alvi Nastaleeq" pitchFamily="2" charset="-78"/>
              </a:rPr>
              <a:t>honour</a:t>
            </a:r>
            <a:r>
              <a:rPr lang="en-US" sz="3600" kern="0" dirty="0" smtClean="0">
                <a:solidFill>
                  <a:srgbClr val="FFFF00"/>
                </a:solidFill>
                <a:latin typeface="+mn-lt"/>
                <a:cs typeface="Alvi Nastaleeq" pitchFamily="2" charset="-78"/>
              </a:rPr>
              <a:t> for us to pray for him</a:t>
            </a:r>
          </a:p>
          <a:p>
            <a:pPr marL="360363" indent="-360363" algn="just" eaLnBrk="0" hangingPunct="0">
              <a:spcBef>
                <a:spcPts val="0"/>
              </a:spcBef>
              <a:buClr>
                <a:srgbClr val="FFFFFF"/>
              </a:buClr>
              <a:buSzPct val="90000"/>
              <a:buFont typeface="Wingdings" pitchFamily="2" charset="2"/>
              <a:buChar char="Ø"/>
              <a:defRPr/>
            </a:pPr>
            <a:r>
              <a:rPr lang="en-US" sz="3600" kern="0" dirty="0" smtClean="0">
                <a:solidFill>
                  <a:srgbClr val="FFFF00"/>
                </a:solidFill>
                <a:latin typeface="+mn-lt"/>
                <a:cs typeface="Alvi Nastaleeq" pitchFamily="2" charset="-78"/>
              </a:rPr>
              <a:t>Upon praying for him, we are rewarded in turn</a:t>
            </a:r>
            <a:endParaRPr lang="en-US" sz="3600" kern="0" dirty="0">
              <a:solidFill>
                <a:srgbClr val="FFFF00"/>
              </a:solidFill>
              <a:latin typeface="+mn-lt"/>
              <a:cs typeface="Alvi Nastaleeq"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20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20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20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fade">
                                      <p:cBhvr>
                                        <p:cTn id="32" dur="20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1498115" name="Group 3"/>
          <p:cNvGraphicFramePr>
            <a:graphicFrameLocks noGrp="1"/>
          </p:cNvGraphicFramePr>
          <p:nvPr/>
        </p:nvGraphicFramePr>
        <p:xfrm>
          <a:off x="127000" y="152400"/>
          <a:ext cx="8940800" cy="2087880"/>
        </p:xfrm>
        <a:graphic>
          <a:graphicData uri="http://schemas.openxmlformats.org/drawingml/2006/table">
            <a:tbl>
              <a:tblPr rtl="1"/>
              <a:tblGrid>
                <a:gridCol w="958850"/>
                <a:gridCol w="1554162"/>
                <a:gridCol w="2722563"/>
                <a:gridCol w="1320800"/>
                <a:gridCol w="2384425"/>
              </a:tblGrid>
              <a:tr h="11430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كَمَا</a:t>
                      </a:r>
                    </a:p>
                  </a:txBody>
                  <a:tcPr marL="0" marR="0"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بَارَكْتَ</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إِبْرَاهِيمَ</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إِبْرَاهِيمَ</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as</a:t>
                      </a:r>
                    </a:p>
                  </a:txBody>
                  <a:tcPr marL="0" marR="0"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You sent blessings</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Ibraheem</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a:t>
                      </a:r>
                      <a:r>
                        <a:rPr kumimoji="0" lang="en-US" sz="2800" b="0" i="0" u="none" strike="noStrike" cap="none" normalizeH="0" baseline="0" err="1" smtClean="0">
                          <a:ln>
                            <a:noFill/>
                          </a:ln>
                          <a:solidFill>
                            <a:srgbClr val="FFFFFF"/>
                          </a:solidFill>
                          <a:effectLst/>
                          <a:latin typeface="Tahoma" pitchFamily="34" charset="0"/>
                          <a:ea typeface="Times New Roman" pitchFamily="18" charset="0"/>
                          <a:cs typeface="Tahoma" pitchFamily="34" charset="0"/>
                        </a:rPr>
                        <a:t>Ibraheem</a:t>
                      </a: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52248" name="Oval 27"/>
          <p:cNvSpPr>
            <a:spLocks noChangeArrowheads="1"/>
          </p:cNvSpPr>
          <p:nvPr/>
        </p:nvSpPr>
        <p:spPr bwMode="auto">
          <a:xfrm>
            <a:off x="5514474" y="5181600"/>
            <a:ext cx="990600" cy="1066800"/>
          </a:xfrm>
          <a:prstGeom prst="ellipse">
            <a:avLst/>
          </a:prstGeom>
          <a:solidFill>
            <a:schemeClr val="accent1"/>
          </a:solidFill>
          <a:ln w="9525">
            <a:solidFill>
              <a:schemeClr val="tx1"/>
            </a:solidFill>
            <a:round/>
            <a:headEnd/>
            <a:tailEnd/>
          </a:ln>
        </p:spPr>
        <p:txBody>
          <a:bodyPr wrap="none" anchor="ctr"/>
          <a:lstStyle/>
          <a:p>
            <a:endParaRPr lang="en-IN">
              <a:solidFill>
                <a:srgbClr val="FFFFFF"/>
              </a:solidFill>
            </a:endParaRPr>
          </a:p>
        </p:txBody>
      </p:sp>
      <p:sp>
        <p:nvSpPr>
          <p:cNvPr id="52249" name="Oval 28"/>
          <p:cNvSpPr>
            <a:spLocks noChangeArrowheads="1"/>
          </p:cNvSpPr>
          <p:nvPr/>
        </p:nvSpPr>
        <p:spPr bwMode="auto">
          <a:xfrm>
            <a:off x="5181600" y="2791326"/>
            <a:ext cx="609600" cy="838200"/>
          </a:xfrm>
          <a:prstGeom prst="ellipse">
            <a:avLst/>
          </a:prstGeom>
          <a:solidFill>
            <a:schemeClr val="accent1"/>
          </a:solidFill>
          <a:ln w="9525">
            <a:solidFill>
              <a:schemeClr val="tx1"/>
            </a:solidFill>
            <a:round/>
            <a:headEnd/>
            <a:tailEnd/>
          </a:ln>
        </p:spPr>
        <p:txBody>
          <a:bodyPr wrap="none" anchor="ctr"/>
          <a:lstStyle/>
          <a:p>
            <a:endParaRPr lang="en-IN">
              <a:solidFill>
                <a:srgbClr val="FFFFFF"/>
              </a:solidFill>
            </a:endParaRPr>
          </a:p>
        </p:txBody>
      </p:sp>
      <p:sp>
        <p:nvSpPr>
          <p:cNvPr id="52250" name="Text Box 29"/>
          <p:cNvSpPr txBox="1">
            <a:spLocks noChangeArrowheads="1"/>
          </p:cNvSpPr>
          <p:nvPr/>
        </p:nvSpPr>
        <p:spPr bwMode="auto">
          <a:xfrm>
            <a:off x="1608138" y="2743200"/>
            <a:ext cx="6545262" cy="1158875"/>
          </a:xfrm>
          <a:prstGeom prst="rect">
            <a:avLst/>
          </a:prstGeom>
          <a:noFill/>
          <a:ln w="9525">
            <a:noFill/>
            <a:miter lim="800000"/>
            <a:headEnd/>
            <a:tailEnd/>
          </a:ln>
        </p:spPr>
        <p:txBody>
          <a:bodyPr wrap="none">
            <a:spAutoFit/>
          </a:bodyPr>
          <a:lstStyle/>
          <a:p>
            <a:pPr algn="r" rtl="1"/>
            <a:r>
              <a:rPr lang="ar-SA" sz="7000" b="1">
                <a:solidFill>
                  <a:srgbClr val="FFFFFF"/>
                </a:solidFill>
                <a:latin typeface="Arial" pitchFamily="34" charset="0"/>
                <a:cs typeface="Tajweed" pitchFamily="2" charset="-78"/>
              </a:rPr>
              <a:t> فَجَعَلَهُمْ كَعَصْفٍ مَأْكُول</a:t>
            </a:r>
            <a:r>
              <a:rPr lang="en-US" sz="7000">
                <a:solidFill>
                  <a:srgbClr val="FFFFFF"/>
                </a:solidFill>
                <a:latin typeface="Arial" pitchFamily="34" charset="0"/>
                <a:cs typeface="Tajweed" pitchFamily="2" charset="-78"/>
              </a:rPr>
              <a:t> </a:t>
            </a:r>
          </a:p>
        </p:txBody>
      </p:sp>
      <p:sp>
        <p:nvSpPr>
          <p:cNvPr id="52251" name="Text Box 30"/>
          <p:cNvSpPr txBox="1">
            <a:spLocks noChangeArrowheads="1"/>
          </p:cNvSpPr>
          <p:nvPr/>
        </p:nvSpPr>
        <p:spPr bwMode="auto">
          <a:xfrm>
            <a:off x="1524000" y="5241925"/>
            <a:ext cx="7099300" cy="1158875"/>
          </a:xfrm>
          <a:prstGeom prst="rect">
            <a:avLst/>
          </a:prstGeom>
          <a:noFill/>
          <a:ln w="9525">
            <a:noFill/>
            <a:miter lim="800000"/>
            <a:headEnd/>
            <a:tailEnd/>
          </a:ln>
        </p:spPr>
        <p:txBody>
          <a:bodyPr wrap="none">
            <a:spAutoFit/>
          </a:bodyPr>
          <a:lstStyle/>
          <a:p>
            <a:r>
              <a:rPr lang="ar-SA" sz="7000" b="1">
                <a:solidFill>
                  <a:srgbClr val="FFFFFF"/>
                </a:solidFill>
                <a:latin typeface="Arial" pitchFamily="34" charset="0"/>
                <a:cs typeface="Tajweed" pitchFamily="2" charset="-78"/>
              </a:rPr>
              <a:t>وَأَحْسِنْ كَمَا أَحْسَنَ اللَّهُ إِلَيْكَ</a:t>
            </a:r>
            <a:r>
              <a:rPr lang="en-IN" sz="7000">
                <a:solidFill>
                  <a:srgbClr val="FFFFFF"/>
                </a:solidFill>
                <a:latin typeface="Arial" pitchFamily="34" charset="0"/>
                <a:cs typeface="Tajweed" pitchFamily="2" charset="-78"/>
              </a:rPr>
              <a:t> </a:t>
            </a:r>
            <a:endParaRPr lang="en-US" sz="7000">
              <a:solidFill>
                <a:srgbClr val="FFFFFF"/>
              </a:solidFill>
              <a:latin typeface="Arial" pitchFamily="34" charset="0"/>
              <a:cs typeface="Tajweed" pitchFamily="2" charset="-78"/>
            </a:endParaRPr>
          </a:p>
        </p:txBody>
      </p:sp>
      <p:sp>
        <p:nvSpPr>
          <p:cNvPr id="52252" name="Text Box 31"/>
          <p:cNvSpPr txBox="1">
            <a:spLocks noChangeArrowheads="1"/>
          </p:cNvSpPr>
          <p:nvPr/>
        </p:nvSpPr>
        <p:spPr bwMode="auto">
          <a:xfrm>
            <a:off x="152400" y="5567363"/>
            <a:ext cx="1389063" cy="549275"/>
          </a:xfrm>
          <a:prstGeom prst="rect">
            <a:avLst/>
          </a:prstGeom>
          <a:noFill/>
          <a:ln w="9525">
            <a:noFill/>
            <a:miter lim="800000"/>
            <a:headEnd/>
            <a:tailEnd/>
          </a:ln>
        </p:spPr>
        <p:txBody>
          <a:bodyPr wrap="none">
            <a:spAutoFit/>
          </a:bodyPr>
          <a:lstStyle/>
          <a:p>
            <a:r>
              <a:rPr lang="en-US" sz="3000">
                <a:solidFill>
                  <a:srgbClr val="FFFFFF"/>
                </a:solidFill>
                <a:latin typeface="Arial" pitchFamily="34" charset="0"/>
                <a:cs typeface="Tajweed" pitchFamily="2" charset="-78"/>
              </a:rPr>
              <a:t>(28:77)</a:t>
            </a:r>
          </a:p>
        </p:txBody>
      </p:sp>
      <p:sp>
        <p:nvSpPr>
          <p:cNvPr id="52253" name="Text Box 32"/>
          <p:cNvSpPr txBox="1">
            <a:spLocks noChangeArrowheads="1"/>
          </p:cNvSpPr>
          <p:nvPr/>
        </p:nvSpPr>
        <p:spPr bwMode="auto">
          <a:xfrm>
            <a:off x="287338" y="2971800"/>
            <a:ext cx="1389062" cy="549275"/>
          </a:xfrm>
          <a:prstGeom prst="rect">
            <a:avLst/>
          </a:prstGeom>
          <a:noFill/>
          <a:ln w="9525">
            <a:noFill/>
            <a:miter lim="800000"/>
            <a:headEnd/>
            <a:tailEnd/>
          </a:ln>
        </p:spPr>
        <p:txBody>
          <a:bodyPr wrap="none">
            <a:spAutoFit/>
          </a:bodyPr>
          <a:lstStyle/>
          <a:p>
            <a:r>
              <a:rPr lang="en-US" sz="3000">
                <a:solidFill>
                  <a:srgbClr val="FFFFFF"/>
                </a:solidFill>
                <a:latin typeface="Arial" pitchFamily="34" charset="0"/>
                <a:cs typeface="Tajweed" pitchFamily="2" charset="-78"/>
              </a:rPr>
              <a:t>(105:5)</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74871" name="Group 23"/>
          <p:cNvGraphicFramePr>
            <a:graphicFrameLocks noGrp="1"/>
          </p:cNvGraphicFramePr>
          <p:nvPr/>
        </p:nvGraphicFramePr>
        <p:xfrm>
          <a:off x="127000" y="152400"/>
          <a:ext cx="8940800" cy="2087880"/>
        </p:xfrm>
        <a:graphic>
          <a:graphicData uri="http://schemas.openxmlformats.org/drawingml/2006/table">
            <a:tbl>
              <a:tblPr rtl="1"/>
              <a:tblGrid>
                <a:gridCol w="958850"/>
                <a:gridCol w="1554162"/>
                <a:gridCol w="2722563"/>
                <a:gridCol w="1320800"/>
                <a:gridCol w="2384425"/>
              </a:tblGrid>
              <a:tr h="11430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كَمَا</a:t>
                      </a:r>
                    </a:p>
                  </a:txBody>
                  <a:tcPr marL="0" marR="0"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بَارَكْتَ</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إِبْرَاهِيمَ</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إِبْرَاهِيمَ</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as</a:t>
                      </a:r>
                    </a:p>
                  </a:txBody>
                  <a:tcPr marL="0" marR="0"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You sent blessings</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Ibraheem</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a:t>
                      </a:r>
                      <a:r>
                        <a:rPr kumimoji="0" lang="en-US" sz="2800" b="0" i="0" u="none" strike="noStrike" cap="none" normalizeH="0" baseline="0" err="1" smtClean="0">
                          <a:ln>
                            <a:noFill/>
                          </a:ln>
                          <a:solidFill>
                            <a:srgbClr val="FFFFFF"/>
                          </a:solidFill>
                          <a:effectLst/>
                          <a:latin typeface="Tahoma" pitchFamily="34" charset="0"/>
                          <a:ea typeface="Times New Roman" pitchFamily="18" charset="0"/>
                          <a:cs typeface="Tahoma" pitchFamily="34" charset="0"/>
                        </a:rPr>
                        <a:t>Ibraheem</a:t>
                      </a: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974873" name="Rectangle 25"/>
          <p:cNvSpPr>
            <a:spLocks noChangeArrowheads="1"/>
          </p:cNvSpPr>
          <p:nvPr/>
        </p:nvSpPr>
        <p:spPr bwMode="auto">
          <a:xfrm>
            <a:off x="990600" y="4724400"/>
            <a:ext cx="7010400" cy="762000"/>
          </a:xfrm>
          <a:prstGeom prst="rect">
            <a:avLst/>
          </a:prstGeom>
          <a:noFill/>
          <a:ln w="9525">
            <a:noFill/>
            <a:miter lim="800000"/>
            <a:headEnd/>
            <a:tailEnd/>
          </a:ln>
        </p:spPr>
        <p:txBody>
          <a:bodyPr/>
          <a:lstStyle/>
          <a:p>
            <a:pPr marL="342900" indent="-342900" algn="ctr" rtl="1">
              <a:buClr>
                <a:srgbClr val="FFFFFF"/>
              </a:buClr>
              <a:buSzPct val="90000"/>
              <a:buFont typeface="Wingdings" pitchFamily="2" charset="2"/>
              <a:buNone/>
            </a:pPr>
            <a:r>
              <a:rPr lang="en-US" sz="6000">
                <a:solidFill>
                  <a:srgbClr val="FFFFFF"/>
                </a:solidFill>
                <a:latin typeface="+mn-lt"/>
                <a:ea typeface="Times New Roman" pitchFamily="18" charset="0"/>
                <a:cs typeface="Tajweed" pitchFamily="2" charset="-78"/>
              </a:rPr>
              <a:t>You sent blessings</a:t>
            </a:r>
          </a:p>
        </p:txBody>
      </p:sp>
      <p:sp>
        <p:nvSpPr>
          <p:cNvPr id="53273" name="Text Box 26"/>
          <p:cNvSpPr txBox="1">
            <a:spLocks noChangeArrowheads="1"/>
          </p:cNvSpPr>
          <p:nvPr/>
        </p:nvSpPr>
        <p:spPr bwMode="auto">
          <a:xfrm>
            <a:off x="304800" y="2743200"/>
            <a:ext cx="2133600" cy="1311275"/>
          </a:xfrm>
          <a:prstGeom prst="rect">
            <a:avLst/>
          </a:prstGeom>
          <a:solidFill>
            <a:srgbClr val="800080"/>
          </a:solidFill>
          <a:ln w="9525" algn="ctr">
            <a:noFill/>
            <a:miter lim="800000"/>
            <a:headEnd/>
            <a:tailEnd/>
          </a:ln>
        </p:spPr>
        <p:txBody>
          <a:bodyPr>
            <a:spAutoFit/>
          </a:bodyPr>
          <a:lstStyle/>
          <a:p>
            <a:pPr algn="ctr">
              <a:spcBef>
                <a:spcPct val="50000"/>
              </a:spcBef>
            </a:pPr>
            <a:r>
              <a:rPr lang="ar-SA" sz="8000" b="1">
                <a:solidFill>
                  <a:srgbClr val="FFFFFF"/>
                </a:solidFill>
                <a:latin typeface="Nafees Web Naskh" pitchFamily="2" charset="-78"/>
                <a:cs typeface="Tajweed" pitchFamily="2" charset="-78"/>
              </a:rPr>
              <a:t>فَعَلْتَ</a:t>
            </a:r>
            <a:endParaRPr lang="en-US" sz="8000" b="1">
              <a:solidFill>
                <a:srgbClr val="FFFFFF"/>
              </a:solidFill>
              <a:latin typeface="Nafees Web Naskh" pitchFamily="2" charset="-78"/>
              <a:cs typeface="Tajweed"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97487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4873"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ar-SA" smtClean="0"/>
              <a:t> </a:t>
            </a:r>
            <a:endParaRPr lang="en-US" smtClean="0"/>
          </a:p>
        </p:txBody>
      </p:sp>
      <p:sp>
        <p:nvSpPr>
          <p:cNvPr id="54275" name="Rectangle 3"/>
          <p:cNvSpPr>
            <a:spLocks noGrp="1" noChangeArrowheads="1"/>
          </p:cNvSpPr>
          <p:nvPr>
            <p:ph idx="1"/>
          </p:nvPr>
        </p:nvSpPr>
        <p:spPr>
          <a:xfrm>
            <a:off x="-381000" y="1219200"/>
            <a:ext cx="9372600" cy="4530725"/>
          </a:xfrm>
        </p:spPr>
        <p:txBody>
          <a:bodyPr/>
          <a:lstStyle/>
          <a:p>
            <a:pPr eaLnBrk="1" hangingPunct="1">
              <a:lnSpc>
                <a:spcPct val="150000"/>
              </a:lnSpc>
              <a:buFont typeface="Wingdings" pitchFamily="2" charset="2"/>
              <a:buNone/>
            </a:pPr>
            <a:r>
              <a:rPr lang="ar-SA" sz="9600" smtClean="0">
                <a:solidFill>
                  <a:srgbClr val="FF00FF"/>
                </a:solidFill>
                <a:cs typeface="Tajweed" pitchFamily="2" charset="-78"/>
              </a:rPr>
              <a:t>صَلِّ</a:t>
            </a:r>
            <a:r>
              <a:rPr lang="ar-SA" sz="9600" smtClean="0">
                <a:cs typeface="Tajweed" pitchFamily="2" charset="-78"/>
              </a:rPr>
              <a:t>   صَلَّيْتَ   	</a:t>
            </a:r>
            <a:r>
              <a:rPr lang="en-US" sz="4000" smtClean="0">
                <a:cs typeface="Nafees Nastaleeq v1.01" pitchFamily="2" charset="-78"/>
              </a:rPr>
              <a:t>Mercy &amp; Peace</a:t>
            </a:r>
            <a:endParaRPr lang="ar-SA" sz="4000" smtClean="0">
              <a:cs typeface="Nafees Nastaleeq v1.01" pitchFamily="2" charset="-78"/>
            </a:endParaRPr>
          </a:p>
          <a:p>
            <a:pPr eaLnBrk="1" hangingPunct="1">
              <a:lnSpc>
                <a:spcPct val="150000"/>
              </a:lnSpc>
              <a:buFont typeface="Wingdings" pitchFamily="2" charset="2"/>
              <a:buNone/>
            </a:pPr>
            <a:r>
              <a:rPr lang="ar-SA" sz="9600" smtClean="0">
                <a:solidFill>
                  <a:srgbClr val="FF00FF"/>
                </a:solidFill>
                <a:cs typeface="Tajweed" pitchFamily="2" charset="-78"/>
              </a:rPr>
              <a:t>بَارِكْ</a:t>
            </a:r>
            <a:r>
              <a:rPr lang="ar-SA" sz="9600" smtClean="0">
                <a:cs typeface="Tajweed" pitchFamily="2" charset="-78"/>
              </a:rPr>
              <a:t>   بَارَكْتَ 	</a:t>
            </a:r>
            <a:r>
              <a:rPr lang="ar-SA" sz="9600" smtClean="0"/>
              <a:t> </a:t>
            </a:r>
            <a:r>
              <a:rPr lang="en-US" sz="4000" smtClean="0">
                <a:cs typeface="Nafees Nastaleeq v1.01" pitchFamily="2" charset="-78"/>
              </a:rPr>
              <a:t>Blessings</a:t>
            </a:r>
            <a:endParaRPr lang="en-US" sz="9600" smtClean="0"/>
          </a:p>
        </p:txBody>
      </p:sp>
      <p:sp>
        <p:nvSpPr>
          <p:cNvPr id="54277" name="Line 4"/>
          <p:cNvSpPr>
            <a:spLocks noChangeShapeType="1"/>
          </p:cNvSpPr>
          <p:nvPr/>
        </p:nvSpPr>
        <p:spPr bwMode="auto">
          <a:xfrm>
            <a:off x="533400" y="3581400"/>
            <a:ext cx="8229600" cy="0"/>
          </a:xfrm>
          <a:prstGeom prst="line">
            <a:avLst/>
          </a:prstGeom>
          <a:noFill/>
          <a:ln w="9525">
            <a:solidFill>
              <a:schemeClr val="tx1"/>
            </a:solidFill>
            <a:round/>
            <a:headEnd/>
            <a:tailEnd/>
          </a:ln>
        </p:spPr>
        <p:txBody>
          <a:bodyPr>
            <a:spAutoFit/>
          </a:bodyPr>
          <a:lstStyle/>
          <a:p>
            <a:endParaRPr lang="en-US"/>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sp>
        <p:nvSpPr>
          <p:cNvPr id="55299" name="Rectangle 27"/>
          <p:cNvSpPr>
            <a:spLocks noGrp="1" noChangeArrowheads="1"/>
          </p:cNvSpPr>
          <p:nvPr>
            <p:ph type="body" sz="half" idx="1"/>
          </p:nvPr>
        </p:nvSpPr>
        <p:spPr>
          <a:xfrm>
            <a:off x="0" y="3200400"/>
            <a:ext cx="9144000" cy="1828800"/>
          </a:xfrm>
          <a:noFill/>
        </p:spPr>
        <p:txBody>
          <a:bodyPr/>
          <a:lstStyle/>
          <a:p>
            <a:pPr algn="ctr" eaLnBrk="1" hangingPunct="1">
              <a:lnSpc>
                <a:spcPct val="80000"/>
              </a:lnSpc>
              <a:spcBef>
                <a:spcPct val="0"/>
              </a:spcBef>
              <a:buFont typeface="Wingdings" pitchFamily="2" charset="2"/>
              <a:buNone/>
            </a:pPr>
            <a:r>
              <a:rPr lang="ar-SA" sz="12900" smtClean="0">
                <a:latin typeface="Times New Roman" pitchFamily="18" charset="0"/>
                <a:ea typeface="Times New Roman" pitchFamily="18" charset="0"/>
                <a:cs typeface="Tajweed" pitchFamily="2" charset="-78"/>
              </a:rPr>
              <a:t>عَلَىٰ</a:t>
            </a:r>
            <a:r>
              <a:rPr lang="en-US" sz="12900" smtClean="0">
                <a:latin typeface="Times New Roman" pitchFamily="18" charset="0"/>
                <a:ea typeface="Times New Roman" pitchFamily="18" charset="0"/>
                <a:cs typeface="Tajweed" pitchFamily="2" charset="-78"/>
              </a:rPr>
              <a:t>	     </a:t>
            </a:r>
            <a:r>
              <a:rPr lang="ar-SA" sz="12900" smtClean="0">
                <a:latin typeface="Times New Roman" pitchFamily="18" charset="0"/>
                <a:ea typeface="Times New Roman" pitchFamily="18" charset="0"/>
                <a:cs typeface="Tajweed" pitchFamily="2" charset="-78"/>
              </a:rPr>
              <a:t>إِبْرَاهِيمَ</a:t>
            </a:r>
          </a:p>
          <a:p>
            <a:pPr eaLnBrk="1" hangingPunct="1">
              <a:lnSpc>
                <a:spcPct val="80000"/>
              </a:lnSpc>
              <a:spcBef>
                <a:spcPct val="0"/>
              </a:spcBef>
              <a:buFont typeface="Wingdings" pitchFamily="2" charset="2"/>
              <a:buNone/>
            </a:pPr>
            <a:r>
              <a:rPr lang="ur-PK" sz="12900" smtClean="0">
                <a:solidFill>
                  <a:srgbClr val="FFFFFF"/>
                </a:solidFill>
                <a:latin typeface="Nafees Web Naskh" pitchFamily="2" charset="-78"/>
                <a:ea typeface="Times New Roman" pitchFamily="18" charset="0"/>
                <a:cs typeface="Tajweed" pitchFamily="2" charset="-78"/>
              </a:rPr>
              <a:t> </a:t>
            </a:r>
          </a:p>
          <a:p>
            <a:pPr eaLnBrk="1" hangingPunct="1">
              <a:lnSpc>
                <a:spcPct val="80000"/>
              </a:lnSpc>
              <a:spcBef>
                <a:spcPct val="0"/>
              </a:spcBef>
              <a:buFont typeface="Wingdings" pitchFamily="2" charset="2"/>
              <a:buNone/>
            </a:pPr>
            <a:r>
              <a:rPr lang="ur-PK" sz="12900" smtClean="0">
                <a:solidFill>
                  <a:srgbClr val="FFFFFF"/>
                </a:solidFill>
                <a:latin typeface="Nafees Web Naskh" pitchFamily="2" charset="-78"/>
                <a:ea typeface="Times New Roman" pitchFamily="18" charset="0"/>
                <a:cs typeface="Tajweed" pitchFamily="2" charset="-78"/>
              </a:rPr>
              <a:t> </a:t>
            </a:r>
          </a:p>
          <a:p>
            <a:pPr eaLnBrk="1" hangingPunct="1">
              <a:lnSpc>
                <a:spcPct val="80000"/>
              </a:lnSpc>
              <a:spcBef>
                <a:spcPct val="0"/>
              </a:spcBef>
              <a:buFont typeface="Wingdings" pitchFamily="2" charset="2"/>
              <a:buNone/>
            </a:pPr>
            <a:endParaRPr lang="ur-PK" sz="12900" smtClean="0">
              <a:solidFill>
                <a:srgbClr val="FFFFFF"/>
              </a:solidFill>
              <a:latin typeface="Nafees Web Naskh" pitchFamily="2" charset="-78"/>
              <a:ea typeface="Times New Roman" pitchFamily="18" charset="0"/>
              <a:cs typeface="Tajweed" pitchFamily="2" charset="-78"/>
            </a:endParaRPr>
          </a:p>
          <a:p>
            <a:pPr eaLnBrk="1" hangingPunct="1">
              <a:lnSpc>
                <a:spcPct val="80000"/>
              </a:lnSpc>
              <a:spcBef>
                <a:spcPct val="0"/>
              </a:spcBef>
              <a:buFont typeface="Wingdings" pitchFamily="2" charset="2"/>
              <a:buNone/>
            </a:pPr>
            <a:endParaRPr lang="en-US" sz="12900" smtClean="0">
              <a:solidFill>
                <a:srgbClr val="FFFFFF"/>
              </a:solidFill>
              <a:latin typeface="Nafees Web Naskh" pitchFamily="2" charset="-78"/>
              <a:ea typeface="Times New Roman" pitchFamily="18" charset="0"/>
              <a:cs typeface="Tajweed" pitchFamily="2" charset="-78"/>
            </a:endParaRPr>
          </a:p>
        </p:txBody>
      </p:sp>
      <p:graphicFrame>
        <p:nvGraphicFramePr>
          <p:cNvPr id="976919" name="Group 23"/>
          <p:cNvGraphicFramePr>
            <a:graphicFrameLocks noGrp="1"/>
          </p:cNvGraphicFramePr>
          <p:nvPr/>
        </p:nvGraphicFramePr>
        <p:xfrm>
          <a:off x="127000" y="152400"/>
          <a:ext cx="8940800" cy="2087880"/>
        </p:xfrm>
        <a:graphic>
          <a:graphicData uri="http://schemas.openxmlformats.org/drawingml/2006/table">
            <a:tbl>
              <a:tblPr rtl="1"/>
              <a:tblGrid>
                <a:gridCol w="958850"/>
                <a:gridCol w="1554162"/>
                <a:gridCol w="2722563"/>
                <a:gridCol w="1320800"/>
                <a:gridCol w="2384425"/>
              </a:tblGrid>
              <a:tr h="11430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كَمَا</a:t>
                      </a:r>
                    </a:p>
                  </a:txBody>
                  <a:tcPr marL="0" marR="0"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بَارَكْتَ</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إِبْرَاهِيمَ</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إِبْرَاهِيمَ</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as</a:t>
                      </a:r>
                    </a:p>
                  </a:txBody>
                  <a:tcPr marL="0" marR="0"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You sent blessings</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a:t>
                      </a:r>
                      <a:r>
                        <a:rPr kumimoji="0" lang="en-US" sz="2800" b="0" i="0" u="none" strike="noStrike" cap="none" normalizeH="0" baseline="0" err="1" smtClean="0">
                          <a:ln>
                            <a:noFill/>
                          </a:ln>
                          <a:solidFill>
                            <a:srgbClr val="FFFFFF"/>
                          </a:solidFill>
                          <a:effectLst/>
                          <a:latin typeface="Tahoma" pitchFamily="34" charset="0"/>
                          <a:ea typeface="Times New Roman" pitchFamily="18" charset="0"/>
                          <a:cs typeface="Tahoma" pitchFamily="34" charset="0"/>
                        </a:rPr>
                        <a:t>Ibraheem</a:t>
                      </a:r>
                      <a:endPar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endParaRP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a:t>
                      </a:r>
                      <a:r>
                        <a:rPr kumimoji="0" lang="en-US" sz="2800" b="0" i="0" u="none" strike="noStrike" cap="none" normalizeH="0" baseline="0" err="1" smtClean="0">
                          <a:ln>
                            <a:noFill/>
                          </a:ln>
                          <a:solidFill>
                            <a:srgbClr val="FFFFFF"/>
                          </a:solidFill>
                          <a:effectLst/>
                          <a:latin typeface="Tahoma" pitchFamily="34" charset="0"/>
                          <a:ea typeface="Times New Roman" pitchFamily="18" charset="0"/>
                          <a:cs typeface="Tahoma" pitchFamily="34" charset="0"/>
                        </a:rPr>
                        <a:t>Ibraheem</a:t>
                      </a: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976927" name="Text Box 31"/>
          <p:cNvSpPr txBox="1">
            <a:spLocks noChangeArrowheads="1"/>
          </p:cNvSpPr>
          <p:nvPr/>
        </p:nvSpPr>
        <p:spPr bwMode="auto">
          <a:xfrm>
            <a:off x="671514" y="5397579"/>
            <a:ext cx="3775075" cy="1108075"/>
          </a:xfrm>
          <a:prstGeom prst="rect">
            <a:avLst/>
          </a:prstGeom>
          <a:noFill/>
          <a:ln w="9525">
            <a:noFill/>
            <a:miter lim="800000"/>
            <a:headEnd/>
            <a:tailEnd/>
          </a:ln>
        </p:spPr>
        <p:txBody>
          <a:bodyPr wrap="none">
            <a:spAutoFit/>
          </a:bodyPr>
          <a:lstStyle/>
          <a:p>
            <a:pPr>
              <a:defRPr/>
            </a:pPr>
            <a:r>
              <a:rPr lang="en-US" sz="6600" err="1">
                <a:solidFill>
                  <a:srgbClr val="FFFFFF"/>
                </a:solidFill>
                <a:latin typeface="+mj-lt"/>
                <a:ea typeface="Times New Roman" pitchFamily="18" charset="0"/>
                <a:cs typeface="Tajweed" pitchFamily="2" charset="-78"/>
              </a:rPr>
              <a:t>Ibraheem</a:t>
            </a:r>
            <a:endParaRPr lang="en-US" sz="6600">
              <a:solidFill>
                <a:srgbClr val="FFFFFF"/>
              </a:solidFill>
              <a:latin typeface="+mj-lt"/>
              <a:ea typeface="Times New Roman" pitchFamily="18" charset="0"/>
              <a:cs typeface="Tajweed" pitchFamily="2" charset="-78"/>
            </a:endParaRPr>
          </a:p>
        </p:txBody>
      </p:sp>
      <p:sp>
        <p:nvSpPr>
          <p:cNvPr id="10" name="Text Box 30"/>
          <p:cNvSpPr txBox="1">
            <a:spLocks noChangeArrowheads="1"/>
          </p:cNvSpPr>
          <p:nvPr/>
        </p:nvSpPr>
        <p:spPr bwMode="auto">
          <a:xfrm>
            <a:off x="7342189" y="5445204"/>
            <a:ext cx="1116011" cy="1107996"/>
          </a:xfrm>
          <a:prstGeom prst="rect">
            <a:avLst/>
          </a:prstGeom>
          <a:noFill/>
          <a:ln w="9525">
            <a:noFill/>
            <a:miter lim="800000"/>
            <a:headEnd/>
            <a:tailEnd/>
          </a:ln>
        </p:spPr>
        <p:txBody>
          <a:bodyPr wrap="none">
            <a:spAutoFit/>
          </a:bodyPr>
          <a:lstStyle/>
          <a:p>
            <a:pPr>
              <a:defRPr/>
            </a:pPr>
            <a:r>
              <a:rPr lang="en-US" sz="6600">
                <a:solidFill>
                  <a:srgbClr val="FFFFFF"/>
                </a:solidFill>
                <a:latin typeface="+mj-lt"/>
              </a:rPr>
              <a:t>o</a:t>
            </a:r>
            <a:r>
              <a:rPr lang="en-US" sz="6600" smtClean="0">
                <a:solidFill>
                  <a:srgbClr val="FFFFFF"/>
                </a:solidFill>
                <a:latin typeface="+mj-lt"/>
              </a:rPr>
              <a:t>n</a:t>
            </a:r>
            <a:endParaRPr lang="en-US" sz="6600">
              <a:solidFill>
                <a:srgbClr val="FFFFFF"/>
              </a:solidFill>
              <a:latin typeface="+mj-lt"/>
            </a:endParaRPr>
          </a:p>
        </p:txBody>
      </p:sp>
      <p:sp>
        <p:nvSpPr>
          <p:cNvPr id="8" name="Oval 7"/>
          <p:cNvSpPr/>
          <p:nvPr/>
        </p:nvSpPr>
        <p:spPr>
          <a:xfrm rot="19488958">
            <a:off x="55563" y="2328863"/>
            <a:ext cx="1522412" cy="990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3600" b="1"/>
              <a:t>*</a:t>
            </a:r>
            <a:r>
              <a:rPr lang="en-US" sz="3600" b="1"/>
              <a:t>70</a:t>
            </a:r>
            <a:endParaRPr lang="en-IN" sz="36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repeatCount="indefinite" accel="50000" decel="50000" fill="hold" grpId="0" nodeType="withEffect">
                                  <p:stCondLst>
                                    <p:cond delay="0"/>
                                  </p:stCondLst>
                                  <p:childTnLst>
                                    <p:animMotion origin="layout" path="M 2.77778E-7 -4.81481E-6 L -0.00191 -0.14328 " pathEditMode="relative" rAng="0" ptsTypes="AA">
                                      <p:cBhvr>
                                        <p:cTn id="6" dur="2000" fill="hold"/>
                                        <p:tgtEl>
                                          <p:spTgt spid="10"/>
                                        </p:tgtEl>
                                        <p:attrNameLst>
                                          <p:attrName>ppt_x</p:attrName>
                                          <p:attrName>ppt_y</p:attrName>
                                        </p:attrNameLst>
                                      </p:cBhvr>
                                      <p:rCtr x="-100" y="-7200"/>
                                    </p:animMotion>
                                  </p:childTnLst>
                                </p:cTn>
                              </p:par>
                              <p:par>
                                <p:cTn id="7" presetID="64" presetClass="path" presetSubtype="0" repeatCount="indefinite" accel="50000" decel="50000" fill="hold" grpId="0" nodeType="withEffect">
                                  <p:stCondLst>
                                    <p:cond delay="0"/>
                                  </p:stCondLst>
                                  <p:childTnLst>
                                    <p:animMotion origin="layout" path="M -3.05556E-6 -3.7037E-7 L -0.00399 -0.13634 " pathEditMode="relative" rAng="0" ptsTypes="AA">
                                      <p:cBhvr>
                                        <p:cTn id="8" dur="2000" fill="hold"/>
                                        <p:tgtEl>
                                          <p:spTgt spid="976927"/>
                                        </p:tgtEl>
                                        <p:attrNameLst>
                                          <p:attrName>ppt_x</p:attrName>
                                          <p:attrName>ppt_y</p:attrName>
                                        </p:attrNameLst>
                                      </p:cBhvr>
                                      <p:rCtr x="-200" y="-68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6927" grpId="0"/>
      <p:bldP spid="10"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81022" name="Group 30"/>
          <p:cNvGraphicFramePr>
            <a:graphicFrameLocks noGrp="1"/>
          </p:cNvGraphicFramePr>
          <p:nvPr/>
        </p:nvGraphicFramePr>
        <p:xfrm>
          <a:off x="127000" y="152400"/>
          <a:ext cx="8940800" cy="2087880"/>
        </p:xfrm>
        <a:graphic>
          <a:graphicData uri="http://schemas.openxmlformats.org/drawingml/2006/table">
            <a:tbl>
              <a:tblPr rtl="1"/>
              <a:tblGrid>
                <a:gridCol w="958850"/>
                <a:gridCol w="1554162"/>
                <a:gridCol w="2722563"/>
                <a:gridCol w="1320800"/>
                <a:gridCol w="2384425"/>
              </a:tblGrid>
              <a:tr h="11430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كَمَا</a:t>
                      </a:r>
                    </a:p>
                  </a:txBody>
                  <a:tcPr marL="0" marR="0"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بَارَكْتَ</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إِبْرَاهِيمَ</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إِبْرَاهِيمَ</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as</a:t>
                      </a:r>
                    </a:p>
                  </a:txBody>
                  <a:tcPr marL="0" marR="0"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You sent blessings</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Ibraheem</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a:t>
                      </a:r>
                      <a:r>
                        <a:rPr kumimoji="0" lang="en-US" sz="2800" b="0" i="0" u="none" strike="noStrike" cap="none" normalizeH="0" baseline="0" err="1" smtClean="0">
                          <a:ln>
                            <a:noFill/>
                          </a:ln>
                          <a:solidFill>
                            <a:srgbClr val="FFFFFF"/>
                          </a:solidFill>
                          <a:effectLst/>
                          <a:latin typeface="Tahoma" pitchFamily="34" charset="0"/>
                          <a:ea typeface="Times New Roman" pitchFamily="18" charset="0"/>
                          <a:cs typeface="Tahoma" pitchFamily="34" charset="0"/>
                        </a:rPr>
                        <a:t>Ibraheem</a:t>
                      </a: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56344" name="Rectangle 25"/>
          <p:cNvSpPr>
            <a:spLocks noChangeArrowheads="1"/>
          </p:cNvSpPr>
          <p:nvPr/>
        </p:nvSpPr>
        <p:spPr bwMode="auto">
          <a:xfrm>
            <a:off x="-76200" y="2895600"/>
            <a:ext cx="9144000" cy="1981200"/>
          </a:xfrm>
          <a:prstGeom prst="rect">
            <a:avLst/>
          </a:prstGeom>
          <a:noFill/>
          <a:ln w="9525">
            <a:noFill/>
            <a:miter lim="800000"/>
            <a:headEnd/>
            <a:tailEnd/>
          </a:ln>
        </p:spPr>
        <p:txBody>
          <a:bodyPr/>
          <a:lstStyle/>
          <a:p>
            <a:pPr marL="342900" indent="-342900" algn="ctr" rtl="1">
              <a:lnSpc>
                <a:spcPct val="90000"/>
              </a:lnSpc>
              <a:buClr>
                <a:srgbClr val="FFFFFF"/>
              </a:buClr>
              <a:buSzPct val="90000"/>
              <a:buFont typeface="Wingdings" pitchFamily="2" charset="2"/>
              <a:buNone/>
            </a:pPr>
            <a:r>
              <a:rPr lang="ar-SA" sz="12900">
                <a:solidFill>
                  <a:srgbClr val="FFFF00"/>
                </a:solidFill>
                <a:latin typeface="Times New Roman" pitchFamily="18" charset="0"/>
                <a:ea typeface="Times New Roman" pitchFamily="18" charset="0"/>
                <a:cs typeface="Tajweed" pitchFamily="2" charset="-78"/>
              </a:rPr>
              <a:t>وَّ		 </a:t>
            </a:r>
            <a:r>
              <a:rPr lang="en-US" sz="12900">
                <a:solidFill>
                  <a:srgbClr val="FFFF00"/>
                </a:solidFill>
                <a:latin typeface="Times New Roman" pitchFamily="18" charset="0"/>
                <a:ea typeface="Times New Roman" pitchFamily="18" charset="0"/>
                <a:cs typeface="Tajweed" pitchFamily="2" charset="-78"/>
              </a:rPr>
              <a:t>	</a:t>
            </a:r>
            <a:r>
              <a:rPr lang="ar-SA" sz="12900">
                <a:solidFill>
                  <a:srgbClr val="FFFF00"/>
                </a:solidFill>
                <a:latin typeface="Times New Roman" pitchFamily="18" charset="0"/>
                <a:ea typeface="Times New Roman" pitchFamily="18" charset="0"/>
                <a:cs typeface="Tajweed" pitchFamily="2" charset="-78"/>
              </a:rPr>
              <a:t>عَلَىٰ	</a:t>
            </a:r>
            <a:r>
              <a:rPr lang="en-US" sz="12900">
                <a:solidFill>
                  <a:srgbClr val="FFFF00"/>
                </a:solidFill>
                <a:latin typeface="Times New Roman" pitchFamily="18" charset="0"/>
                <a:ea typeface="Times New Roman" pitchFamily="18" charset="0"/>
                <a:cs typeface="Tajweed" pitchFamily="2" charset="-78"/>
              </a:rPr>
              <a:t>	</a:t>
            </a:r>
            <a:r>
              <a:rPr lang="ar-SA" sz="12900">
                <a:solidFill>
                  <a:srgbClr val="FFFF00"/>
                </a:solidFill>
                <a:latin typeface="Times New Roman" pitchFamily="18" charset="0"/>
                <a:ea typeface="Times New Roman" pitchFamily="18" charset="0"/>
                <a:cs typeface="Tajweed" pitchFamily="2" charset="-78"/>
              </a:rPr>
              <a:t> آلِ</a:t>
            </a:r>
          </a:p>
          <a:p>
            <a:pPr marL="342900" indent="-342900" algn="ctr" rtl="1">
              <a:lnSpc>
                <a:spcPct val="90000"/>
              </a:lnSpc>
              <a:buClr>
                <a:srgbClr val="FFFFFF"/>
              </a:buClr>
              <a:buSzPct val="90000"/>
              <a:buFont typeface="Wingdings" pitchFamily="2" charset="2"/>
              <a:buNone/>
            </a:pPr>
            <a:endParaRPr lang="ar-SA" sz="4400">
              <a:solidFill>
                <a:srgbClr val="FFFF00"/>
              </a:solidFill>
              <a:latin typeface="Times New Roman" pitchFamily="18" charset="0"/>
              <a:ea typeface="Times New Roman" pitchFamily="18" charset="0"/>
              <a:cs typeface="Tajweed" pitchFamily="2" charset="-78"/>
            </a:endParaRPr>
          </a:p>
          <a:p>
            <a:pPr marL="342900" indent="-342900" algn="ctr" rtl="1">
              <a:lnSpc>
                <a:spcPct val="90000"/>
              </a:lnSpc>
              <a:buClr>
                <a:srgbClr val="FFFFFF"/>
              </a:buClr>
              <a:buSzPct val="90000"/>
              <a:buFont typeface="Wingdings" pitchFamily="2" charset="2"/>
              <a:buNone/>
            </a:pPr>
            <a:endParaRPr lang="en-US" sz="7400">
              <a:solidFill>
                <a:srgbClr val="FFFFFF"/>
              </a:solidFill>
              <a:latin typeface="Nafees Web Naskh" pitchFamily="2" charset="-78"/>
              <a:ea typeface="Times New Roman" pitchFamily="18" charset="0"/>
              <a:cs typeface="Nafees Web Naskh" pitchFamily="2" charset="-78"/>
            </a:endParaRPr>
          </a:p>
        </p:txBody>
      </p:sp>
      <p:grpSp>
        <p:nvGrpSpPr>
          <p:cNvPr id="2" name="Group 30"/>
          <p:cNvGrpSpPr>
            <a:grpSpLocks/>
          </p:cNvGrpSpPr>
          <p:nvPr/>
        </p:nvGrpSpPr>
        <p:grpSpPr bwMode="auto">
          <a:xfrm>
            <a:off x="383721" y="5689936"/>
            <a:ext cx="8413738" cy="1015664"/>
            <a:chOff x="383746" y="4953128"/>
            <a:chExt cx="8414255" cy="1015328"/>
          </a:xfrm>
        </p:grpSpPr>
        <p:sp>
          <p:nvSpPr>
            <p:cNvPr id="56346" name="Text Box 27"/>
            <p:cNvSpPr txBox="1">
              <a:spLocks noChangeArrowheads="1"/>
            </p:cNvSpPr>
            <p:nvPr/>
          </p:nvSpPr>
          <p:spPr bwMode="auto">
            <a:xfrm>
              <a:off x="4606429" y="4953129"/>
              <a:ext cx="1032718" cy="1015327"/>
            </a:xfrm>
            <a:prstGeom prst="rect">
              <a:avLst/>
            </a:prstGeom>
            <a:noFill/>
            <a:ln w="9525">
              <a:noFill/>
              <a:miter lim="800000"/>
              <a:headEnd/>
              <a:tailEnd/>
            </a:ln>
          </p:spPr>
          <p:txBody>
            <a:bodyPr wrap="none">
              <a:spAutoFit/>
            </a:bodyPr>
            <a:lstStyle/>
            <a:p>
              <a:r>
                <a:rPr lang="en-US" sz="6000"/>
                <a:t>o</a:t>
              </a:r>
              <a:r>
                <a:rPr lang="en-US" sz="6000" smtClean="0"/>
                <a:t>n</a:t>
              </a:r>
              <a:endParaRPr lang="en-US" sz="5000"/>
            </a:p>
          </p:txBody>
        </p:sp>
        <p:sp>
          <p:nvSpPr>
            <p:cNvPr id="56347" name="Text Box 28"/>
            <p:cNvSpPr txBox="1">
              <a:spLocks noChangeArrowheads="1"/>
            </p:cNvSpPr>
            <p:nvPr/>
          </p:nvSpPr>
          <p:spPr bwMode="auto">
            <a:xfrm>
              <a:off x="383746" y="4953128"/>
              <a:ext cx="2207215" cy="1015327"/>
            </a:xfrm>
            <a:prstGeom prst="rect">
              <a:avLst/>
            </a:prstGeom>
            <a:noFill/>
            <a:ln w="9525">
              <a:noFill/>
              <a:miter lim="800000"/>
              <a:headEnd/>
              <a:tailEnd/>
            </a:ln>
          </p:spPr>
          <p:txBody>
            <a:bodyPr wrap="none">
              <a:spAutoFit/>
            </a:bodyPr>
            <a:lstStyle/>
            <a:p>
              <a:r>
                <a:rPr lang="en-US" sz="6000"/>
                <a:t>f</a:t>
              </a:r>
              <a:r>
                <a:rPr lang="en-US" sz="6000" smtClean="0"/>
                <a:t>amily</a:t>
              </a:r>
              <a:endParaRPr lang="en-US" sz="5000"/>
            </a:p>
          </p:txBody>
        </p:sp>
        <p:sp>
          <p:nvSpPr>
            <p:cNvPr id="56348" name="Text Box 29"/>
            <p:cNvSpPr txBox="1">
              <a:spLocks noChangeArrowheads="1"/>
            </p:cNvSpPr>
            <p:nvPr/>
          </p:nvSpPr>
          <p:spPr bwMode="auto">
            <a:xfrm>
              <a:off x="7354888" y="4953129"/>
              <a:ext cx="1443113" cy="1015327"/>
            </a:xfrm>
            <a:prstGeom prst="rect">
              <a:avLst/>
            </a:prstGeom>
            <a:noFill/>
            <a:ln w="9525">
              <a:noFill/>
              <a:miter lim="800000"/>
              <a:headEnd/>
              <a:tailEnd/>
            </a:ln>
          </p:spPr>
          <p:txBody>
            <a:bodyPr wrap="none">
              <a:spAutoFit/>
            </a:bodyPr>
            <a:lstStyle/>
            <a:p>
              <a:r>
                <a:rPr lang="en-US" sz="6000"/>
                <a:t>a</a:t>
              </a:r>
              <a:r>
                <a:rPr lang="en-US" sz="6000" smtClean="0"/>
                <a:t>nd</a:t>
              </a:r>
              <a:endParaRPr lang="en-US" sz="500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repeatCount="indefinite" accel="50000" decel="50000" fill="hold" nodeType="withEffect">
                                  <p:stCondLst>
                                    <p:cond delay="0"/>
                                  </p:stCondLst>
                                  <p:childTnLst>
                                    <p:animMotion origin="layout" path="M -1.38889E-6 -2.59259E-6 L -0.00087 -0.11481 " pathEditMode="relative" rAng="0" ptsTypes="AA">
                                      <p:cBhvr>
                                        <p:cTn id="6" dur="2000" fill="hold"/>
                                        <p:tgtEl>
                                          <p:spTgt spid="2"/>
                                        </p:tgtEl>
                                        <p:attrNameLst>
                                          <p:attrName>ppt_x</p:attrName>
                                          <p:attrName>ppt_y</p:attrName>
                                        </p:attrNameLst>
                                      </p:cBhvr>
                                      <p:rCtr x="-100" y="-57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flipV="1">
            <a:off x="457200" y="14478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85091" name="Group 3"/>
          <p:cNvGraphicFramePr>
            <a:graphicFrameLocks noGrp="1"/>
          </p:cNvGraphicFramePr>
          <p:nvPr/>
        </p:nvGraphicFramePr>
        <p:xfrm>
          <a:off x="228600" y="1752600"/>
          <a:ext cx="8686800" cy="1981200"/>
        </p:xfrm>
        <a:graphic>
          <a:graphicData uri="http://schemas.openxmlformats.org/drawingml/2006/table">
            <a:tbl>
              <a:tblPr rtl="1"/>
              <a:tblGrid>
                <a:gridCol w="1590912"/>
                <a:gridCol w="3628788"/>
                <a:gridCol w="3467100"/>
              </a:tblGrid>
              <a:tr h="11430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كَمَا</a:t>
                      </a:r>
                    </a:p>
                  </a:txBody>
                  <a:tcPr marL="0" marR="0" anchor="b" horzOverflow="overflow">
                    <a:lnL w="762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cs typeface="Tajweed" pitchFamily="2" charset="-78"/>
                        </a:rPr>
                        <a:t>بَارَكْتَ</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إِبْرَاهِيمَ</a:t>
                      </a:r>
                    </a:p>
                  </a:txBody>
                  <a:tcPr marL="0" marR="0" anchor="ctr" horzOverflow="overflow">
                    <a:lnL w="6350" cap="flat" cmpd="sng" algn="ctr">
                      <a:solidFill>
                        <a:schemeClr val="tx1"/>
                      </a:solidFill>
                      <a:prstDash val="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FFFFFF"/>
                        </a:solidFill>
                        <a:effectLst/>
                        <a:latin typeface="Tahoma" pitchFamily="34" charset="0"/>
                        <a:cs typeface="Tahoma" pitchFamily="34" charset="0"/>
                      </a:endParaRPr>
                    </a:p>
                  </a:txBody>
                  <a:tcPr marL="0" marR="0" anchor="ctr" horzOverflow="overflow">
                    <a:lnL w="762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FFFFFF"/>
                        </a:solidFill>
                        <a:effectLst/>
                        <a:latin typeface="Tahoma" pitchFamily="34" charset="0"/>
                        <a:cs typeface="Tahoma" pitchFamily="34" charset="0"/>
                      </a:endParaRP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endParaRPr>
                    </a:p>
                  </a:txBody>
                  <a:tcPr marL="0" marR="0" anchor="ctr" horzOverflow="overflow">
                    <a:lnL w="6350" cap="flat" cmpd="sng" algn="ctr">
                      <a:solidFill>
                        <a:schemeClr val="tx1"/>
                      </a:solidFill>
                      <a:prstDash val="dot"/>
                      <a:round/>
                      <a:headEnd type="none" w="med" len="med"/>
                      <a:tailEnd type="none" w="med" len="med"/>
                    </a:lnL>
                    <a:lnR w="762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graphicFrame>
        <p:nvGraphicFramePr>
          <p:cNvPr id="5" name="Table 4"/>
          <p:cNvGraphicFramePr>
            <a:graphicFrameLocks noGrp="1"/>
          </p:cNvGraphicFramePr>
          <p:nvPr/>
        </p:nvGraphicFramePr>
        <p:xfrm>
          <a:off x="304800" y="4572000"/>
          <a:ext cx="8610600" cy="1981200"/>
        </p:xfrm>
        <a:graphic>
          <a:graphicData uri="http://schemas.openxmlformats.org/drawingml/2006/table">
            <a:tbl>
              <a:tblPr rtl="1"/>
              <a:tblGrid>
                <a:gridCol w="3069418"/>
                <a:gridCol w="5541182"/>
              </a:tblGrid>
              <a:tr h="11430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ctr" horzOverflow="overflow">
                    <a:lnL w="762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إِبْرَاهِيمَ</a:t>
                      </a:r>
                    </a:p>
                  </a:txBody>
                  <a:tcPr marL="0" marR="0" anchor="ctr" horzOverflow="overflow">
                    <a:lnL w="6350" cap="flat" cmpd="sng" algn="ctr">
                      <a:solidFill>
                        <a:schemeClr val="tx1"/>
                      </a:solidFill>
                      <a:prstDash val="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endParaRPr>
                    </a:p>
                  </a:txBody>
                  <a:tcPr marL="0" marR="0" anchor="ctr" horzOverflow="overflow">
                    <a:lnL w="762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endParaRPr>
                    </a:p>
                  </a:txBody>
                  <a:tcPr marL="0" marR="0" anchor="ctr" horzOverflow="overflow">
                    <a:lnL w="6350" cap="flat" cmpd="sng" algn="ctr">
                      <a:solidFill>
                        <a:schemeClr val="tx1"/>
                      </a:solidFill>
                      <a:prstDash val="dot"/>
                      <a:round/>
                      <a:headEnd type="none" w="med" len="med"/>
                      <a:tailEnd type="none" w="med" len="med"/>
                    </a:lnL>
                    <a:lnR w="762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6" name="Rectangle 2"/>
          <p:cNvSpPr txBox="1">
            <a:spLocks noChangeArrowheads="1"/>
          </p:cNvSpPr>
          <p:nvPr/>
        </p:nvSpPr>
        <p:spPr bwMode="auto">
          <a:xfrm>
            <a:off x="228600" y="1066800"/>
            <a:ext cx="8686800" cy="838200"/>
          </a:xfrm>
          <a:prstGeom prst="rect">
            <a:avLst/>
          </a:prstGeom>
          <a:noFill/>
          <a:ln w="9525">
            <a:noFill/>
            <a:miter lim="800000"/>
            <a:headEnd/>
            <a:tailEnd/>
          </a:ln>
        </p:spPr>
        <p:txBody>
          <a:bodyPr anchor="ctr"/>
          <a:lstStyle/>
          <a:p>
            <a:pPr algn="ctr" rtl="1" eaLnBrk="0" hangingPunct="0">
              <a:defRPr/>
            </a:pPr>
            <a:r>
              <a:rPr lang="en-US" sz="2400" b="1" kern="0">
                <a:latin typeface="+mj-lt"/>
                <a:ea typeface="+mj-ea"/>
                <a:cs typeface="+mj-cs"/>
              </a:rPr>
              <a:t>Practice with </a:t>
            </a:r>
            <a:r>
              <a:rPr lang="en-US" sz="2400" b="1" kern="0" smtClean="0">
                <a:latin typeface="+mj-lt"/>
                <a:ea typeface="+mj-ea"/>
                <a:cs typeface="+mj-cs"/>
              </a:rPr>
              <a:t>Imagination</a:t>
            </a:r>
            <a:r>
              <a:rPr lang="en-US" sz="2400" b="1" kern="0">
                <a:latin typeface="+mj-lt"/>
                <a:ea typeface="+mj-ea"/>
                <a:cs typeface="+mj-cs"/>
              </a:rPr>
              <a:t>, </a:t>
            </a:r>
            <a:r>
              <a:rPr lang="en-US" sz="2400" b="1" kern="0" smtClean="0">
                <a:latin typeface="+mj-lt"/>
                <a:ea typeface="+mj-ea"/>
                <a:cs typeface="+mj-cs"/>
              </a:rPr>
              <a:t>Feelings </a:t>
            </a:r>
            <a:r>
              <a:rPr lang="en-US" sz="2400" b="1" kern="0">
                <a:latin typeface="+mj-lt"/>
                <a:ea typeface="+mj-ea"/>
                <a:cs typeface="+mj-cs"/>
              </a:rPr>
              <a:t>and </a:t>
            </a:r>
            <a:r>
              <a:rPr lang="en-US" sz="2400" b="1" kern="0" smtClean="0">
                <a:latin typeface="+mj-lt"/>
                <a:ea typeface="+mj-ea"/>
                <a:cs typeface="+mj-cs"/>
              </a:rPr>
              <a:t>Prayer</a:t>
            </a:r>
            <a:endParaRPr lang="ar-SA" sz="2400" b="1" kern="0">
              <a:latin typeface="+mj-lt"/>
              <a:ea typeface="+mj-ea"/>
              <a:cs typeface="+mj-cs"/>
            </a:endParaRPr>
          </a:p>
        </p:txBody>
      </p:sp>
      <p:sp>
        <p:nvSpPr>
          <p:cNvPr id="7" name="Rectangle 6"/>
          <p:cNvSpPr>
            <a:spLocks noChangeArrowheads="1"/>
          </p:cNvSpPr>
          <p:nvPr/>
        </p:nvSpPr>
        <p:spPr bwMode="auto">
          <a:xfrm>
            <a:off x="3983038" y="3048000"/>
            <a:ext cx="3092450" cy="523875"/>
          </a:xfrm>
          <a:prstGeom prst="rect">
            <a:avLst/>
          </a:prstGeom>
          <a:noFill/>
          <a:ln w="9525">
            <a:noFill/>
            <a:miter lim="800000"/>
            <a:headEnd/>
            <a:tailEnd/>
          </a:ln>
        </p:spPr>
        <p:txBody>
          <a:bodyPr wrap="none">
            <a:spAutoFit/>
          </a:bodyPr>
          <a:lstStyle/>
          <a:p>
            <a:pPr algn="ctr" rtl="1"/>
            <a:r>
              <a:rPr lang="en-US" sz="2800">
                <a:solidFill>
                  <a:srgbClr val="FFFFFF"/>
                </a:solidFill>
              </a:rPr>
              <a:t>You sent blessings</a:t>
            </a:r>
          </a:p>
        </p:txBody>
      </p:sp>
      <p:sp>
        <p:nvSpPr>
          <p:cNvPr id="8" name="Rectangle 7"/>
          <p:cNvSpPr>
            <a:spLocks noChangeArrowheads="1"/>
          </p:cNvSpPr>
          <p:nvPr/>
        </p:nvSpPr>
        <p:spPr bwMode="auto">
          <a:xfrm>
            <a:off x="762000" y="3048000"/>
            <a:ext cx="2219325" cy="523875"/>
          </a:xfrm>
          <a:prstGeom prst="rect">
            <a:avLst/>
          </a:prstGeom>
          <a:noFill/>
          <a:ln w="9525">
            <a:noFill/>
            <a:miter lim="800000"/>
            <a:headEnd/>
            <a:tailEnd/>
          </a:ln>
        </p:spPr>
        <p:txBody>
          <a:bodyPr wrap="none">
            <a:spAutoFit/>
          </a:bodyPr>
          <a:lstStyle/>
          <a:p>
            <a:pPr algn="ctr" rtl="1"/>
            <a:r>
              <a:rPr lang="en-US" sz="2800">
                <a:solidFill>
                  <a:srgbClr val="FFFFFF"/>
                </a:solidFill>
                <a:cs typeface="Times New Roman" pitchFamily="18" charset="0"/>
              </a:rPr>
              <a:t>on Ibraheem</a:t>
            </a:r>
          </a:p>
        </p:txBody>
      </p:sp>
      <p:sp>
        <p:nvSpPr>
          <p:cNvPr id="9" name="Rectangle 8"/>
          <p:cNvSpPr>
            <a:spLocks noChangeArrowheads="1"/>
          </p:cNvSpPr>
          <p:nvPr/>
        </p:nvSpPr>
        <p:spPr bwMode="auto">
          <a:xfrm>
            <a:off x="7696200" y="3048000"/>
            <a:ext cx="533400" cy="523875"/>
          </a:xfrm>
          <a:prstGeom prst="rect">
            <a:avLst/>
          </a:prstGeom>
          <a:noFill/>
          <a:ln w="9525">
            <a:noFill/>
            <a:miter lim="800000"/>
            <a:headEnd/>
            <a:tailEnd/>
          </a:ln>
        </p:spPr>
        <p:txBody>
          <a:bodyPr wrap="none">
            <a:spAutoFit/>
          </a:bodyPr>
          <a:lstStyle/>
          <a:p>
            <a:pPr algn="ctr" rtl="1"/>
            <a:r>
              <a:rPr lang="en-US" sz="2800">
                <a:solidFill>
                  <a:srgbClr val="FFFFFF"/>
                </a:solidFill>
              </a:rPr>
              <a:t>as</a:t>
            </a:r>
          </a:p>
        </p:txBody>
      </p:sp>
      <p:sp>
        <p:nvSpPr>
          <p:cNvPr id="10" name="Rectangle 9"/>
          <p:cNvSpPr>
            <a:spLocks noChangeArrowheads="1"/>
          </p:cNvSpPr>
          <p:nvPr/>
        </p:nvSpPr>
        <p:spPr bwMode="auto">
          <a:xfrm>
            <a:off x="1255713" y="5867400"/>
            <a:ext cx="3919537" cy="523875"/>
          </a:xfrm>
          <a:prstGeom prst="rect">
            <a:avLst/>
          </a:prstGeom>
          <a:noFill/>
          <a:ln w="9525">
            <a:noFill/>
            <a:miter lim="800000"/>
            <a:headEnd/>
            <a:tailEnd/>
          </a:ln>
        </p:spPr>
        <p:txBody>
          <a:bodyPr wrap="none">
            <a:spAutoFit/>
          </a:bodyPr>
          <a:lstStyle/>
          <a:p>
            <a:pPr algn="ctr" rtl="1"/>
            <a:r>
              <a:rPr lang="en-US" sz="2800">
                <a:solidFill>
                  <a:srgbClr val="FFFFFF"/>
                </a:solidFill>
                <a:cs typeface="Times New Roman" pitchFamily="18" charset="0"/>
              </a:rPr>
              <a:t>the family of Ibraheem.</a:t>
            </a:r>
          </a:p>
        </p:txBody>
      </p:sp>
      <p:sp>
        <p:nvSpPr>
          <p:cNvPr id="11" name="Rectangle 10"/>
          <p:cNvSpPr>
            <a:spLocks noChangeArrowheads="1"/>
          </p:cNvSpPr>
          <p:nvPr/>
        </p:nvSpPr>
        <p:spPr bwMode="auto">
          <a:xfrm>
            <a:off x="6705600" y="5867400"/>
            <a:ext cx="1281113" cy="523875"/>
          </a:xfrm>
          <a:prstGeom prst="rect">
            <a:avLst/>
          </a:prstGeom>
          <a:noFill/>
          <a:ln w="9525">
            <a:noFill/>
            <a:miter lim="800000"/>
            <a:headEnd/>
            <a:tailEnd/>
          </a:ln>
        </p:spPr>
        <p:txBody>
          <a:bodyPr wrap="none">
            <a:spAutoFit/>
          </a:bodyPr>
          <a:lstStyle/>
          <a:p>
            <a:pPr algn="ctr" rtl="1"/>
            <a:r>
              <a:rPr lang="en-US" sz="2800">
                <a:solidFill>
                  <a:srgbClr val="FFFFFF"/>
                </a:solidFill>
                <a:cs typeface="Times New Roman" pitchFamily="18" charset="0"/>
              </a:rPr>
              <a:t>and on</a:t>
            </a:r>
          </a:p>
        </p:txBody>
      </p:sp>
      <p:sp>
        <p:nvSpPr>
          <p:cNvPr id="12" name="Rectangle 26"/>
          <p:cNvSpPr txBox="1">
            <a:spLocks noChangeArrowheads="1"/>
          </p:cNvSpPr>
          <p:nvPr/>
        </p:nvSpPr>
        <p:spPr bwMode="auto">
          <a:xfrm>
            <a:off x="990600" y="381000"/>
            <a:ext cx="7391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smtClean="0">
                <a:ln>
                  <a:noFill/>
                </a:ln>
                <a:solidFill>
                  <a:schemeClr val="tx1"/>
                </a:solidFill>
                <a:effectLst/>
                <a:uLnTx/>
                <a:uFillTx/>
                <a:latin typeface="+mj-lt"/>
                <a:ea typeface="+mj-ea"/>
                <a:cs typeface="+mj-cs"/>
              </a:rPr>
              <a:t>Durood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9"/>
                                        </p:tgtEl>
                                      </p:cBhvr>
                                      <p:by x="110000" y="110000"/>
                                    </p:animScale>
                                  </p:childTnLst>
                                </p:cTn>
                              </p:par>
                              <p:par>
                                <p:cTn id="7" presetID="6" presetClass="emph" presetSubtype="0" repeatCount="indefinite" accel="50000" decel="50000" autoRev="1" fill="hold" grpId="0" nodeType="withEffect">
                                  <p:stCondLst>
                                    <p:cond delay="0"/>
                                  </p:stCondLst>
                                  <p:childTnLst>
                                    <p:animScale>
                                      <p:cBhvr>
                                        <p:cTn id="8" dur="2000" fill="hold"/>
                                        <p:tgtEl>
                                          <p:spTgt spid="7"/>
                                        </p:tgtEl>
                                      </p:cBhvr>
                                      <p:by x="110000" y="110000"/>
                                    </p:animScale>
                                  </p:childTnLst>
                                </p:cTn>
                              </p:par>
                              <p:par>
                                <p:cTn id="9" presetID="6" presetClass="emph" presetSubtype="0" repeatCount="indefinite" accel="50000" decel="50000" autoRev="1" fill="hold" grpId="0" nodeType="withEffect">
                                  <p:stCondLst>
                                    <p:cond delay="0"/>
                                  </p:stCondLst>
                                  <p:childTnLst>
                                    <p:animScale>
                                      <p:cBhvr>
                                        <p:cTn id="10" dur="2000" fill="hold"/>
                                        <p:tgtEl>
                                          <p:spTgt spid="8"/>
                                        </p:tgtEl>
                                      </p:cBhvr>
                                      <p:by x="110000" y="110000"/>
                                    </p:animScale>
                                  </p:childTnLst>
                                </p:cTn>
                              </p:par>
                              <p:par>
                                <p:cTn id="11" presetID="6" presetClass="emph" presetSubtype="0" repeatCount="indefinite" accel="50000" decel="50000" autoRev="1" fill="hold" grpId="0" nodeType="withEffect">
                                  <p:stCondLst>
                                    <p:cond delay="0"/>
                                  </p:stCondLst>
                                  <p:childTnLst>
                                    <p:animScale>
                                      <p:cBhvr>
                                        <p:cTn id="12" dur="2000" fill="hold"/>
                                        <p:tgtEl>
                                          <p:spTgt spid="11"/>
                                        </p:tgtEl>
                                      </p:cBhvr>
                                      <p:by x="110000" y="110000"/>
                                    </p:animScale>
                                  </p:childTnLst>
                                </p:cTn>
                              </p:par>
                              <p:par>
                                <p:cTn id="13" presetID="6" presetClass="emph" presetSubtype="0" repeatCount="indefinite" accel="50000" decel="50000" autoRev="1" fill="hold" grpId="0" nodeType="withEffect">
                                  <p:stCondLst>
                                    <p:cond delay="0"/>
                                  </p:stCondLst>
                                  <p:childTnLst>
                                    <p:animScale>
                                      <p:cBhvr>
                                        <p:cTn id="14" dur="2000" fill="hold"/>
                                        <p:tgtEl>
                                          <p:spTgt spid="10"/>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52323" name="Group 3"/>
          <p:cNvGraphicFramePr>
            <a:graphicFrameLocks noGrp="1"/>
          </p:cNvGraphicFramePr>
          <p:nvPr/>
        </p:nvGraphicFramePr>
        <p:xfrm>
          <a:off x="152400" y="2438400"/>
          <a:ext cx="8763000" cy="1828800"/>
        </p:xfrm>
        <a:graphic>
          <a:graphicData uri="http://schemas.openxmlformats.org/drawingml/2006/table">
            <a:tbl>
              <a:tblPr rtl="1"/>
              <a:tblGrid>
                <a:gridCol w="2844800"/>
                <a:gridCol w="3048000"/>
                <a:gridCol w="2870200"/>
              </a:tblGrid>
              <a:tr h="1295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إِنَّكَ</a:t>
                      </a:r>
                    </a:p>
                  </a:txBody>
                  <a:tcPr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حَمِيدٌ</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مَّجِيدٌ</a:t>
                      </a:r>
                    </a:p>
                  </a:txBody>
                  <a:tcPr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533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Indeed, You are</a:t>
                      </a:r>
                    </a:p>
                  </a:txBody>
                  <a:tcPr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worthy of praise,</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full of glory.</a:t>
                      </a:r>
                    </a:p>
                  </a:txBody>
                  <a:tcPr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5" name="Rectangle 26"/>
          <p:cNvSpPr txBox="1">
            <a:spLocks noChangeArrowheads="1"/>
          </p:cNvSpPr>
          <p:nvPr/>
        </p:nvSpPr>
        <p:spPr bwMode="auto">
          <a:xfrm>
            <a:off x="990600" y="381000"/>
            <a:ext cx="7391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smtClean="0">
                <a:ln>
                  <a:noFill/>
                </a:ln>
                <a:solidFill>
                  <a:schemeClr val="tx1"/>
                </a:solidFill>
                <a:effectLst/>
                <a:uLnTx/>
                <a:uFillTx/>
                <a:latin typeface="+mj-lt"/>
                <a:ea typeface="+mj-ea"/>
                <a:cs typeface="+mj-cs"/>
              </a:rPr>
              <a:t>Durood</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54371" name="Group 3"/>
          <p:cNvGraphicFramePr>
            <a:graphicFrameLocks noGrp="1"/>
          </p:cNvGraphicFramePr>
          <p:nvPr/>
        </p:nvGraphicFramePr>
        <p:xfrm>
          <a:off x="152400" y="152400"/>
          <a:ext cx="8763000" cy="1828800"/>
        </p:xfrm>
        <a:graphic>
          <a:graphicData uri="http://schemas.openxmlformats.org/drawingml/2006/table">
            <a:tbl>
              <a:tblPr rtl="1"/>
              <a:tblGrid>
                <a:gridCol w="2844800"/>
                <a:gridCol w="3048000"/>
                <a:gridCol w="2870200"/>
              </a:tblGrid>
              <a:tr h="1295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إِنَّكَ</a:t>
                      </a:r>
                    </a:p>
                  </a:txBody>
                  <a:tcPr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حَمِيدٌ</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مَّجِيدٌ</a:t>
                      </a:r>
                    </a:p>
                  </a:txBody>
                  <a:tcPr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533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Indeed, You are</a:t>
                      </a:r>
                    </a:p>
                  </a:txBody>
                  <a:tcPr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worthy of praise,</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full of glory.</a:t>
                      </a:r>
                    </a:p>
                  </a:txBody>
                  <a:tcPr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graphicFrame>
        <p:nvGraphicFramePr>
          <p:cNvPr id="954385" name="Group 17"/>
          <p:cNvGraphicFramePr>
            <a:graphicFrameLocks noGrp="1"/>
          </p:cNvGraphicFramePr>
          <p:nvPr/>
        </p:nvGraphicFramePr>
        <p:xfrm>
          <a:off x="152400" y="2286000"/>
          <a:ext cx="1600200" cy="4648201"/>
        </p:xfrm>
        <a:graphic>
          <a:graphicData uri="http://schemas.openxmlformats.org/drawingml/2006/table">
            <a:tbl>
              <a:tblPr/>
              <a:tblGrid>
                <a:gridCol w="1600200"/>
              </a:tblGrid>
              <a:tr h="6635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4000" b="0" i="0" u="none" strike="noStrike" cap="none" normalizeH="0" baseline="0" smtClean="0">
                          <a:ln>
                            <a:noFill/>
                          </a:ln>
                          <a:solidFill>
                            <a:schemeClr val="tx1"/>
                          </a:solidFill>
                          <a:effectLst/>
                          <a:latin typeface="Tahoma" pitchFamily="34" charset="0"/>
                          <a:cs typeface="Tajweed" pitchFamily="2" charset="-78"/>
                        </a:rPr>
                        <a:t>إِنَّه</a:t>
                      </a:r>
                      <a:r>
                        <a:rPr kumimoji="0" lang="ar-SA" sz="4000" b="0" i="0" u="none" strike="noStrike" cap="none" normalizeH="0" baseline="30000" smtClean="0">
                          <a:ln>
                            <a:noFill/>
                          </a:ln>
                          <a:solidFill>
                            <a:schemeClr val="tx1"/>
                          </a:solidFill>
                          <a:effectLst/>
                          <a:latin typeface="Tahoma" pitchFamily="34" charset="0"/>
                          <a:cs typeface="Tajweed" pitchFamily="2" charset="-78"/>
                        </a:rPr>
                        <a:t>،</a:t>
                      </a:r>
                      <a:endParaRPr kumimoji="0" lang="ar-SA" sz="4000" b="0" i="0" u="none" strike="noStrike" cap="none" normalizeH="0" baseline="0" smtClean="0">
                        <a:ln>
                          <a:noFill/>
                        </a:ln>
                        <a:solidFill>
                          <a:schemeClr val="tx1"/>
                        </a:solidFill>
                        <a:effectLst/>
                        <a:latin typeface="Tahoma" pitchFamily="34"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0000"/>
                    </a:solidFill>
                  </a:tcPr>
                </a:tc>
              </a:tr>
              <a:tr h="66516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4000" b="0" i="0" u="none" strike="noStrike" cap="none" normalizeH="0" baseline="0" smtClean="0">
                          <a:ln>
                            <a:noFill/>
                          </a:ln>
                          <a:solidFill>
                            <a:schemeClr val="tx1"/>
                          </a:solidFill>
                          <a:effectLst/>
                          <a:latin typeface="Tahoma" pitchFamily="34" charset="0"/>
                          <a:cs typeface="Tajweed" pitchFamily="2" charset="-78"/>
                        </a:rPr>
                        <a:t>إِنَّهُمْ</a:t>
                      </a:r>
                      <a:endParaRPr kumimoji="0" lang="en-US" sz="4000" b="0" i="0" u="none" strike="noStrike" cap="none" normalizeH="0" baseline="0" smtClean="0">
                        <a:ln>
                          <a:noFill/>
                        </a:ln>
                        <a:solidFill>
                          <a:schemeClr val="tx1"/>
                        </a:solidFill>
                        <a:effectLst/>
                        <a:latin typeface="Tahoma" pitchFamily="34"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0000"/>
                    </a:solidFill>
                  </a:tcPr>
                </a:tc>
              </a:tr>
              <a:tr h="6635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smtClean="0">
                        <a:ln>
                          <a:noFill/>
                        </a:ln>
                        <a:solidFill>
                          <a:srgbClr val="000000"/>
                        </a:solidFill>
                        <a:effectLst/>
                        <a:latin typeface="Tahoma" pitchFamily="34"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6635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4000" b="0" i="0" u="none" strike="noStrike" cap="none" normalizeH="0" baseline="0" smtClean="0">
                          <a:ln>
                            <a:noFill/>
                          </a:ln>
                          <a:solidFill>
                            <a:srgbClr val="000000"/>
                          </a:solidFill>
                          <a:effectLst/>
                          <a:latin typeface="Tahoma" pitchFamily="34" charset="0"/>
                          <a:cs typeface="Tajweed" pitchFamily="2" charset="-78"/>
                        </a:rPr>
                        <a:t>إِنَّكُمْ</a:t>
                      </a:r>
                      <a:endParaRPr kumimoji="0" lang="en-US" sz="4000" b="0" i="0" u="none" strike="noStrike" cap="none" normalizeH="0" baseline="0" smtClean="0">
                        <a:ln>
                          <a:noFill/>
                        </a:ln>
                        <a:solidFill>
                          <a:srgbClr val="000000"/>
                        </a:solidFill>
                        <a:effectLst/>
                        <a:latin typeface="Tahoma" pitchFamily="34"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FFFF00"/>
                    </a:solidFill>
                  </a:tcPr>
                </a:tc>
              </a:tr>
              <a:tr h="6635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000" b="0" i="0" u="none" strike="noStrike" cap="none" normalizeH="0" baseline="0" smtClean="0">
                          <a:ln>
                            <a:noFill/>
                          </a:ln>
                          <a:solidFill>
                            <a:schemeClr val="tx1"/>
                          </a:solidFill>
                          <a:effectLst/>
                          <a:latin typeface="Tahoma" pitchFamily="34" charset="0"/>
                          <a:cs typeface="Tajweed" pitchFamily="2" charset="-78"/>
                        </a:rPr>
                        <a:t>إ</a:t>
                      </a:r>
                      <a:r>
                        <a:rPr kumimoji="0" lang="ur-PK" sz="4000" b="0" i="0" u="none" strike="noStrike" cap="none" normalizeH="0" baseline="0" smtClean="0">
                          <a:ln>
                            <a:noFill/>
                          </a:ln>
                          <a:solidFill>
                            <a:schemeClr val="tx1"/>
                          </a:solidFill>
                          <a:effectLst/>
                          <a:latin typeface="Tahoma" pitchFamily="34" charset="0"/>
                          <a:cs typeface="Tajweed" pitchFamily="2" charset="-78"/>
                        </a:rPr>
                        <a:t>ِ</a:t>
                      </a:r>
                      <a:r>
                        <a:rPr kumimoji="0" lang="ar-SA" sz="4000" b="0" i="0" u="none" strike="noStrike" cap="none" normalizeH="0" baseline="0" smtClean="0">
                          <a:ln>
                            <a:noFill/>
                          </a:ln>
                          <a:solidFill>
                            <a:schemeClr val="tx1"/>
                          </a:solidFill>
                          <a:effectLst/>
                          <a:latin typeface="Tahoma" pitchFamily="34" charset="0"/>
                          <a:cs typeface="Tajweed" pitchFamily="2" charset="-78"/>
                        </a:rPr>
                        <a:t>نِّ</a:t>
                      </a:r>
                      <a:r>
                        <a:rPr kumimoji="0" lang="ur-PK" sz="4000" b="0" i="0" u="none" strike="noStrike" cap="none" normalizeH="0" baseline="0" smtClean="0">
                          <a:ln>
                            <a:noFill/>
                          </a:ln>
                          <a:solidFill>
                            <a:schemeClr val="tx1"/>
                          </a:solidFill>
                          <a:effectLst/>
                          <a:latin typeface="Tahoma" pitchFamily="34" charset="0"/>
                          <a:cs typeface="Tajweed" pitchFamily="2" charset="-78"/>
                        </a:rPr>
                        <a:t>ي</a:t>
                      </a:r>
                      <a:endParaRPr kumimoji="0" lang="en-US" sz="4000" b="0" i="0" u="none" strike="noStrike" cap="none" normalizeH="0" baseline="0" smtClean="0">
                        <a:ln>
                          <a:noFill/>
                        </a:ln>
                        <a:solidFill>
                          <a:schemeClr val="tx1"/>
                        </a:solidFill>
                        <a:effectLst/>
                        <a:latin typeface="Tahoma" pitchFamily="34"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003300"/>
                    </a:solidFill>
                  </a:tcPr>
                </a:tc>
              </a:tr>
              <a:tr h="66516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4000" b="0" i="0" u="none" strike="noStrike" cap="none" normalizeH="0" baseline="0" smtClean="0">
                          <a:ln>
                            <a:noFill/>
                          </a:ln>
                          <a:solidFill>
                            <a:schemeClr val="tx1"/>
                          </a:solidFill>
                          <a:effectLst/>
                          <a:latin typeface="Tahoma" pitchFamily="34" charset="0"/>
                          <a:cs typeface="Tajweed" pitchFamily="2" charset="-78"/>
                        </a:rPr>
                        <a:t>إِنَّنَا</a:t>
                      </a:r>
                      <a:endParaRPr kumimoji="0" lang="en-US" sz="4000" b="0" i="0" u="none" strike="noStrike" cap="none" normalizeH="0" baseline="0" smtClean="0">
                        <a:ln>
                          <a:noFill/>
                        </a:ln>
                        <a:solidFill>
                          <a:schemeClr val="tx1"/>
                        </a:solidFill>
                        <a:effectLst/>
                        <a:latin typeface="Tahoma" pitchFamily="34"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3175" cap="flat" cmpd="sng" algn="ctr">
                      <a:solidFill>
                        <a:srgbClr val="FFFF00"/>
                      </a:solidFill>
                      <a:prstDash val="solid"/>
                      <a:round/>
                      <a:headEnd type="none" w="med" len="med"/>
                      <a:tailEnd type="none" w="med" len="med"/>
                    </a:lnT>
                    <a:lnB w="57150" cap="flat" cmpd="sng" algn="ctr">
                      <a:solidFill>
                        <a:srgbClr val="FFFF00"/>
                      </a:solidFill>
                      <a:prstDash val="solid"/>
                      <a:round/>
                      <a:headEnd type="none" w="med" len="med"/>
                      <a:tailEnd type="none" w="med" len="med"/>
                    </a:lnB>
                    <a:lnTlToBr>
                      <a:noFill/>
                    </a:lnTlToBr>
                    <a:lnBlToTr>
                      <a:noFill/>
                    </a:lnBlToTr>
                    <a:solidFill>
                      <a:srgbClr val="003300"/>
                    </a:solidFill>
                  </a:tcPr>
                </a:tc>
              </a:tr>
              <a:tr h="6635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ur-PK" sz="4000" b="0" i="0" u="none" strike="noStrike" cap="none" normalizeH="0" baseline="0" smtClean="0">
                          <a:ln>
                            <a:noFill/>
                          </a:ln>
                          <a:solidFill>
                            <a:srgbClr val="FF0000"/>
                          </a:solidFill>
                          <a:effectLst/>
                          <a:latin typeface="Tahoma" pitchFamily="34" charset="0"/>
                          <a:cs typeface="Tajweed" pitchFamily="2" charset="-78"/>
                        </a:rPr>
                        <a:t>إِنَّهَا</a:t>
                      </a:r>
                      <a:endParaRPr kumimoji="0" lang="en-US" sz="4000" b="0" i="0" u="none" strike="noStrike" cap="none" normalizeH="0" baseline="0" smtClean="0">
                        <a:ln>
                          <a:noFill/>
                        </a:ln>
                        <a:solidFill>
                          <a:srgbClr val="FF0000"/>
                        </a:solidFill>
                        <a:effectLst/>
                        <a:latin typeface="Tahoma" pitchFamily="34" charset="0"/>
                        <a:cs typeface="Tajweed" pitchFamily="2" charset="-78"/>
                      </a:endParaRPr>
                    </a:p>
                  </a:txBody>
                  <a:tcPr marT="0" marB="0" anchor="b" horzOverflow="overflow">
                    <a:lnL w="3175" cap="flat" cmpd="sng" algn="ctr">
                      <a:solidFill>
                        <a:srgbClr val="FFFF00"/>
                      </a:solidFill>
                      <a:prstDash val="solid"/>
                      <a:round/>
                      <a:headEnd type="none" w="med" len="med"/>
                      <a:tailEnd type="none" w="med" len="med"/>
                    </a:lnL>
                    <a:lnR w="3175" cap="flat" cmpd="sng" algn="ctr">
                      <a:solidFill>
                        <a:srgbClr val="FFFF00"/>
                      </a:solidFill>
                      <a:prstDash val="solid"/>
                      <a:round/>
                      <a:headEnd type="none" w="med" len="med"/>
                      <a:tailEnd type="none" w="med" len="med"/>
                    </a:lnR>
                    <a:lnT w="57150" cap="flat" cmpd="sng" algn="ctr">
                      <a:solidFill>
                        <a:srgbClr val="FFFF00"/>
                      </a:solidFill>
                      <a:prstDash val="solid"/>
                      <a:round/>
                      <a:headEnd type="none" w="med" len="med"/>
                      <a:tailEnd type="none" w="med" len="med"/>
                    </a:lnT>
                    <a:lnB w="3175" cap="flat" cmpd="sng" algn="ctr">
                      <a:solidFill>
                        <a:srgbClr val="FFFF00"/>
                      </a:solidFill>
                      <a:prstDash val="solid"/>
                      <a:round/>
                      <a:headEnd type="none" w="med" len="med"/>
                      <a:tailEnd type="none" w="med" len="med"/>
                    </a:lnB>
                    <a:lnTlToBr>
                      <a:noFill/>
                    </a:lnTlToBr>
                    <a:lnBlToTr>
                      <a:noFill/>
                    </a:lnBlToTr>
                    <a:solidFill>
                      <a:srgbClr val="000000"/>
                    </a:solidFill>
                  </a:tcPr>
                </a:tc>
              </a:tr>
            </a:tbl>
          </a:graphicData>
        </a:graphic>
      </p:graphicFrame>
      <p:sp>
        <p:nvSpPr>
          <p:cNvPr id="59428" name="Rectangle 35"/>
          <p:cNvSpPr>
            <a:spLocks noChangeArrowheads="1"/>
          </p:cNvSpPr>
          <p:nvPr/>
        </p:nvSpPr>
        <p:spPr bwMode="auto">
          <a:xfrm>
            <a:off x="1905000" y="2362200"/>
            <a:ext cx="7010400" cy="1676400"/>
          </a:xfrm>
          <a:prstGeom prst="rect">
            <a:avLst/>
          </a:prstGeom>
          <a:noFill/>
          <a:ln w="9525">
            <a:noFill/>
            <a:miter lim="800000"/>
            <a:headEnd/>
            <a:tailEnd/>
          </a:ln>
        </p:spPr>
        <p:txBody>
          <a:bodyPr/>
          <a:lstStyle/>
          <a:p>
            <a:pPr marL="342900" indent="-342900" algn="ctr" rtl="1">
              <a:buClr>
                <a:srgbClr val="FFFFFF"/>
              </a:buClr>
              <a:buSzPct val="90000"/>
              <a:buFont typeface="Wingdings" pitchFamily="2" charset="2"/>
              <a:buNone/>
            </a:pPr>
            <a:r>
              <a:rPr lang="en-US" sz="11800">
                <a:solidFill>
                  <a:srgbClr val="FFFF00"/>
                </a:solidFill>
                <a:latin typeface="Times New Roman" pitchFamily="18" charset="0"/>
                <a:ea typeface="Times New Roman" pitchFamily="18" charset="0"/>
                <a:cs typeface="Tajweed" pitchFamily="2" charset="-78"/>
              </a:rPr>
              <a:t>  </a:t>
            </a:r>
            <a:r>
              <a:rPr lang="ar-SA" sz="11800">
                <a:solidFill>
                  <a:srgbClr val="FFFF00"/>
                </a:solidFill>
                <a:latin typeface="Times New Roman" pitchFamily="18" charset="0"/>
                <a:ea typeface="Times New Roman" pitchFamily="18" charset="0"/>
                <a:cs typeface="Tajweed" pitchFamily="2" charset="-78"/>
              </a:rPr>
              <a:t>إِنَّـ</a:t>
            </a:r>
            <a:r>
              <a:rPr lang="en-US" sz="11800">
                <a:solidFill>
                  <a:srgbClr val="FFFF00"/>
                </a:solidFill>
                <a:latin typeface="Times New Roman" pitchFamily="18" charset="0"/>
                <a:ea typeface="Times New Roman" pitchFamily="18" charset="0"/>
                <a:cs typeface="Tajweed" pitchFamily="2" charset="-78"/>
              </a:rPr>
              <a:t>  </a:t>
            </a:r>
            <a:r>
              <a:rPr lang="ar-SA" sz="11800">
                <a:solidFill>
                  <a:srgbClr val="FFFF00"/>
                </a:solidFill>
                <a:latin typeface="Times New Roman" pitchFamily="18" charset="0"/>
                <a:ea typeface="Times New Roman" pitchFamily="18" charset="0"/>
                <a:cs typeface="Tajweed" pitchFamily="2" charset="-78"/>
              </a:rPr>
              <a:t>		</a:t>
            </a:r>
            <a:r>
              <a:rPr lang="en-US" sz="11800">
                <a:solidFill>
                  <a:srgbClr val="FFFF00"/>
                </a:solidFill>
                <a:latin typeface="Times New Roman" pitchFamily="18" charset="0"/>
                <a:ea typeface="Times New Roman" pitchFamily="18" charset="0"/>
                <a:cs typeface="Tajweed" pitchFamily="2" charset="-78"/>
              </a:rPr>
              <a:t>  </a:t>
            </a:r>
            <a:r>
              <a:rPr lang="ar-SA" sz="11800">
                <a:solidFill>
                  <a:srgbClr val="FFFF00"/>
                </a:solidFill>
                <a:latin typeface="Times New Roman" pitchFamily="18" charset="0"/>
                <a:ea typeface="Times New Roman" pitchFamily="18" charset="0"/>
                <a:cs typeface="Tajweed" pitchFamily="2" charset="-78"/>
              </a:rPr>
              <a:t> </a:t>
            </a:r>
            <a:r>
              <a:rPr lang="en-US" sz="11800">
                <a:solidFill>
                  <a:srgbClr val="FFFF00"/>
                </a:solidFill>
                <a:latin typeface="Times New Roman" pitchFamily="18" charset="0"/>
                <a:ea typeface="Times New Roman" pitchFamily="18" charset="0"/>
                <a:cs typeface="Tajweed" pitchFamily="2" charset="-78"/>
              </a:rPr>
              <a:t> </a:t>
            </a:r>
            <a:r>
              <a:rPr lang="ar-SA" sz="11800">
                <a:solidFill>
                  <a:srgbClr val="FFFF00"/>
                </a:solidFill>
                <a:latin typeface="Times New Roman" pitchFamily="18" charset="0"/>
                <a:ea typeface="Times New Roman" pitchFamily="18" charset="0"/>
                <a:cs typeface="Tajweed" pitchFamily="2" charset="-78"/>
              </a:rPr>
              <a:t>ـكَ</a:t>
            </a:r>
            <a:endParaRPr lang="ar-SA" sz="8800">
              <a:solidFill>
                <a:srgbClr val="FFFF00"/>
              </a:solidFill>
              <a:latin typeface="Times New Roman" pitchFamily="18" charset="0"/>
              <a:ea typeface="Times New Roman" pitchFamily="18" charset="0"/>
              <a:cs typeface="Tajweed" pitchFamily="2" charset="-78"/>
            </a:endParaRPr>
          </a:p>
        </p:txBody>
      </p:sp>
      <p:sp>
        <p:nvSpPr>
          <p:cNvPr id="954404" name="Text Box 36"/>
          <p:cNvSpPr txBox="1">
            <a:spLocks noChangeArrowheads="1"/>
          </p:cNvSpPr>
          <p:nvPr/>
        </p:nvSpPr>
        <p:spPr bwMode="auto">
          <a:xfrm>
            <a:off x="6324600" y="5064125"/>
            <a:ext cx="2360613" cy="1446213"/>
          </a:xfrm>
          <a:prstGeom prst="rect">
            <a:avLst/>
          </a:prstGeom>
          <a:noFill/>
          <a:ln w="9525">
            <a:noFill/>
            <a:miter lim="800000"/>
            <a:headEnd/>
            <a:tailEnd/>
          </a:ln>
        </p:spPr>
        <p:txBody>
          <a:bodyPr wrap="none">
            <a:spAutoFit/>
          </a:bodyPr>
          <a:lstStyle/>
          <a:p>
            <a:r>
              <a:rPr lang="en-US" sz="4400">
                <a:solidFill>
                  <a:srgbClr val="FFFFFF"/>
                </a:solidFill>
              </a:rPr>
              <a:t>Indeed/</a:t>
            </a:r>
          </a:p>
          <a:p>
            <a:r>
              <a:rPr lang="en-US" sz="4400">
                <a:solidFill>
                  <a:srgbClr val="FFFFFF"/>
                </a:solidFill>
              </a:rPr>
              <a:t>Certainly</a:t>
            </a:r>
          </a:p>
        </p:txBody>
      </p:sp>
      <p:sp>
        <p:nvSpPr>
          <p:cNvPr id="954405" name="Text Box 37"/>
          <p:cNvSpPr txBox="1">
            <a:spLocks noChangeArrowheads="1"/>
          </p:cNvSpPr>
          <p:nvPr/>
        </p:nvSpPr>
        <p:spPr bwMode="auto">
          <a:xfrm>
            <a:off x="2362200" y="4953000"/>
            <a:ext cx="1430338" cy="1016000"/>
          </a:xfrm>
          <a:prstGeom prst="rect">
            <a:avLst/>
          </a:prstGeom>
          <a:noFill/>
          <a:ln w="9525">
            <a:noFill/>
            <a:miter lim="800000"/>
            <a:headEnd/>
            <a:tailEnd/>
          </a:ln>
        </p:spPr>
        <p:txBody>
          <a:bodyPr wrap="none">
            <a:spAutoFit/>
          </a:bodyPr>
          <a:lstStyle/>
          <a:p>
            <a:r>
              <a:rPr lang="en-US" sz="6000">
                <a:solidFill>
                  <a:srgbClr val="FFFFFF"/>
                </a:solidFill>
              </a:rPr>
              <a:t>You</a:t>
            </a:r>
          </a:p>
        </p:txBody>
      </p:sp>
      <p:sp>
        <p:nvSpPr>
          <p:cNvPr id="9" name="Rectangle 8"/>
          <p:cNvSpPr>
            <a:spLocks noChangeArrowheads="1"/>
          </p:cNvSpPr>
          <p:nvPr/>
        </p:nvSpPr>
        <p:spPr bwMode="auto">
          <a:xfrm>
            <a:off x="609600" y="3683000"/>
            <a:ext cx="638175" cy="584200"/>
          </a:xfrm>
          <a:prstGeom prst="rect">
            <a:avLst/>
          </a:prstGeom>
          <a:noFill/>
          <a:ln w="9525">
            <a:noFill/>
            <a:miter lim="800000"/>
            <a:headEnd/>
            <a:tailEnd/>
          </a:ln>
        </p:spPr>
        <p:txBody>
          <a:bodyPr wrap="none">
            <a:spAutoFit/>
          </a:bodyPr>
          <a:lstStyle/>
          <a:p>
            <a:pPr algn="ctr" rtl="1"/>
            <a:r>
              <a:rPr lang="ur-PK" sz="3200">
                <a:solidFill>
                  <a:srgbClr val="000000"/>
                </a:solidFill>
                <a:cs typeface="Tajweed" pitchFamily="2" charset="-78"/>
              </a:rPr>
              <a:t>إِنَّكَ</a:t>
            </a:r>
            <a:endParaRPr lang="en-US" sz="3200">
              <a:solidFill>
                <a:srgbClr val="000000"/>
              </a:solidFill>
              <a:cs typeface="Tajweed"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repeatCount="indefinite" accel="50000" decel="50000" fill="hold" grpId="0" nodeType="withEffect">
                                  <p:stCondLst>
                                    <p:cond delay="0"/>
                                  </p:stCondLst>
                                  <p:childTnLst>
                                    <p:animMotion origin="layout" path="M 2.77778E-7 -1.11111E-6 L -0.00399 -0.15 " pathEditMode="relative" rAng="0" ptsTypes="AA">
                                      <p:cBhvr>
                                        <p:cTn id="6" dur="2000" fill="hold"/>
                                        <p:tgtEl>
                                          <p:spTgt spid="954404"/>
                                        </p:tgtEl>
                                        <p:attrNameLst>
                                          <p:attrName>ppt_x</p:attrName>
                                          <p:attrName>ppt_y</p:attrName>
                                        </p:attrNameLst>
                                      </p:cBhvr>
                                      <p:rCtr x="-200" y="-7500"/>
                                    </p:animMotion>
                                  </p:childTnLst>
                                </p:cTn>
                              </p:par>
                              <p:par>
                                <p:cTn id="7" presetID="64" presetClass="path" presetSubtype="0" repeatCount="indefinite" accel="50000" decel="50000" fill="hold" grpId="0" nodeType="withEffect">
                                  <p:stCondLst>
                                    <p:cond delay="0"/>
                                  </p:stCondLst>
                                  <p:childTnLst>
                                    <p:animMotion origin="layout" path="M 1.66667E-6 2.59259E-6 L -0.00313 -0.12477 " pathEditMode="relative" rAng="0" ptsTypes="AA">
                                      <p:cBhvr>
                                        <p:cTn id="8" dur="2000" fill="hold"/>
                                        <p:tgtEl>
                                          <p:spTgt spid="954405"/>
                                        </p:tgtEl>
                                        <p:attrNameLst>
                                          <p:attrName>ppt_x</p:attrName>
                                          <p:attrName>ppt_y</p:attrName>
                                        </p:attrNameLst>
                                      </p:cBhvr>
                                      <p:rCtr x="-200" y="-6300"/>
                                    </p:animMotion>
                                  </p:childTnLst>
                                </p:cTn>
                              </p:par>
                              <p:par>
                                <p:cTn id="9" presetID="6" presetClass="emph" presetSubtype="0" repeatCount="indefinite" accel="50000" decel="50000" autoRev="1" fill="hold" grpId="0" nodeType="withEffect">
                                  <p:stCondLst>
                                    <p:cond delay="0"/>
                                  </p:stCondLst>
                                  <p:childTnLst>
                                    <p:animScale>
                                      <p:cBhvr>
                                        <p:cTn id="10" dur="2000" fill="hold"/>
                                        <p:tgtEl>
                                          <p:spTgt spid="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4404" grpId="0"/>
      <p:bldP spid="954405" grpId="0"/>
      <p:bldP spid="9"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1500163" name="Group 3"/>
          <p:cNvGraphicFramePr>
            <a:graphicFrameLocks noGrp="1"/>
          </p:cNvGraphicFramePr>
          <p:nvPr/>
        </p:nvGraphicFramePr>
        <p:xfrm>
          <a:off x="152400" y="152400"/>
          <a:ext cx="8763000" cy="1828800"/>
        </p:xfrm>
        <a:graphic>
          <a:graphicData uri="http://schemas.openxmlformats.org/drawingml/2006/table">
            <a:tbl>
              <a:tblPr rtl="1"/>
              <a:tblGrid>
                <a:gridCol w="2844800"/>
                <a:gridCol w="3048000"/>
                <a:gridCol w="2870200"/>
              </a:tblGrid>
              <a:tr h="1295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إِنَّكَ</a:t>
                      </a:r>
                    </a:p>
                  </a:txBody>
                  <a:tcPr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حَمِيدٌ</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مَّجِيدٌ</a:t>
                      </a:r>
                    </a:p>
                  </a:txBody>
                  <a:tcPr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533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Indeed, You are</a:t>
                      </a:r>
                    </a:p>
                  </a:txBody>
                  <a:tcPr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worthy of praise,</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full of glory.</a:t>
                      </a:r>
                    </a:p>
                  </a:txBody>
                  <a:tcPr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60434" name="Rectangle 17"/>
          <p:cNvSpPr>
            <a:spLocks noChangeArrowheads="1"/>
          </p:cNvSpPr>
          <p:nvPr/>
        </p:nvSpPr>
        <p:spPr bwMode="auto">
          <a:xfrm>
            <a:off x="0" y="3186113"/>
            <a:ext cx="9144000" cy="2133600"/>
          </a:xfrm>
          <a:prstGeom prst="rect">
            <a:avLst/>
          </a:prstGeom>
          <a:noFill/>
          <a:ln w="9525" algn="ctr">
            <a:solidFill>
              <a:schemeClr val="tx1"/>
            </a:solidFill>
            <a:miter lim="800000"/>
            <a:headEnd/>
            <a:tailEnd/>
          </a:ln>
        </p:spPr>
        <p:txBody>
          <a:bodyPr anchor="ctr">
            <a:spAutoFit/>
          </a:bodyPr>
          <a:lstStyle/>
          <a:p>
            <a:endParaRPr lang="en-IN">
              <a:solidFill>
                <a:srgbClr val="FFFFFF"/>
              </a:solidFill>
            </a:endParaRPr>
          </a:p>
        </p:txBody>
      </p:sp>
      <p:sp>
        <p:nvSpPr>
          <p:cNvPr id="60435" name="Text Box 18"/>
          <p:cNvSpPr txBox="1">
            <a:spLocks noChangeArrowheads="1"/>
          </p:cNvSpPr>
          <p:nvPr/>
        </p:nvSpPr>
        <p:spPr bwMode="auto">
          <a:xfrm>
            <a:off x="5410200" y="3286125"/>
            <a:ext cx="2903538" cy="1738313"/>
          </a:xfrm>
          <a:prstGeom prst="rect">
            <a:avLst/>
          </a:prstGeom>
          <a:noFill/>
          <a:ln w="9525" algn="ctr">
            <a:noFill/>
            <a:miter lim="800000"/>
            <a:headEnd/>
            <a:tailEnd/>
          </a:ln>
        </p:spPr>
        <p:txBody>
          <a:bodyPr wrap="none">
            <a:spAutoFit/>
          </a:bodyPr>
          <a:lstStyle/>
          <a:p>
            <a:pPr algn="r" rtl="1" eaLnBrk="0" hangingPunct="0"/>
            <a:r>
              <a:rPr lang="ar-SA" sz="10800" b="1">
                <a:solidFill>
                  <a:srgbClr val="FFFFFF"/>
                </a:solidFill>
                <a:latin typeface="Chiller" pitchFamily="82" charset="0"/>
                <a:cs typeface="Traditional Arabic_bs" pitchFamily="2" charset="-78"/>
              </a:rPr>
              <a:t>اَلْحَمْدُ</a:t>
            </a:r>
            <a:r>
              <a:rPr lang="en-US" sz="10800" b="1">
                <a:solidFill>
                  <a:srgbClr val="FFFFFF"/>
                </a:solidFill>
                <a:latin typeface="Chiller" pitchFamily="82" charset="0"/>
                <a:cs typeface="Traditional Arabic_bs" pitchFamily="2" charset="-78"/>
              </a:rPr>
              <a:t> </a:t>
            </a:r>
          </a:p>
        </p:txBody>
      </p:sp>
      <p:sp>
        <p:nvSpPr>
          <p:cNvPr id="60436" name="Text Box 19"/>
          <p:cNvSpPr txBox="1">
            <a:spLocks noChangeArrowheads="1"/>
          </p:cNvSpPr>
          <p:nvPr/>
        </p:nvSpPr>
        <p:spPr bwMode="auto">
          <a:xfrm>
            <a:off x="1447800" y="3048000"/>
            <a:ext cx="2214563" cy="1738313"/>
          </a:xfrm>
          <a:prstGeom prst="rect">
            <a:avLst/>
          </a:prstGeom>
          <a:noFill/>
          <a:ln w="9525" algn="ctr">
            <a:noFill/>
            <a:miter lim="800000"/>
            <a:headEnd/>
            <a:tailEnd/>
          </a:ln>
        </p:spPr>
        <p:txBody>
          <a:bodyPr wrap="none">
            <a:spAutoFit/>
          </a:bodyPr>
          <a:lstStyle/>
          <a:p>
            <a:pPr eaLnBrk="0" hangingPunct="0"/>
            <a:r>
              <a:rPr lang="ar-SA" sz="10800" b="1">
                <a:solidFill>
                  <a:srgbClr val="FFFFFF"/>
                </a:solidFill>
                <a:latin typeface="Chiller" pitchFamily="82" charset="0"/>
                <a:cs typeface="Traditional Arabic_bs" pitchFamily="2" charset="-78"/>
              </a:rPr>
              <a:t>حَمِيدٌ</a:t>
            </a:r>
            <a:r>
              <a:rPr lang="en-US" sz="10800" b="1">
                <a:solidFill>
                  <a:srgbClr val="FFFFFF"/>
                </a:solidFill>
                <a:latin typeface="Chiller" pitchFamily="82" charset="0"/>
                <a:cs typeface="Traditional Arabic_bs" pitchFamily="2" charset="-78"/>
              </a:rPr>
              <a:t> </a:t>
            </a:r>
          </a:p>
        </p:txBody>
      </p:sp>
      <p:sp>
        <p:nvSpPr>
          <p:cNvPr id="60437" name="Text Box 20"/>
          <p:cNvSpPr txBox="1">
            <a:spLocks noChangeArrowheads="1"/>
          </p:cNvSpPr>
          <p:nvPr/>
        </p:nvSpPr>
        <p:spPr bwMode="auto">
          <a:xfrm>
            <a:off x="1143000" y="4694238"/>
            <a:ext cx="3384550" cy="549275"/>
          </a:xfrm>
          <a:prstGeom prst="rect">
            <a:avLst/>
          </a:prstGeom>
          <a:noFill/>
          <a:ln w="9525" algn="ctr">
            <a:noFill/>
            <a:miter lim="800000"/>
            <a:headEnd/>
            <a:tailEnd/>
          </a:ln>
        </p:spPr>
        <p:txBody>
          <a:bodyPr wrap="none">
            <a:spAutoFit/>
          </a:bodyPr>
          <a:lstStyle/>
          <a:p>
            <a:pPr eaLnBrk="0" hangingPunct="0"/>
            <a:r>
              <a:rPr lang="en-US" sz="3000" b="1">
                <a:solidFill>
                  <a:srgbClr val="FFFFFF"/>
                </a:solidFill>
                <a:cs typeface="Traditional Arabic_bs" pitchFamily="2" charset="-78"/>
              </a:rPr>
              <a:t>Worthy of Praise</a:t>
            </a:r>
          </a:p>
        </p:txBody>
      </p:sp>
      <p:sp>
        <p:nvSpPr>
          <p:cNvPr id="60438" name="Text Box 21"/>
          <p:cNvSpPr txBox="1">
            <a:spLocks noChangeArrowheads="1"/>
          </p:cNvSpPr>
          <p:nvPr/>
        </p:nvSpPr>
        <p:spPr bwMode="auto">
          <a:xfrm>
            <a:off x="5757863" y="4694238"/>
            <a:ext cx="1966912" cy="549275"/>
          </a:xfrm>
          <a:prstGeom prst="rect">
            <a:avLst/>
          </a:prstGeom>
          <a:noFill/>
          <a:ln w="9525" algn="ctr">
            <a:noFill/>
            <a:miter lim="800000"/>
            <a:headEnd/>
            <a:tailEnd/>
          </a:ln>
        </p:spPr>
        <p:txBody>
          <a:bodyPr wrap="none">
            <a:spAutoFit/>
          </a:bodyPr>
          <a:lstStyle/>
          <a:p>
            <a:pPr eaLnBrk="0" hangingPunct="0"/>
            <a:r>
              <a:rPr lang="en-US" sz="3000" b="1">
                <a:solidFill>
                  <a:srgbClr val="FFFFFF"/>
                </a:solidFill>
                <a:cs typeface="Traditional Arabic_bs" pitchFamily="2" charset="-78"/>
              </a:rPr>
              <a:t>All Praise</a:t>
            </a:r>
          </a:p>
        </p:txBody>
      </p:sp>
      <p:sp>
        <p:nvSpPr>
          <p:cNvPr id="60439" name="Line 22"/>
          <p:cNvSpPr>
            <a:spLocks noChangeShapeType="1"/>
          </p:cNvSpPr>
          <p:nvPr/>
        </p:nvSpPr>
        <p:spPr bwMode="auto">
          <a:xfrm flipH="1">
            <a:off x="3962400" y="4024313"/>
            <a:ext cx="1219200" cy="0"/>
          </a:xfrm>
          <a:prstGeom prst="line">
            <a:avLst/>
          </a:prstGeom>
          <a:noFill/>
          <a:ln w="76200">
            <a:solidFill>
              <a:schemeClr val="tx1"/>
            </a:solidFill>
            <a:round/>
            <a:headEnd/>
            <a:tailEnd type="triangle" w="med" len="med"/>
          </a:ln>
        </p:spPr>
        <p:txBody>
          <a:bodyPr>
            <a:spAutoFit/>
          </a:bodyPr>
          <a:lstStyle/>
          <a:p>
            <a:endParaRPr lang="en-US"/>
          </a:p>
        </p:txBody>
      </p:sp>
      <p:sp>
        <p:nvSpPr>
          <p:cNvPr id="11" name="Oval 10"/>
          <p:cNvSpPr/>
          <p:nvPr/>
        </p:nvSpPr>
        <p:spPr>
          <a:xfrm>
            <a:off x="152400" y="2109788"/>
            <a:ext cx="2344738" cy="990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4800" b="1"/>
              <a:t>*</a:t>
            </a:r>
            <a:r>
              <a:rPr lang="en-US" sz="4800" b="1"/>
              <a:t>17</a:t>
            </a:r>
            <a:endParaRPr lang="en-IN" sz="4800" b="1"/>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1502211" name="Group 3"/>
          <p:cNvGraphicFramePr>
            <a:graphicFrameLocks noGrp="1"/>
          </p:cNvGraphicFramePr>
          <p:nvPr/>
        </p:nvGraphicFramePr>
        <p:xfrm>
          <a:off x="152400" y="152400"/>
          <a:ext cx="8763000" cy="1828800"/>
        </p:xfrm>
        <a:graphic>
          <a:graphicData uri="http://schemas.openxmlformats.org/drawingml/2006/table">
            <a:tbl>
              <a:tblPr rtl="1"/>
              <a:tblGrid>
                <a:gridCol w="2844800"/>
                <a:gridCol w="3048000"/>
                <a:gridCol w="2870200"/>
              </a:tblGrid>
              <a:tr h="1295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إِنَّكَ</a:t>
                      </a:r>
                    </a:p>
                  </a:txBody>
                  <a:tcPr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حَمِيدٌ</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مَّجِيدٌ</a:t>
                      </a:r>
                    </a:p>
                  </a:txBody>
                  <a:tcPr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003300"/>
                    </a:solidFill>
                  </a:tcPr>
                </a:tc>
              </a:tr>
              <a:tr h="533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Indeed, You are</a:t>
                      </a:r>
                    </a:p>
                  </a:txBody>
                  <a:tcPr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worthy of praise,</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full of glory.</a:t>
                      </a:r>
                    </a:p>
                  </a:txBody>
                  <a:tcPr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61458" name="Rectangle 17"/>
          <p:cNvSpPr>
            <a:spLocks noChangeArrowheads="1"/>
          </p:cNvSpPr>
          <p:nvPr/>
        </p:nvSpPr>
        <p:spPr bwMode="auto">
          <a:xfrm>
            <a:off x="381000" y="2133600"/>
            <a:ext cx="8229600" cy="4530725"/>
          </a:xfrm>
          <a:prstGeom prst="rect">
            <a:avLst/>
          </a:prstGeom>
          <a:noFill/>
          <a:ln w="9525">
            <a:noFill/>
            <a:miter lim="800000"/>
            <a:headEnd/>
            <a:tailEnd/>
          </a:ln>
        </p:spPr>
        <p:txBody>
          <a:bodyPr/>
          <a:lstStyle/>
          <a:p>
            <a:pPr marL="342900" indent="-342900" algn="r" rtl="1">
              <a:lnSpc>
                <a:spcPct val="90000"/>
              </a:lnSpc>
              <a:spcBef>
                <a:spcPct val="20000"/>
              </a:spcBef>
              <a:buClr>
                <a:srgbClr val="FFFFFF"/>
              </a:buClr>
              <a:buSzPct val="90000"/>
              <a:buFont typeface="Wingdings" pitchFamily="2" charset="2"/>
              <a:buNone/>
            </a:pPr>
            <a:r>
              <a:rPr lang="ar-SA" sz="20800">
                <a:solidFill>
                  <a:srgbClr val="66FF33"/>
                </a:solidFill>
                <a:cs typeface="Tajweed" pitchFamily="2" charset="-78"/>
              </a:rPr>
              <a:t>حَمِيد</a:t>
            </a:r>
            <a:r>
              <a:rPr lang="ar-SA" sz="20800">
                <a:solidFill>
                  <a:srgbClr val="FFFF00"/>
                </a:solidFill>
                <a:cs typeface="Arial" pitchFamily="34" charset="0"/>
              </a:rPr>
              <a:t> </a:t>
            </a:r>
            <a:r>
              <a:rPr lang="ar-SA" sz="6600">
                <a:solidFill>
                  <a:srgbClr val="FFFF00"/>
                </a:solidFill>
                <a:latin typeface="Nafees Nastaleeq" pitchFamily="2" charset="-78"/>
                <a:cs typeface="Nafees Nastaleeq" pitchFamily="2" charset="-78"/>
              </a:rPr>
              <a:t>قابل تعریف</a:t>
            </a:r>
            <a:r>
              <a:rPr lang="en-US" sz="6600">
                <a:solidFill>
                  <a:srgbClr val="FFFF00"/>
                </a:solidFill>
                <a:latin typeface="Nafees Nastaleeq" pitchFamily="2" charset="-78"/>
                <a:cs typeface="Nafees Nastaleeq" pitchFamily="2" charset="-78"/>
              </a:rPr>
              <a:t> </a:t>
            </a:r>
            <a:endParaRPr lang="ar-SA" sz="18400">
              <a:solidFill>
                <a:srgbClr val="FFFF00"/>
              </a:solidFill>
              <a:latin typeface="Nafees Nastaleeq" pitchFamily="2" charset="-78"/>
              <a:cs typeface="Nafees Nastaleeq" pitchFamily="2" charset="-78"/>
            </a:endParaRPr>
          </a:p>
          <a:p>
            <a:pPr marL="342900" indent="-342900" algn="r" rtl="1">
              <a:lnSpc>
                <a:spcPct val="90000"/>
              </a:lnSpc>
              <a:spcBef>
                <a:spcPct val="20000"/>
              </a:spcBef>
              <a:buClr>
                <a:srgbClr val="FFFFFF"/>
              </a:buClr>
              <a:buSzPct val="90000"/>
              <a:buFont typeface="Wingdings" pitchFamily="2" charset="2"/>
              <a:buNone/>
            </a:pPr>
            <a:r>
              <a:rPr lang="ar-SA" sz="9600">
                <a:solidFill>
                  <a:srgbClr val="66FF33"/>
                </a:solidFill>
                <a:cs typeface="Nafees Nastaleeq v1.01" pitchFamily="2" charset="-78"/>
              </a:rPr>
              <a:t>			  </a:t>
            </a:r>
            <a:r>
              <a:rPr lang="ar-SA" sz="9600">
                <a:solidFill>
                  <a:srgbClr val="00FFFF"/>
                </a:solidFill>
                <a:latin typeface="Nafees Nastaleeq" pitchFamily="2" charset="-78"/>
                <a:cs typeface="Nafees Nastaleeq" pitchFamily="2" charset="-78"/>
              </a:rPr>
              <a:t>حمد ، تعریف</a:t>
            </a:r>
            <a:r>
              <a:rPr lang="ar-SA" sz="9600">
                <a:solidFill>
                  <a:srgbClr val="66FF33"/>
                </a:solidFill>
                <a:latin typeface="Nafees Nastaleeq" pitchFamily="2" charset="-78"/>
                <a:cs typeface="Nafees Nastaleeq" pitchFamily="2" charset="-78"/>
              </a:rPr>
              <a:t> </a:t>
            </a:r>
            <a:endParaRPr lang="en-US" sz="9600">
              <a:solidFill>
                <a:srgbClr val="66FF33"/>
              </a:solidFill>
              <a:latin typeface="Nafees Nastaleeq" pitchFamily="2" charset="-78"/>
              <a:cs typeface="Nafees Nastaleeq" pitchFamily="2" charset="-7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5740" name="Group 124"/>
          <p:cNvGraphicFramePr>
            <a:graphicFrameLocks noGrp="1"/>
          </p:cNvGraphicFramePr>
          <p:nvPr/>
        </p:nvGraphicFramePr>
        <p:xfrm>
          <a:off x="177800" y="2209800"/>
          <a:ext cx="8763000" cy="2011680"/>
        </p:xfrm>
        <a:graphic>
          <a:graphicData uri="http://schemas.openxmlformats.org/drawingml/2006/table">
            <a:tbl>
              <a:tblPr rtl="1"/>
              <a:tblGrid>
                <a:gridCol w="1320800"/>
                <a:gridCol w="1143000"/>
                <a:gridCol w="2514600"/>
                <a:gridCol w="1524000"/>
                <a:gridCol w="2260600"/>
              </a:tblGrid>
              <a:tr h="1066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اَللّهُمَّ</a:t>
                      </a:r>
                    </a:p>
                  </a:txBody>
                  <a:tcPr marL="0" marR="0" anchor="b" horzOverflow="overflow">
                    <a:lnL w="12700" cap="flat" cmpd="sng" algn="ctr">
                      <a:solidFill>
                        <a:srgbClr val="339933"/>
                      </a:solidFill>
                      <a:prstDash val="solid"/>
                      <a:round/>
                      <a:headEnd type="none" w="med" len="med"/>
                      <a:tailEnd type="none" w="med" len="med"/>
                    </a:lnL>
                    <a:lnR w="6350" cap="flat" cmpd="sng" algn="ctr">
                      <a:no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صَلِّ</a:t>
                      </a:r>
                    </a:p>
                  </a:txBody>
                  <a:tcPr marL="0" marR="0" anchor="b" horzOverflow="overflow">
                    <a:lnL w="6350" cap="flat" cmpd="sng" algn="ctr">
                      <a:noFill/>
                      <a:prstDash val="dot"/>
                      <a:round/>
                      <a:headEnd type="none" w="med" len="med"/>
                      <a:tailEnd type="none" w="med" len="med"/>
                    </a:lnL>
                    <a:lnR w="6350" cap="flat" cmpd="sng" algn="ctr">
                      <a:no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مُحَمَّدٍ</a:t>
                      </a:r>
                    </a:p>
                  </a:txBody>
                  <a:tcPr marL="0" marR="0" anchor="b" horzOverflow="overflow">
                    <a:lnL w="6350" cap="flat" cmpd="sng" algn="ctr">
                      <a:noFill/>
                      <a:prstDash val="dot"/>
                      <a:round/>
                      <a:headEnd type="none" w="med" len="med"/>
                      <a:tailEnd type="none" w="med" len="med"/>
                    </a:lnL>
                    <a:lnR w="6350" cap="flat" cmpd="sng" algn="ctr">
                      <a:no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b" horzOverflow="overflow">
                    <a:lnL w="6350" cap="flat" cmpd="sng" algn="ctr">
                      <a:noFill/>
                      <a:prstDash val="dot"/>
                      <a:round/>
                      <a:headEnd type="none" w="med" len="med"/>
                      <a:tailEnd type="none" w="med" len="med"/>
                    </a:lnL>
                    <a:lnR w="6350" cap="flat" cmpd="sng" algn="ctr">
                      <a:no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مُحَمَّدٍ</a:t>
                      </a:r>
                    </a:p>
                  </a:txBody>
                  <a:tcPr marL="0" marR="0" anchor="b" horzOverflow="overflow">
                    <a:lnL w="6350" cap="flat" cmpd="sng" algn="ctr">
                      <a:no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Allah!</a:t>
                      </a:r>
                    </a:p>
                  </a:txBody>
                  <a:tcPr marL="0" marR="0" anchor="ctr" horzOverflow="overflow">
                    <a:lnL w="12700" cap="flat" cmpd="sng" algn="ctr">
                      <a:solidFill>
                        <a:srgbClr val="339933"/>
                      </a:solidFill>
                      <a:prstDash val="solid"/>
                      <a:round/>
                      <a:headEnd type="none" w="med" len="med"/>
                      <a:tailEnd type="none" w="med" len="med"/>
                    </a:lnL>
                    <a:lnR w="6350" cap="flat" cmpd="sng" algn="ctr">
                      <a:noFill/>
                      <a:prstDash val="dot"/>
                      <a:round/>
                      <a:headEnd type="none" w="med" len="med"/>
                      <a:tailEnd type="none" w="med" len="med"/>
                    </a:lnR>
                    <a:lnT w="12700" cap="flat" cmpd="sng" algn="ctr">
                      <a:no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Send peace</a:t>
                      </a:r>
                    </a:p>
                  </a:txBody>
                  <a:tcPr marL="0" marR="0" anchor="ctr" horzOverflow="overflow">
                    <a:lnL w="6350" cap="flat" cmpd="sng" algn="ctr">
                      <a:noFill/>
                      <a:prstDash val="dot"/>
                      <a:round/>
                      <a:headEnd type="none" w="med" len="med"/>
                      <a:tailEnd type="none" w="med" len="med"/>
                    </a:lnL>
                    <a:lnR w="6350" cap="flat" cmpd="sng" algn="ctr">
                      <a:noFill/>
                      <a:prstDash val="dot"/>
                      <a:round/>
                      <a:headEnd type="none" w="med" len="med"/>
                      <a:tailEnd type="none" w="med" len="med"/>
                    </a:lnR>
                    <a:lnT w="12700" cap="flat" cmpd="sng" algn="ctr">
                      <a:no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Muhammad</a:t>
                      </a:r>
                    </a:p>
                  </a:txBody>
                  <a:tcPr marL="0" marR="0" anchor="ctr" horzOverflow="overflow">
                    <a:lnL w="6350" cap="flat" cmpd="sng" algn="ctr">
                      <a:noFill/>
                      <a:prstDash val="dot"/>
                      <a:round/>
                      <a:headEnd type="none" w="med" len="med"/>
                      <a:tailEnd type="none" w="med" len="med"/>
                    </a:lnL>
                    <a:lnR w="6350" cap="flat" cmpd="sng" algn="ctr">
                      <a:noFill/>
                      <a:prstDash val="dot"/>
                      <a:round/>
                      <a:headEnd type="none" w="med" len="med"/>
                      <a:tailEnd type="none" w="med" len="med"/>
                    </a:lnR>
                    <a:lnT w="12700" cap="flat" cmpd="sng" algn="ctr">
                      <a:no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6350" cap="flat" cmpd="sng" algn="ctr">
                      <a:noFill/>
                      <a:prstDash val="dot"/>
                      <a:round/>
                      <a:headEnd type="none" w="med" len="med"/>
                      <a:tailEnd type="none" w="med" len="med"/>
                    </a:lnL>
                    <a:lnR w="6350" cap="flat" cmpd="sng" algn="ctr">
                      <a:noFill/>
                      <a:prstDash val="dot"/>
                      <a:round/>
                      <a:headEnd type="none" w="med" len="med"/>
                      <a:tailEnd type="none" w="med" len="med"/>
                    </a:lnR>
                    <a:lnT w="12700" cap="flat" cmpd="sng" algn="ctr">
                      <a:no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Muhammad;</a:t>
                      </a:r>
                    </a:p>
                  </a:txBody>
                  <a:tcPr marL="0" marR="0" anchor="ctr" horzOverflow="overflow">
                    <a:lnL w="6350" cap="flat" cmpd="sng" algn="ctr">
                      <a:no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6" name="Rectangle 26"/>
          <p:cNvSpPr>
            <a:spLocks noGrp="1" noChangeArrowheads="1"/>
          </p:cNvSpPr>
          <p:nvPr>
            <p:ph type="title"/>
          </p:nvPr>
        </p:nvSpPr>
        <p:spPr>
          <a:noFill/>
        </p:spPr>
        <p:txBody>
          <a:bodyPr/>
          <a:lstStyle/>
          <a:p>
            <a:pPr eaLnBrk="1" hangingPunct="1"/>
            <a:r>
              <a:rPr lang="en-US" err="1" smtClean="0"/>
              <a:t>Durood</a:t>
            </a:r>
            <a:endParaRPr lang="en-US" smtClean="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1504259" name="Group 3"/>
          <p:cNvGraphicFramePr>
            <a:graphicFrameLocks noGrp="1"/>
          </p:cNvGraphicFramePr>
          <p:nvPr/>
        </p:nvGraphicFramePr>
        <p:xfrm>
          <a:off x="152400" y="152400"/>
          <a:ext cx="8763000" cy="1828800"/>
        </p:xfrm>
        <a:graphic>
          <a:graphicData uri="http://schemas.openxmlformats.org/drawingml/2006/table">
            <a:tbl>
              <a:tblPr rtl="1"/>
              <a:tblGrid>
                <a:gridCol w="2844800"/>
                <a:gridCol w="3048000"/>
                <a:gridCol w="2870200"/>
              </a:tblGrid>
              <a:tr h="1295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إِنَّكَ</a:t>
                      </a:r>
                    </a:p>
                  </a:txBody>
                  <a:tcPr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حَمِيدٌ</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مَّجِيدٌ</a:t>
                      </a:r>
                    </a:p>
                  </a:txBody>
                  <a:tcPr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533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Indeed, You are</a:t>
                      </a:r>
                    </a:p>
                  </a:txBody>
                  <a:tcPr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worthy of praise,</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full of glory.</a:t>
                      </a:r>
                    </a:p>
                  </a:txBody>
                  <a:tcPr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62482" name="Rectangle 17"/>
          <p:cNvSpPr>
            <a:spLocks noChangeArrowheads="1"/>
          </p:cNvSpPr>
          <p:nvPr/>
        </p:nvSpPr>
        <p:spPr bwMode="auto">
          <a:xfrm>
            <a:off x="0" y="3124200"/>
            <a:ext cx="9144000" cy="2514600"/>
          </a:xfrm>
          <a:prstGeom prst="rect">
            <a:avLst/>
          </a:prstGeom>
          <a:solidFill>
            <a:srgbClr val="FF3300"/>
          </a:solidFill>
          <a:ln w="9525" algn="ctr">
            <a:solidFill>
              <a:schemeClr val="tx1"/>
            </a:solidFill>
            <a:miter lim="800000"/>
            <a:headEnd/>
            <a:tailEnd/>
          </a:ln>
        </p:spPr>
        <p:txBody>
          <a:bodyPr anchor="ctr">
            <a:spAutoFit/>
          </a:bodyPr>
          <a:lstStyle/>
          <a:p>
            <a:endParaRPr lang="en-IN">
              <a:solidFill>
                <a:srgbClr val="FFFFFF"/>
              </a:solidFill>
            </a:endParaRPr>
          </a:p>
        </p:txBody>
      </p:sp>
      <p:sp>
        <p:nvSpPr>
          <p:cNvPr id="62483" name="Text Box 18"/>
          <p:cNvSpPr txBox="1">
            <a:spLocks noChangeArrowheads="1"/>
          </p:cNvSpPr>
          <p:nvPr/>
        </p:nvSpPr>
        <p:spPr bwMode="auto">
          <a:xfrm>
            <a:off x="5638800" y="3048000"/>
            <a:ext cx="2451100" cy="2286000"/>
          </a:xfrm>
          <a:prstGeom prst="rect">
            <a:avLst/>
          </a:prstGeom>
          <a:noFill/>
          <a:ln w="9525" algn="ctr">
            <a:noFill/>
            <a:miter lim="800000"/>
            <a:headEnd/>
            <a:tailEnd/>
          </a:ln>
        </p:spPr>
        <p:txBody>
          <a:bodyPr wrap="none">
            <a:spAutoFit/>
          </a:bodyPr>
          <a:lstStyle/>
          <a:p>
            <a:pPr eaLnBrk="0" hangingPunct="0"/>
            <a:r>
              <a:rPr lang="ar-SA" sz="14400" b="1">
                <a:solidFill>
                  <a:srgbClr val="FFFFFF"/>
                </a:solidFill>
                <a:latin typeface="Chiller" pitchFamily="82" charset="0"/>
                <a:cs typeface="Traditional Arabic_bs" pitchFamily="2" charset="-78"/>
              </a:rPr>
              <a:t>مَجْد</a:t>
            </a:r>
            <a:r>
              <a:rPr lang="en-US" sz="14400" b="1">
                <a:solidFill>
                  <a:srgbClr val="FFFFFF"/>
                </a:solidFill>
                <a:latin typeface="Chiller" pitchFamily="82" charset="0"/>
                <a:cs typeface="Traditional Arabic_bs" pitchFamily="2" charset="-78"/>
              </a:rPr>
              <a:t> </a:t>
            </a:r>
          </a:p>
        </p:txBody>
      </p:sp>
      <p:sp>
        <p:nvSpPr>
          <p:cNvPr id="62484" name="Text Box 19"/>
          <p:cNvSpPr txBox="1">
            <a:spLocks noChangeArrowheads="1"/>
          </p:cNvSpPr>
          <p:nvPr/>
        </p:nvSpPr>
        <p:spPr bwMode="auto">
          <a:xfrm>
            <a:off x="838200" y="2895600"/>
            <a:ext cx="2825750" cy="2286000"/>
          </a:xfrm>
          <a:prstGeom prst="rect">
            <a:avLst/>
          </a:prstGeom>
          <a:noFill/>
          <a:ln w="9525" algn="ctr">
            <a:noFill/>
            <a:miter lim="800000"/>
            <a:headEnd/>
            <a:tailEnd/>
          </a:ln>
        </p:spPr>
        <p:txBody>
          <a:bodyPr wrap="none">
            <a:spAutoFit/>
          </a:bodyPr>
          <a:lstStyle/>
          <a:p>
            <a:pPr algn="r" rtl="1" eaLnBrk="0" hangingPunct="0"/>
            <a:r>
              <a:rPr lang="ar-SA" sz="14400" b="1">
                <a:solidFill>
                  <a:srgbClr val="FFFFFF"/>
                </a:solidFill>
                <a:latin typeface="Chiller" pitchFamily="82" charset="0"/>
                <a:cs typeface="Traditional Arabic_bs" pitchFamily="2" charset="-78"/>
              </a:rPr>
              <a:t>مَجِيد</a:t>
            </a:r>
            <a:endParaRPr lang="en-US" sz="14400" b="1">
              <a:solidFill>
                <a:srgbClr val="FFFFFF"/>
              </a:solidFill>
              <a:latin typeface="Chiller" pitchFamily="82" charset="0"/>
              <a:cs typeface="Traditional Arabic_bs" pitchFamily="2" charset="-78"/>
            </a:endParaRPr>
          </a:p>
        </p:txBody>
      </p:sp>
      <p:sp>
        <p:nvSpPr>
          <p:cNvPr id="62485" name="Text Box 20"/>
          <p:cNvSpPr txBox="1">
            <a:spLocks noChangeArrowheads="1"/>
          </p:cNvSpPr>
          <p:nvPr/>
        </p:nvSpPr>
        <p:spPr bwMode="auto">
          <a:xfrm>
            <a:off x="5291138" y="4651375"/>
            <a:ext cx="3568700" cy="1006475"/>
          </a:xfrm>
          <a:prstGeom prst="rect">
            <a:avLst/>
          </a:prstGeom>
          <a:noFill/>
          <a:ln w="9525" algn="ctr">
            <a:noFill/>
            <a:miter lim="800000"/>
            <a:headEnd/>
            <a:tailEnd/>
          </a:ln>
        </p:spPr>
        <p:txBody>
          <a:bodyPr wrap="none">
            <a:spAutoFit/>
          </a:bodyPr>
          <a:lstStyle/>
          <a:p>
            <a:pPr algn="ctr" eaLnBrk="0" hangingPunct="0"/>
            <a:r>
              <a:rPr lang="en-US" sz="3000" b="1">
                <a:solidFill>
                  <a:srgbClr val="FFFFFF"/>
                </a:solidFill>
                <a:cs typeface="Traditional Arabic_bs" pitchFamily="2" charset="-78"/>
              </a:rPr>
              <a:t>Glory, splendour, </a:t>
            </a:r>
          </a:p>
          <a:p>
            <a:pPr algn="ctr" eaLnBrk="0" hangingPunct="0"/>
            <a:r>
              <a:rPr lang="en-US" sz="3000" b="1">
                <a:solidFill>
                  <a:srgbClr val="FFFFFF"/>
                </a:solidFill>
                <a:cs typeface="Traditional Arabic_bs" pitchFamily="2" charset="-78"/>
              </a:rPr>
              <a:t>magnificence</a:t>
            </a:r>
          </a:p>
        </p:txBody>
      </p:sp>
      <p:sp>
        <p:nvSpPr>
          <p:cNvPr id="62486" name="Text Box 21"/>
          <p:cNvSpPr txBox="1">
            <a:spLocks noChangeArrowheads="1"/>
          </p:cNvSpPr>
          <p:nvPr/>
        </p:nvSpPr>
        <p:spPr bwMode="auto">
          <a:xfrm>
            <a:off x="1143000" y="5089525"/>
            <a:ext cx="2498725" cy="549275"/>
          </a:xfrm>
          <a:prstGeom prst="rect">
            <a:avLst/>
          </a:prstGeom>
          <a:noFill/>
          <a:ln w="9525" algn="ctr">
            <a:noFill/>
            <a:miter lim="800000"/>
            <a:headEnd/>
            <a:tailEnd/>
          </a:ln>
        </p:spPr>
        <p:txBody>
          <a:bodyPr wrap="none">
            <a:spAutoFit/>
          </a:bodyPr>
          <a:lstStyle/>
          <a:p>
            <a:pPr eaLnBrk="0" hangingPunct="0"/>
            <a:r>
              <a:rPr lang="en-US" sz="3000" b="1">
                <a:solidFill>
                  <a:srgbClr val="FFFFFF"/>
                </a:solidFill>
                <a:cs typeface="Traditional Arabic_bs" pitchFamily="2" charset="-78"/>
              </a:rPr>
              <a:t>Full of Glory</a:t>
            </a:r>
          </a:p>
        </p:txBody>
      </p:sp>
      <p:sp>
        <p:nvSpPr>
          <p:cNvPr id="62487" name="Line 22"/>
          <p:cNvSpPr>
            <a:spLocks noChangeShapeType="1"/>
          </p:cNvSpPr>
          <p:nvPr/>
        </p:nvSpPr>
        <p:spPr bwMode="auto">
          <a:xfrm flipH="1">
            <a:off x="4114800" y="4114800"/>
            <a:ext cx="1219200" cy="0"/>
          </a:xfrm>
          <a:prstGeom prst="line">
            <a:avLst/>
          </a:prstGeom>
          <a:noFill/>
          <a:ln w="76200">
            <a:solidFill>
              <a:schemeClr val="tx1"/>
            </a:solidFill>
            <a:round/>
            <a:headEnd/>
            <a:tailEnd type="triangle" w="med" len="med"/>
          </a:ln>
        </p:spPr>
        <p:txBody>
          <a:bodyPr>
            <a:spAutoFit/>
          </a:bodyPr>
          <a:lstStyle/>
          <a:p>
            <a:endParaRPr lang="en-US"/>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1506307" name="Group 3"/>
          <p:cNvGraphicFramePr>
            <a:graphicFrameLocks noGrp="1"/>
          </p:cNvGraphicFramePr>
          <p:nvPr/>
        </p:nvGraphicFramePr>
        <p:xfrm>
          <a:off x="152400" y="152400"/>
          <a:ext cx="8763000" cy="1828800"/>
        </p:xfrm>
        <a:graphic>
          <a:graphicData uri="http://schemas.openxmlformats.org/drawingml/2006/table">
            <a:tbl>
              <a:tblPr rtl="1"/>
              <a:tblGrid>
                <a:gridCol w="2844800"/>
                <a:gridCol w="3048000"/>
                <a:gridCol w="2870200"/>
              </a:tblGrid>
              <a:tr h="1295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إِنَّكَ</a:t>
                      </a:r>
                    </a:p>
                  </a:txBody>
                  <a:tcPr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حَمِيدٌ</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مَّجِيدٌ</a:t>
                      </a:r>
                    </a:p>
                  </a:txBody>
                  <a:tcPr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533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Indeed, You are</a:t>
                      </a:r>
                    </a:p>
                  </a:txBody>
                  <a:tcPr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worthy of praise,</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full of glory.</a:t>
                      </a:r>
                    </a:p>
                  </a:txBody>
                  <a:tcPr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63506" name="Rectangle 17"/>
          <p:cNvSpPr>
            <a:spLocks noChangeArrowheads="1"/>
          </p:cNvSpPr>
          <p:nvPr/>
        </p:nvSpPr>
        <p:spPr bwMode="auto">
          <a:xfrm>
            <a:off x="533400" y="2286000"/>
            <a:ext cx="8229600" cy="2514600"/>
          </a:xfrm>
          <a:prstGeom prst="rect">
            <a:avLst/>
          </a:prstGeom>
          <a:noFill/>
          <a:ln w="9525">
            <a:noFill/>
            <a:miter lim="800000"/>
            <a:headEnd/>
            <a:tailEnd/>
          </a:ln>
        </p:spPr>
        <p:txBody>
          <a:bodyPr/>
          <a:lstStyle/>
          <a:p>
            <a:pPr algn="r" rtl="1">
              <a:lnSpc>
                <a:spcPct val="90000"/>
              </a:lnSpc>
              <a:spcBef>
                <a:spcPct val="20000"/>
              </a:spcBef>
              <a:buClr>
                <a:srgbClr val="FFFFFF"/>
              </a:buClr>
              <a:buSzPct val="90000"/>
              <a:buFont typeface="Wingdings" pitchFamily="2" charset="2"/>
              <a:buNone/>
            </a:pPr>
            <a:r>
              <a:rPr lang="ar-SA" sz="4400">
                <a:solidFill>
                  <a:srgbClr val="FFFF00"/>
                </a:solidFill>
                <a:latin typeface="Alvi Nastaleeq" pitchFamily="2" charset="-78"/>
                <a:cs typeface="Alvi Nastaleeq" pitchFamily="2" charset="-78"/>
              </a:rPr>
              <a:t>بزرگی والا</a:t>
            </a:r>
            <a:r>
              <a:rPr lang="en-US" sz="4400">
                <a:solidFill>
                  <a:srgbClr val="FFFF00"/>
                </a:solidFill>
                <a:latin typeface="Alvi Nastaleeq" pitchFamily="2" charset="-78"/>
                <a:cs typeface="Alvi Nastaleeq" pitchFamily="2" charset="-78"/>
              </a:rPr>
              <a:t> </a:t>
            </a:r>
            <a:endParaRPr lang="ar-SA" sz="4400">
              <a:solidFill>
                <a:srgbClr val="FFFF00"/>
              </a:solidFill>
              <a:latin typeface="Alvi Nastaleeq" pitchFamily="2" charset="-78"/>
              <a:cs typeface="Alvi Nastaleeq" pitchFamily="2" charset="-78"/>
            </a:endParaRPr>
          </a:p>
          <a:p>
            <a:pPr algn="r" rtl="1">
              <a:lnSpc>
                <a:spcPct val="90000"/>
              </a:lnSpc>
              <a:spcBef>
                <a:spcPct val="20000"/>
              </a:spcBef>
              <a:buClr>
                <a:srgbClr val="FFFFFF"/>
              </a:buClr>
              <a:buSzPct val="90000"/>
              <a:buFont typeface="Wingdings" pitchFamily="2" charset="2"/>
              <a:buNone/>
            </a:pPr>
            <a:r>
              <a:rPr lang="ar-SA" sz="4400">
                <a:solidFill>
                  <a:srgbClr val="FFFF00"/>
                </a:solidFill>
                <a:latin typeface="Alvi Nastaleeq" pitchFamily="2" charset="-78"/>
                <a:cs typeface="Alvi Nastaleeq" pitchFamily="2" charset="-78"/>
              </a:rPr>
              <a:t>جس كو جلال، عظمت اور بڑائی كمال (</a:t>
            </a:r>
            <a:r>
              <a:rPr lang="en-US" sz="4400">
                <a:solidFill>
                  <a:srgbClr val="FFFF00"/>
                </a:solidFill>
                <a:latin typeface="Alvi Nastaleeq" pitchFamily="2" charset="-78"/>
                <a:cs typeface="Alvi Nastaleeq" pitchFamily="2" charset="-78"/>
              </a:rPr>
              <a:t>perfection</a:t>
            </a:r>
            <a:r>
              <a:rPr lang="ar-SA" sz="4400">
                <a:solidFill>
                  <a:srgbClr val="FFFF00"/>
                </a:solidFill>
                <a:latin typeface="Alvi Nastaleeq" pitchFamily="2" charset="-78"/>
                <a:cs typeface="Alvi Nastaleeq" pitchFamily="2" charset="-78"/>
              </a:rPr>
              <a:t>) كے درجہ پر حاصل ہو</a:t>
            </a:r>
          </a:p>
          <a:p>
            <a:pPr algn="r" rtl="1">
              <a:lnSpc>
                <a:spcPct val="90000"/>
              </a:lnSpc>
              <a:spcBef>
                <a:spcPct val="20000"/>
              </a:spcBef>
              <a:buClr>
                <a:srgbClr val="FFFFFF"/>
              </a:buClr>
              <a:buSzPct val="90000"/>
              <a:buFont typeface="Wingdings" pitchFamily="2" charset="2"/>
              <a:buNone/>
            </a:pPr>
            <a:r>
              <a:rPr lang="ar-SA" sz="4400">
                <a:solidFill>
                  <a:srgbClr val="66FF33"/>
                </a:solidFill>
                <a:latin typeface="Alvi Nastaleeq" pitchFamily="2" charset="-78"/>
                <a:cs typeface="Alvi Nastaleeq" pitchFamily="2" charset="-78"/>
              </a:rPr>
              <a:t>		</a:t>
            </a:r>
            <a:endParaRPr lang="en-US" sz="4400">
              <a:solidFill>
                <a:srgbClr val="66FF33"/>
              </a:solidFill>
              <a:latin typeface="Alvi Nastaleeq" pitchFamily="2" charset="-78"/>
              <a:cs typeface="Alvi Nastaleeq" pitchFamily="2" charset="-78"/>
            </a:endParaRPr>
          </a:p>
        </p:txBody>
      </p:sp>
      <p:graphicFrame>
        <p:nvGraphicFramePr>
          <p:cNvPr id="1506322" name="Group 18"/>
          <p:cNvGraphicFramePr>
            <a:graphicFrameLocks noGrp="1"/>
          </p:cNvGraphicFramePr>
          <p:nvPr/>
        </p:nvGraphicFramePr>
        <p:xfrm>
          <a:off x="228600" y="4495800"/>
          <a:ext cx="3429000" cy="2270760"/>
        </p:xfrm>
        <a:graphic>
          <a:graphicData uri="http://schemas.openxmlformats.org/drawingml/2006/table">
            <a:tbl>
              <a:tblPr/>
              <a:tblGrid>
                <a:gridCol w="3429000"/>
              </a:tblGrid>
              <a:tr h="1046163">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r>
                        <a:rPr kumimoji="0" lang="ar-SA" sz="6500" b="0" i="0" u="none" strike="noStrike" cap="none" normalizeH="0" baseline="0" smtClean="0">
                          <a:ln>
                            <a:noFill/>
                          </a:ln>
                          <a:solidFill>
                            <a:srgbClr val="66FF33"/>
                          </a:solidFill>
                          <a:effectLst/>
                          <a:latin typeface="Alvi Nastaleeq" pitchFamily="2" charset="-78"/>
                          <a:cs typeface="Alvi Nastaleeq" pitchFamily="2" charset="-78"/>
                        </a:rPr>
                        <a:t>والد ماجد، </a:t>
                      </a:r>
                    </a:p>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r>
                        <a:rPr kumimoji="0" lang="ar-SA" sz="6500" b="0" i="0" u="none" strike="noStrike" cap="none" normalizeH="0" baseline="0" smtClean="0">
                          <a:ln>
                            <a:noFill/>
                          </a:ln>
                          <a:solidFill>
                            <a:srgbClr val="66FF33"/>
                          </a:solidFill>
                          <a:effectLst/>
                          <a:latin typeface="Alvi Nastaleeq" pitchFamily="2" charset="-78"/>
                          <a:cs typeface="Alvi Nastaleeq" pitchFamily="2" charset="-78"/>
                        </a:rPr>
                        <a:t>جدِّ  امجد</a:t>
                      </a:r>
                      <a:endParaRPr kumimoji="0" lang="en-US" sz="6500" b="0" i="0" u="none" strike="noStrike" cap="none" normalizeH="0" baseline="0" smtClean="0">
                        <a:ln>
                          <a:noFill/>
                        </a:ln>
                        <a:solidFill>
                          <a:srgbClr val="66FF33"/>
                        </a:solidFill>
                        <a:effectLst/>
                        <a:latin typeface="Alvi Nastaleeq" pitchFamily="2" charset="-78"/>
                        <a:cs typeface="Alvi Nastaleeq"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r>
            </a:tbl>
          </a:graphicData>
        </a:graphic>
      </p:graphicFrame>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52323" name="Group 3"/>
          <p:cNvGraphicFramePr>
            <a:graphicFrameLocks noGrp="1"/>
          </p:cNvGraphicFramePr>
          <p:nvPr/>
        </p:nvGraphicFramePr>
        <p:xfrm>
          <a:off x="152400" y="914400"/>
          <a:ext cx="8763000" cy="1828800"/>
        </p:xfrm>
        <a:graphic>
          <a:graphicData uri="http://schemas.openxmlformats.org/drawingml/2006/table">
            <a:tbl>
              <a:tblPr rtl="1"/>
              <a:tblGrid>
                <a:gridCol w="2844800"/>
                <a:gridCol w="3048000"/>
                <a:gridCol w="2870200"/>
              </a:tblGrid>
              <a:tr h="1295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إِنَّكَ</a:t>
                      </a:r>
                    </a:p>
                  </a:txBody>
                  <a:tcPr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حَمِيدٌ</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مَّجِيدٌ</a:t>
                      </a:r>
                    </a:p>
                  </a:txBody>
                  <a:tcPr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533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Indeed, You are</a:t>
                      </a:r>
                    </a:p>
                  </a:txBody>
                  <a:tcPr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worthy of praise,</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full of glory.</a:t>
                      </a:r>
                    </a:p>
                  </a:txBody>
                  <a:tcPr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64530" name="Rectangle 29"/>
          <p:cNvSpPr>
            <a:spLocks noChangeArrowheads="1"/>
          </p:cNvSpPr>
          <p:nvPr/>
        </p:nvSpPr>
        <p:spPr bwMode="auto">
          <a:xfrm>
            <a:off x="457200" y="3581400"/>
            <a:ext cx="8229600" cy="1905000"/>
          </a:xfrm>
          <a:prstGeom prst="rect">
            <a:avLst/>
          </a:prstGeom>
          <a:noFill/>
          <a:ln w="9525">
            <a:noFill/>
            <a:miter lim="800000"/>
            <a:headEnd/>
            <a:tailEnd/>
          </a:ln>
        </p:spPr>
        <p:txBody>
          <a:bodyPr/>
          <a:lstStyle/>
          <a:p>
            <a:pPr marL="566738" indent="-566738" algn="r" rtl="1">
              <a:spcBef>
                <a:spcPct val="20000"/>
              </a:spcBef>
              <a:buClr>
                <a:srgbClr val="FFFFFF"/>
              </a:buClr>
              <a:buSzPct val="90000"/>
              <a:buFont typeface="Wingdings" pitchFamily="2" charset="2"/>
              <a:buChar char="×"/>
            </a:pPr>
            <a:r>
              <a:rPr lang="ar-SA" sz="3600">
                <a:solidFill>
                  <a:srgbClr val="FFFF00"/>
                </a:solidFill>
                <a:latin typeface="Alvi Nastaleeq" pitchFamily="2" charset="-78"/>
                <a:cs typeface="Alvi Nastaleeq" pitchFamily="2" charset="-78"/>
              </a:rPr>
              <a:t>تيرا بہت بڑا  احسان كہ تو نے ايسے پيغمبر كو بھيجا، تو خوب قابل تعريف ہے.  تو  جلال و عظمت اور بڑائی ميں كامل ہے.</a:t>
            </a:r>
          </a:p>
        </p:txBody>
      </p:sp>
      <p:sp>
        <p:nvSpPr>
          <p:cNvPr id="6" name="Rectangle 20"/>
          <p:cNvSpPr>
            <a:spLocks noChangeArrowheads="1"/>
          </p:cNvSpPr>
          <p:nvPr/>
        </p:nvSpPr>
        <p:spPr bwMode="auto">
          <a:xfrm>
            <a:off x="457200" y="76200"/>
            <a:ext cx="8229600" cy="560387"/>
          </a:xfrm>
          <a:prstGeom prst="rect">
            <a:avLst/>
          </a:prstGeom>
          <a:noFill/>
          <a:ln w="9525">
            <a:noFill/>
            <a:miter lim="800000"/>
            <a:headEnd/>
            <a:tailEnd/>
          </a:ln>
        </p:spPr>
        <p:txBody>
          <a:bodyPr anchor="ctr"/>
          <a:lstStyle/>
          <a:p>
            <a:pPr algn="ctr" eaLnBrk="0" hangingPunct="0">
              <a:spcBef>
                <a:spcPct val="0"/>
              </a:spcBef>
            </a:pPr>
            <a:r>
              <a:rPr lang="en-US" sz="3600" b="1">
                <a:solidFill>
                  <a:schemeClr val="tx1"/>
                </a:solidFill>
                <a:cs typeface="Majidi" pitchFamily="2" charset="-78"/>
              </a:rPr>
              <a:t>Message from: </a:t>
            </a: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52323" name="Group 3"/>
          <p:cNvGraphicFramePr>
            <a:graphicFrameLocks noGrp="1"/>
          </p:cNvGraphicFramePr>
          <p:nvPr/>
        </p:nvGraphicFramePr>
        <p:xfrm>
          <a:off x="152400" y="2209800"/>
          <a:ext cx="8763000" cy="1828800"/>
        </p:xfrm>
        <a:graphic>
          <a:graphicData uri="http://schemas.openxmlformats.org/drawingml/2006/table">
            <a:tbl>
              <a:tblPr rtl="1"/>
              <a:tblGrid>
                <a:gridCol w="2844800"/>
                <a:gridCol w="3048000"/>
                <a:gridCol w="2870200"/>
              </a:tblGrid>
              <a:tr h="1295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إِنَّكَ</a:t>
                      </a:r>
                    </a:p>
                  </a:txBody>
                  <a:tcPr anchor="b" horzOverflow="overflow">
                    <a:lnL w="762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حَمِيدٌ</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مَّجِيدٌ</a:t>
                      </a:r>
                    </a:p>
                  </a:txBody>
                  <a:tcPr anchor="b" horzOverflow="overflow">
                    <a:lnL w="6350" cap="flat" cmpd="sng" algn="ctr">
                      <a:solidFill>
                        <a:schemeClr val="tx1"/>
                      </a:solidFill>
                      <a:prstDash val="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533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Indeed, You are</a:t>
                      </a:r>
                    </a:p>
                  </a:txBody>
                  <a:tcPr anchor="ctr" horzOverflow="overflow">
                    <a:lnL w="762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worthy of praise,</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full of glory.</a:t>
                      </a:r>
                    </a:p>
                  </a:txBody>
                  <a:tcPr anchor="ctr" horzOverflow="overflow">
                    <a:lnL w="6350" cap="flat" cmpd="sng" algn="ctr">
                      <a:solidFill>
                        <a:schemeClr val="tx1"/>
                      </a:solidFill>
                      <a:prstDash val="dot"/>
                      <a:round/>
                      <a:headEnd type="none" w="med" len="med"/>
                      <a:tailEnd type="none" w="med" len="med"/>
                    </a:lnL>
                    <a:lnR w="762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6" name="Rectangle 2"/>
          <p:cNvSpPr txBox="1">
            <a:spLocks noChangeArrowheads="1"/>
          </p:cNvSpPr>
          <p:nvPr/>
        </p:nvSpPr>
        <p:spPr bwMode="auto">
          <a:xfrm>
            <a:off x="76200" y="1371600"/>
            <a:ext cx="8686800" cy="838200"/>
          </a:xfrm>
          <a:prstGeom prst="rect">
            <a:avLst/>
          </a:prstGeom>
          <a:noFill/>
          <a:ln w="9525">
            <a:noFill/>
            <a:miter lim="800000"/>
            <a:headEnd/>
            <a:tailEnd/>
          </a:ln>
        </p:spPr>
        <p:txBody>
          <a:bodyPr anchor="ctr"/>
          <a:lstStyle/>
          <a:p>
            <a:pPr algn="ctr" rtl="1" eaLnBrk="0" hangingPunct="0">
              <a:defRPr/>
            </a:pPr>
            <a:r>
              <a:rPr lang="en-US" sz="2800" b="1" kern="0">
                <a:latin typeface="+mj-lt"/>
                <a:ea typeface="+mj-ea"/>
                <a:cs typeface="+mj-cs"/>
              </a:rPr>
              <a:t>Practice with imagination, feelings and prayer</a:t>
            </a:r>
            <a:endParaRPr lang="ar-SA" sz="2800" b="1" kern="0">
              <a:latin typeface="+mj-lt"/>
              <a:ea typeface="+mj-ea"/>
              <a:cs typeface="+mj-cs"/>
            </a:endParaRPr>
          </a:p>
        </p:txBody>
      </p:sp>
      <p:sp>
        <p:nvSpPr>
          <p:cNvPr id="7" name="Rectangle 26"/>
          <p:cNvSpPr txBox="1">
            <a:spLocks noChangeArrowheads="1"/>
          </p:cNvSpPr>
          <p:nvPr/>
        </p:nvSpPr>
        <p:spPr bwMode="auto">
          <a:xfrm>
            <a:off x="990600" y="381000"/>
            <a:ext cx="7391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smtClean="0">
                <a:ln>
                  <a:noFill/>
                </a:ln>
                <a:solidFill>
                  <a:schemeClr val="tx1"/>
                </a:solidFill>
                <a:effectLst/>
                <a:uLnTx/>
                <a:uFillTx/>
                <a:latin typeface="+mj-lt"/>
                <a:ea typeface="+mj-ea"/>
                <a:cs typeface="+mj-cs"/>
              </a:rPr>
              <a:t>Durood</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ar-SA" smtClean="0"/>
              <a:t> </a:t>
            </a:r>
            <a:endParaRPr lang="en-US" smtClean="0"/>
          </a:p>
        </p:txBody>
      </p:sp>
      <p:sp>
        <p:nvSpPr>
          <p:cNvPr id="66563" name="Rectangle 3"/>
          <p:cNvSpPr>
            <a:spLocks noGrp="1" noChangeArrowheads="1"/>
          </p:cNvSpPr>
          <p:nvPr>
            <p:ph idx="1"/>
          </p:nvPr>
        </p:nvSpPr>
        <p:spPr>
          <a:xfrm>
            <a:off x="457200" y="1219200"/>
            <a:ext cx="8229600" cy="4530725"/>
          </a:xfrm>
        </p:spPr>
        <p:txBody>
          <a:bodyPr/>
          <a:lstStyle/>
          <a:p>
            <a:pPr eaLnBrk="1" hangingPunct="1">
              <a:lnSpc>
                <a:spcPct val="150000"/>
              </a:lnSpc>
              <a:buFont typeface="Wingdings" pitchFamily="2" charset="2"/>
              <a:buNone/>
            </a:pPr>
            <a:r>
              <a:rPr lang="ar-SA" sz="9600" smtClean="0">
                <a:solidFill>
                  <a:srgbClr val="FF00FF"/>
                </a:solidFill>
                <a:cs typeface="Tajweed" pitchFamily="2" charset="-78"/>
              </a:rPr>
              <a:t>صَلِّ</a:t>
            </a:r>
            <a:r>
              <a:rPr lang="ar-SA" sz="9600" smtClean="0">
                <a:cs typeface="Tajweed" pitchFamily="2" charset="-78"/>
              </a:rPr>
              <a:t>   صَلَّيْتَ   	</a:t>
            </a:r>
            <a:r>
              <a:rPr lang="ar-SA" sz="7200" smtClean="0">
                <a:cs typeface="Alvi Nastaleeq" pitchFamily="2" charset="-78"/>
              </a:rPr>
              <a:t>رحمت</a:t>
            </a:r>
            <a:r>
              <a:rPr lang="ur-PK" sz="7200" smtClean="0">
                <a:cs typeface="Alvi Nastaleeq" pitchFamily="2" charset="-78"/>
              </a:rPr>
              <a:t>    </a:t>
            </a:r>
            <a:endParaRPr lang="ar-SA" sz="7200" smtClean="0">
              <a:cs typeface="Alvi Nastaleeq" pitchFamily="2" charset="-78"/>
            </a:endParaRPr>
          </a:p>
          <a:p>
            <a:pPr eaLnBrk="1" hangingPunct="1">
              <a:lnSpc>
                <a:spcPct val="150000"/>
              </a:lnSpc>
              <a:buFont typeface="Wingdings" pitchFamily="2" charset="2"/>
              <a:buNone/>
            </a:pPr>
            <a:r>
              <a:rPr lang="ar-SA" sz="9600" smtClean="0">
                <a:solidFill>
                  <a:srgbClr val="FF00FF"/>
                </a:solidFill>
                <a:cs typeface="Tajweed" pitchFamily="2" charset="-78"/>
              </a:rPr>
              <a:t>بَارِكْ</a:t>
            </a:r>
            <a:r>
              <a:rPr lang="ar-SA" sz="9600" smtClean="0">
                <a:cs typeface="Tajweed" pitchFamily="2" charset="-78"/>
              </a:rPr>
              <a:t>   بَارَكْتَ 	</a:t>
            </a:r>
            <a:r>
              <a:rPr lang="ar-SA" sz="9600" smtClean="0"/>
              <a:t> </a:t>
            </a:r>
            <a:r>
              <a:rPr lang="ar-SA" sz="7200" smtClean="0">
                <a:cs typeface="Alvi Nastaleeq" pitchFamily="2" charset="-78"/>
              </a:rPr>
              <a:t>برکت</a:t>
            </a:r>
            <a:endParaRPr lang="ar-SA" sz="9600" smtClean="0">
              <a:cs typeface="Alvi Nastaleeq" pitchFamily="2" charset="-78"/>
            </a:endParaRPr>
          </a:p>
          <a:p>
            <a:pPr eaLnBrk="1" hangingPunct="1">
              <a:lnSpc>
                <a:spcPct val="150000"/>
              </a:lnSpc>
              <a:buFont typeface="Wingdings" pitchFamily="2" charset="2"/>
              <a:buNone/>
            </a:pPr>
            <a:r>
              <a:rPr lang="ar-SA" sz="9600" smtClean="0"/>
              <a:t>		</a:t>
            </a:r>
            <a:endParaRPr lang="en-US" sz="9600" smtClean="0"/>
          </a:p>
        </p:txBody>
      </p:sp>
      <p:sp>
        <p:nvSpPr>
          <p:cNvPr id="66565" name="Line 4"/>
          <p:cNvSpPr>
            <a:spLocks noChangeShapeType="1"/>
          </p:cNvSpPr>
          <p:nvPr/>
        </p:nvSpPr>
        <p:spPr bwMode="auto">
          <a:xfrm>
            <a:off x="533400" y="3581400"/>
            <a:ext cx="8229600" cy="0"/>
          </a:xfrm>
          <a:prstGeom prst="line">
            <a:avLst/>
          </a:prstGeom>
          <a:noFill/>
          <a:ln w="9525">
            <a:solidFill>
              <a:schemeClr val="tx1"/>
            </a:solidFill>
            <a:round/>
            <a:headEnd/>
            <a:tailEnd/>
          </a:ln>
        </p:spPr>
        <p:txBody>
          <a:bodyPr>
            <a:spAutoFit/>
          </a:bodyPr>
          <a:lstStyle/>
          <a:p>
            <a:endParaRPr lang="en-US"/>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rtl="0" eaLnBrk="1" hangingPunct="1"/>
            <a:r>
              <a:rPr lang="en-US" smtClean="0"/>
              <a:t>Listen to the example </a:t>
            </a:r>
          </a:p>
        </p:txBody>
      </p:sp>
      <p:sp>
        <p:nvSpPr>
          <p:cNvPr id="93187" name="Rectangle 3"/>
          <p:cNvSpPr>
            <a:spLocks noGrp="1" noChangeArrowheads="1"/>
          </p:cNvSpPr>
          <p:nvPr>
            <p:ph type="body" idx="1"/>
          </p:nvPr>
        </p:nvSpPr>
        <p:spPr>
          <a:xfrm>
            <a:off x="304800" y="1447800"/>
            <a:ext cx="8686800" cy="4953000"/>
          </a:xfrm>
        </p:spPr>
        <p:txBody>
          <a:bodyPr/>
          <a:lstStyle/>
          <a:p>
            <a:pPr algn="l" rtl="0" eaLnBrk="1" hangingPunct="1">
              <a:lnSpc>
                <a:spcPct val="90000"/>
              </a:lnSpc>
              <a:spcBef>
                <a:spcPts val="1800"/>
              </a:spcBef>
            </a:pPr>
            <a:r>
              <a:rPr lang="en-US" smtClean="0"/>
              <a:t>Suppose you were stranded in a desert for 10 days, starving and about to die.  A man appears and gives you something to drink and eat. </a:t>
            </a:r>
            <a:br>
              <a:rPr lang="en-US" smtClean="0"/>
            </a:br>
            <a:r>
              <a:rPr lang="en-US" smtClean="0"/>
              <a:t>And then he says: “Take this water to others who are dying of thirst”.  </a:t>
            </a:r>
            <a:br>
              <a:rPr lang="en-US" smtClean="0"/>
            </a:br>
            <a:r>
              <a:rPr lang="en-US" smtClean="0"/>
              <a:t>And you keep saying (without moving):  </a:t>
            </a:r>
            <a:br>
              <a:rPr lang="en-US" smtClean="0"/>
            </a:br>
            <a:r>
              <a:rPr lang="en-US" smtClean="0"/>
              <a:t>“May Allah have mercy on you, may Allah have mercy on you”.</a:t>
            </a:r>
          </a:p>
          <a:p>
            <a:pPr algn="l" rtl="0" eaLnBrk="1" hangingPunct="1">
              <a:lnSpc>
                <a:spcPct val="90000"/>
              </a:lnSpc>
              <a:spcBef>
                <a:spcPts val="1800"/>
              </a:spcBef>
            </a:pPr>
            <a:r>
              <a:rPr lang="en-US" smtClean="0"/>
              <a:t>Apply this to the relationship between us and the Prophet </a:t>
            </a:r>
            <a:r>
              <a:rPr lang="en-US" err="1" smtClean="0"/>
              <a:t>pbuh</a:t>
            </a:r>
            <a:r>
              <a:rPr lang="en-US" smtClean="0"/>
              <a:t>.</a:t>
            </a:r>
          </a:p>
          <a:p>
            <a:pPr algn="l" rtl="0" eaLnBrk="1" hangingPunct="1">
              <a:lnSpc>
                <a:spcPct val="90000"/>
              </a:lnSpc>
              <a:buFont typeface="Wingdings" pitchFamily="2" charset="2"/>
              <a:buNone/>
            </a:pPr>
            <a:endParaRPr lang="en-US" smtClean="0"/>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err="1" smtClean="0"/>
              <a:t>Rasulullah</a:t>
            </a:r>
            <a:r>
              <a:rPr lang="en-US" smtClean="0"/>
              <a:t> (</a:t>
            </a:r>
            <a:r>
              <a:rPr lang="en-US" err="1" smtClean="0"/>
              <a:t>pbuh</a:t>
            </a:r>
            <a:r>
              <a:rPr lang="en-US" smtClean="0"/>
              <a:t>) has said:</a:t>
            </a:r>
          </a:p>
        </p:txBody>
      </p:sp>
      <p:sp>
        <p:nvSpPr>
          <p:cNvPr id="67587" name="Rectangle 3"/>
          <p:cNvSpPr>
            <a:spLocks noGrp="1" noChangeArrowheads="1"/>
          </p:cNvSpPr>
          <p:nvPr>
            <p:ph idx="1"/>
          </p:nvPr>
        </p:nvSpPr>
        <p:spPr/>
        <p:txBody>
          <a:bodyPr/>
          <a:lstStyle/>
          <a:p>
            <a:pPr marL="58738" indent="-58738" algn="l" rtl="0" eaLnBrk="1" hangingPunct="1">
              <a:buFont typeface="Wingdings" pitchFamily="2" charset="2"/>
              <a:buNone/>
            </a:pPr>
            <a:r>
              <a:rPr lang="en-US" smtClean="0"/>
              <a:t>“Convey from me even if it is one verse.”</a:t>
            </a:r>
          </a:p>
          <a:p>
            <a:pPr marL="58738" indent="-58738" algn="l" rtl="0" eaLnBrk="1" hangingPunct="1">
              <a:buFont typeface="Wingdings" pitchFamily="2" charset="2"/>
              <a:buNone/>
            </a:pPr>
            <a:endParaRPr lang="en-US" smtClean="0"/>
          </a:p>
          <a:p>
            <a:pPr marL="58738" indent="-58738" algn="l" rtl="0" eaLnBrk="1" hangingPunct="1"/>
            <a:r>
              <a:rPr lang="en-US" smtClean="0">
                <a:solidFill>
                  <a:srgbClr val="FFFF66"/>
                </a:solidFill>
              </a:rPr>
              <a:t>How can we convey it if we don’t even understand it and don’t know the patterns, methods, and wisdom of inviting people through the stories of the prophets, peace be upon them. </a:t>
            </a: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0"/>
            <a:ext cx="8229600" cy="1143000"/>
          </a:xfrm>
        </p:spPr>
        <p:txBody>
          <a:bodyPr/>
          <a:lstStyle/>
          <a:p>
            <a:pPr eaLnBrk="1" hangingPunct="1"/>
            <a:r>
              <a:rPr lang="en-US" sz="3600" smtClean="0"/>
              <a:t>After Understanding his Role  </a:t>
            </a:r>
          </a:p>
        </p:txBody>
      </p:sp>
      <p:sp>
        <p:nvSpPr>
          <p:cNvPr id="28" name="Slide Number Placeholder 27"/>
          <p:cNvSpPr>
            <a:spLocks noGrp="1"/>
          </p:cNvSpPr>
          <p:nvPr>
            <p:ph type="sldNum" sz="quarter" idx="10"/>
          </p:nvPr>
        </p:nvSpPr>
        <p:spPr/>
        <p:txBody>
          <a:bodyPr/>
          <a:lstStyle/>
          <a:p>
            <a:pPr>
              <a:defRPr/>
            </a:pPr>
            <a:fld id="{1FA880D6-B1E6-4635-9897-51C4BC936E86}" type="slidenum">
              <a:rPr lang="ar-SA"/>
              <a:pPr>
                <a:defRPr/>
              </a:pPr>
              <a:t>67</a:t>
            </a:fld>
            <a:endParaRPr lang="en-IN"/>
          </a:p>
        </p:txBody>
      </p:sp>
      <p:grpSp>
        <p:nvGrpSpPr>
          <p:cNvPr id="68612" name="Group 3"/>
          <p:cNvGrpSpPr>
            <a:grpSpLocks/>
          </p:cNvGrpSpPr>
          <p:nvPr/>
        </p:nvGrpSpPr>
        <p:grpSpPr bwMode="auto">
          <a:xfrm>
            <a:off x="3657600" y="2819400"/>
            <a:ext cx="2133600" cy="2286000"/>
            <a:chOff x="144" y="0"/>
            <a:chExt cx="816" cy="816"/>
          </a:xfrm>
        </p:grpSpPr>
        <p:sp>
          <p:nvSpPr>
            <p:cNvPr id="68618" name="WordArt 4"/>
            <p:cNvSpPr>
              <a:spLocks noChangeArrowheads="1" noChangeShapeType="1" noTextEdit="1"/>
            </p:cNvSpPr>
            <p:nvPr/>
          </p:nvSpPr>
          <p:spPr bwMode="auto">
            <a:xfrm>
              <a:off x="399" y="0"/>
              <a:ext cx="365" cy="86"/>
            </a:xfrm>
            <a:prstGeom prst="rect">
              <a:avLst/>
            </a:prstGeom>
          </p:spPr>
          <p:txBody>
            <a:bodyPr wrap="none" fromWordArt="1">
              <a:prstTxWarp prst="textDeflate">
                <a:avLst>
                  <a:gd name="adj" fmla="val 0"/>
                </a:avLst>
              </a:prstTxWarp>
            </a:bodyPr>
            <a:lstStyle/>
            <a:p>
              <a:pPr algn="ctr"/>
              <a:r>
                <a:rPr lang="en-US" sz="3600" b="1" kern="10">
                  <a:ln w="9525">
                    <a:solidFill>
                      <a:srgbClr val="FFFF00"/>
                    </a:solidFill>
                    <a:round/>
                    <a:headEnd/>
                    <a:tailEnd/>
                  </a:ln>
                  <a:solidFill>
                    <a:srgbClr val="FFFF00"/>
                  </a:solidFill>
                  <a:latin typeface="Tahoma"/>
                  <a:cs typeface="Tahoma"/>
                </a:rPr>
                <a:t>DPPR</a:t>
              </a:r>
            </a:p>
          </p:txBody>
        </p:sp>
        <p:sp>
          <p:nvSpPr>
            <p:cNvPr id="68619" name="Freeform 5"/>
            <p:cNvSpPr>
              <a:spLocks/>
            </p:cNvSpPr>
            <p:nvPr/>
          </p:nvSpPr>
          <p:spPr bwMode="auto">
            <a:xfrm flipV="1">
              <a:off x="548" y="450"/>
              <a:ext cx="408" cy="366"/>
            </a:xfrm>
            <a:custGeom>
              <a:avLst/>
              <a:gdLst>
                <a:gd name="T0" fmla="*/ 0 w 1717"/>
                <a:gd name="T1" fmla="*/ 8 h 1702"/>
                <a:gd name="T2" fmla="*/ 0 w 1717"/>
                <a:gd name="T3" fmla="*/ 0 h 1702"/>
                <a:gd name="T4" fmla="*/ 2 w 1717"/>
                <a:gd name="T5" fmla="*/ 0 h 1702"/>
                <a:gd name="T6" fmla="*/ 4 w 1717"/>
                <a:gd name="T7" fmla="*/ 0 h 1702"/>
                <a:gd name="T8" fmla="*/ 6 w 1717"/>
                <a:gd name="T9" fmla="*/ 1 h 1702"/>
                <a:gd name="T10" fmla="*/ 8 w 1717"/>
                <a:gd name="T11" fmla="*/ 1 h 1702"/>
                <a:gd name="T12" fmla="*/ 11 w 1717"/>
                <a:gd name="T13" fmla="*/ 2 h 1702"/>
                <a:gd name="T14" fmla="*/ 13 w 1717"/>
                <a:gd name="T15" fmla="*/ 3 h 1702"/>
                <a:gd name="T16" fmla="*/ 15 w 1717"/>
                <a:gd name="T17" fmla="*/ 4 h 1702"/>
                <a:gd name="T18" fmla="*/ 17 w 1717"/>
                <a:gd name="T19" fmla="*/ 6 h 1702"/>
                <a:gd name="T20" fmla="*/ 19 w 1717"/>
                <a:gd name="T21" fmla="*/ 8 h 1702"/>
                <a:gd name="T22" fmla="*/ 20 w 1717"/>
                <a:gd name="T23" fmla="*/ 9 h 1702"/>
                <a:gd name="T24" fmla="*/ 22 w 1717"/>
                <a:gd name="T25" fmla="*/ 11 h 1702"/>
                <a:gd name="T26" fmla="*/ 22 w 1717"/>
                <a:gd name="T27" fmla="*/ 13 h 1702"/>
                <a:gd name="T28" fmla="*/ 23 w 1717"/>
                <a:gd name="T29" fmla="*/ 15 h 1702"/>
                <a:gd name="T30" fmla="*/ 23 w 1717"/>
                <a:gd name="T31" fmla="*/ 16 h 1702"/>
                <a:gd name="T32" fmla="*/ 23 w 1717"/>
                <a:gd name="T33" fmla="*/ 17 h 1702"/>
                <a:gd name="T34" fmla="*/ 12 w 1717"/>
                <a:gd name="T35" fmla="*/ 17 h 1702"/>
                <a:gd name="T36" fmla="*/ 12 w 1717"/>
                <a:gd name="T37" fmla="*/ 16 h 1702"/>
                <a:gd name="T38" fmla="*/ 12 w 1717"/>
                <a:gd name="T39" fmla="*/ 14 h 1702"/>
                <a:gd name="T40" fmla="*/ 11 w 1717"/>
                <a:gd name="T41" fmla="*/ 13 h 1702"/>
                <a:gd name="T42" fmla="*/ 10 w 1717"/>
                <a:gd name="T43" fmla="*/ 12 h 1702"/>
                <a:gd name="T44" fmla="*/ 9 w 1717"/>
                <a:gd name="T45" fmla="*/ 11 h 1702"/>
                <a:gd name="T46" fmla="*/ 7 w 1717"/>
                <a:gd name="T47" fmla="*/ 10 h 1702"/>
                <a:gd name="T48" fmla="*/ 6 w 1717"/>
                <a:gd name="T49" fmla="*/ 9 h 1702"/>
                <a:gd name="T50" fmla="*/ 3 w 1717"/>
                <a:gd name="T51" fmla="*/ 8 h 1702"/>
                <a:gd name="T52" fmla="*/ 1 w 1717"/>
                <a:gd name="T53" fmla="*/ 8 h 1702"/>
                <a:gd name="T54" fmla="*/ 0 w 1717"/>
                <a:gd name="T55" fmla="*/ 8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chemeClr val="hlink"/>
                </a:gs>
                <a:gs pos="100000">
                  <a:schemeClr val="accent1"/>
                </a:gs>
              </a:gsLst>
              <a:path path="rect">
                <a:fillToRect l="50000" t="50000" r="50000" b="50000"/>
              </a:path>
            </a:gradFill>
            <a:ln w="9525">
              <a:solidFill>
                <a:srgbClr val="000000"/>
              </a:solidFill>
              <a:round/>
              <a:headEnd/>
              <a:tailEnd/>
            </a:ln>
          </p:spPr>
          <p:txBody>
            <a:bodyPr/>
            <a:lstStyle/>
            <a:p>
              <a:endParaRPr lang="en-US"/>
            </a:p>
          </p:txBody>
        </p:sp>
        <p:sp>
          <p:nvSpPr>
            <p:cNvPr id="68620" name="Freeform 6"/>
            <p:cNvSpPr>
              <a:spLocks/>
            </p:cNvSpPr>
            <p:nvPr/>
          </p:nvSpPr>
          <p:spPr bwMode="auto">
            <a:xfrm flipH="1" flipV="1">
              <a:off x="144" y="449"/>
              <a:ext cx="408" cy="366"/>
            </a:xfrm>
            <a:custGeom>
              <a:avLst/>
              <a:gdLst>
                <a:gd name="T0" fmla="*/ 0 w 1717"/>
                <a:gd name="T1" fmla="*/ 8 h 1702"/>
                <a:gd name="T2" fmla="*/ 0 w 1717"/>
                <a:gd name="T3" fmla="*/ 0 h 1702"/>
                <a:gd name="T4" fmla="*/ 2 w 1717"/>
                <a:gd name="T5" fmla="*/ 0 h 1702"/>
                <a:gd name="T6" fmla="*/ 4 w 1717"/>
                <a:gd name="T7" fmla="*/ 0 h 1702"/>
                <a:gd name="T8" fmla="*/ 6 w 1717"/>
                <a:gd name="T9" fmla="*/ 1 h 1702"/>
                <a:gd name="T10" fmla="*/ 8 w 1717"/>
                <a:gd name="T11" fmla="*/ 1 h 1702"/>
                <a:gd name="T12" fmla="*/ 11 w 1717"/>
                <a:gd name="T13" fmla="*/ 2 h 1702"/>
                <a:gd name="T14" fmla="*/ 13 w 1717"/>
                <a:gd name="T15" fmla="*/ 3 h 1702"/>
                <a:gd name="T16" fmla="*/ 15 w 1717"/>
                <a:gd name="T17" fmla="*/ 4 h 1702"/>
                <a:gd name="T18" fmla="*/ 17 w 1717"/>
                <a:gd name="T19" fmla="*/ 6 h 1702"/>
                <a:gd name="T20" fmla="*/ 19 w 1717"/>
                <a:gd name="T21" fmla="*/ 8 h 1702"/>
                <a:gd name="T22" fmla="*/ 20 w 1717"/>
                <a:gd name="T23" fmla="*/ 9 h 1702"/>
                <a:gd name="T24" fmla="*/ 22 w 1717"/>
                <a:gd name="T25" fmla="*/ 11 h 1702"/>
                <a:gd name="T26" fmla="*/ 22 w 1717"/>
                <a:gd name="T27" fmla="*/ 13 h 1702"/>
                <a:gd name="T28" fmla="*/ 23 w 1717"/>
                <a:gd name="T29" fmla="*/ 15 h 1702"/>
                <a:gd name="T30" fmla="*/ 23 w 1717"/>
                <a:gd name="T31" fmla="*/ 16 h 1702"/>
                <a:gd name="T32" fmla="*/ 23 w 1717"/>
                <a:gd name="T33" fmla="*/ 17 h 1702"/>
                <a:gd name="T34" fmla="*/ 12 w 1717"/>
                <a:gd name="T35" fmla="*/ 17 h 1702"/>
                <a:gd name="T36" fmla="*/ 12 w 1717"/>
                <a:gd name="T37" fmla="*/ 16 h 1702"/>
                <a:gd name="T38" fmla="*/ 12 w 1717"/>
                <a:gd name="T39" fmla="*/ 14 h 1702"/>
                <a:gd name="T40" fmla="*/ 11 w 1717"/>
                <a:gd name="T41" fmla="*/ 13 h 1702"/>
                <a:gd name="T42" fmla="*/ 10 w 1717"/>
                <a:gd name="T43" fmla="*/ 12 h 1702"/>
                <a:gd name="T44" fmla="*/ 9 w 1717"/>
                <a:gd name="T45" fmla="*/ 11 h 1702"/>
                <a:gd name="T46" fmla="*/ 7 w 1717"/>
                <a:gd name="T47" fmla="*/ 10 h 1702"/>
                <a:gd name="T48" fmla="*/ 6 w 1717"/>
                <a:gd name="T49" fmla="*/ 9 h 1702"/>
                <a:gd name="T50" fmla="*/ 3 w 1717"/>
                <a:gd name="T51" fmla="*/ 8 h 1702"/>
                <a:gd name="T52" fmla="*/ 1 w 1717"/>
                <a:gd name="T53" fmla="*/ 8 h 1702"/>
                <a:gd name="T54" fmla="*/ 0 w 1717"/>
                <a:gd name="T55" fmla="*/ 8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rgbClr val="FFFF99"/>
                </a:gs>
                <a:gs pos="100000">
                  <a:srgbClr val="FFFF00"/>
                </a:gs>
              </a:gsLst>
              <a:path path="rect">
                <a:fillToRect l="50000" t="50000" r="50000" b="50000"/>
              </a:path>
            </a:gradFill>
            <a:ln w="9525">
              <a:solidFill>
                <a:srgbClr val="000000"/>
              </a:solidFill>
              <a:round/>
              <a:headEnd/>
              <a:tailEnd/>
            </a:ln>
          </p:spPr>
          <p:txBody>
            <a:bodyPr/>
            <a:lstStyle/>
            <a:p>
              <a:endParaRPr lang="en-US"/>
            </a:p>
          </p:txBody>
        </p:sp>
        <p:sp>
          <p:nvSpPr>
            <p:cNvPr id="68621" name="Oval 7"/>
            <p:cNvSpPr>
              <a:spLocks noChangeArrowheads="1"/>
            </p:cNvSpPr>
            <p:nvPr/>
          </p:nvSpPr>
          <p:spPr bwMode="auto">
            <a:xfrm>
              <a:off x="338" y="249"/>
              <a:ext cx="440" cy="392"/>
            </a:xfrm>
            <a:prstGeom prst="ellipse">
              <a:avLst/>
            </a:prstGeom>
            <a:gradFill rotWithShape="1">
              <a:gsLst>
                <a:gs pos="0">
                  <a:srgbClr val="3399FF"/>
                </a:gs>
                <a:gs pos="100000">
                  <a:srgbClr val="0033CC">
                    <a:alpha val="39000"/>
                  </a:srgbClr>
                </a:gs>
              </a:gsLst>
              <a:path path="shape">
                <a:fillToRect l="50000" t="50000" r="50000" b="50000"/>
              </a:path>
            </a:gradFill>
            <a:ln w="9525">
              <a:solidFill>
                <a:schemeClr val="tx1"/>
              </a:solidFill>
              <a:round/>
              <a:headEnd/>
              <a:tailEnd/>
            </a:ln>
          </p:spPr>
          <p:txBody>
            <a:bodyPr wrap="none" anchor="ctr"/>
            <a:lstStyle/>
            <a:p>
              <a:endParaRPr lang="en-IN">
                <a:solidFill>
                  <a:srgbClr val="FFFFFF"/>
                </a:solidFill>
              </a:endParaRPr>
            </a:p>
          </p:txBody>
        </p:sp>
        <p:sp>
          <p:nvSpPr>
            <p:cNvPr id="68622" name="Freeform 8"/>
            <p:cNvSpPr>
              <a:spLocks/>
            </p:cNvSpPr>
            <p:nvPr/>
          </p:nvSpPr>
          <p:spPr bwMode="auto">
            <a:xfrm flipH="1">
              <a:off x="144" y="86"/>
              <a:ext cx="408" cy="372"/>
            </a:xfrm>
            <a:custGeom>
              <a:avLst/>
              <a:gdLst>
                <a:gd name="T0" fmla="*/ 0 w 1717"/>
                <a:gd name="T1" fmla="*/ 8 h 1702"/>
                <a:gd name="T2" fmla="*/ 0 w 1717"/>
                <a:gd name="T3" fmla="*/ 0 h 1702"/>
                <a:gd name="T4" fmla="*/ 2 w 1717"/>
                <a:gd name="T5" fmla="*/ 0 h 1702"/>
                <a:gd name="T6" fmla="*/ 4 w 1717"/>
                <a:gd name="T7" fmla="*/ 0 h 1702"/>
                <a:gd name="T8" fmla="*/ 6 w 1717"/>
                <a:gd name="T9" fmla="*/ 1 h 1702"/>
                <a:gd name="T10" fmla="*/ 8 w 1717"/>
                <a:gd name="T11" fmla="*/ 1 h 1702"/>
                <a:gd name="T12" fmla="*/ 11 w 1717"/>
                <a:gd name="T13" fmla="*/ 2 h 1702"/>
                <a:gd name="T14" fmla="*/ 13 w 1717"/>
                <a:gd name="T15" fmla="*/ 3 h 1702"/>
                <a:gd name="T16" fmla="*/ 15 w 1717"/>
                <a:gd name="T17" fmla="*/ 4 h 1702"/>
                <a:gd name="T18" fmla="*/ 17 w 1717"/>
                <a:gd name="T19" fmla="*/ 6 h 1702"/>
                <a:gd name="T20" fmla="*/ 19 w 1717"/>
                <a:gd name="T21" fmla="*/ 8 h 1702"/>
                <a:gd name="T22" fmla="*/ 20 w 1717"/>
                <a:gd name="T23" fmla="*/ 10 h 1702"/>
                <a:gd name="T24" fmla="*/ 22 w 1717"/>
                <a:gd name="T25" fmla="*/ 12 h 1702"/>
                <a:gd name="T26" fmla="*/ 22 w 1717"/>
                <a:gd name="T27" fmla="*/ 13 h 1702"/>
                <a:gd name="T28" fmla="*/ 23 w 1717"/>
                <a:gd name="T29" fmla="*/ 16 h 1702"/>
                <a:gd name="T30" fmla="*/ 23 w 1717"/>
                <a:gd name="T31" fmla="*/ 17 h 1702"/>
                <a:gd name="T32" fmla="*/ 23 w 1717"/>
                <a:gd name="T33" fmla="*/ 18 h 1702"/>
                <a:gd name="T34" fmla="*/ 12 w 1717"/>
                <a:gd name="T35" fmla="*/ 18 h 1702"/>
                <a:gd name="T36" fmla="*/ 12 w 1717"/>
                <a:gd name="T37" fmla="*/ 17 h 1702"/>
                <a:gd name="T38" fmla="*/ 12 w 1717"/>
                <a:gd name="T39" fmla="*/ 15 h 1702"/>
                <a:gd name="T40" fmla="*/ 11 w 1717"/>
                <a:gd name="T41" fmla="*/ 14 h 1702"/>
                <a:gd name="T42" fmla="*/ 10 w 1717"/>
                <a:gd name="T43" fmla="*/ 12 h 1702"/>
                <a:gd name="T44" fmla="*/ 9 w 1717"/>
                <a:gd name="T45" fmla="*/ 11 h 1702"/>
                <a:gd name="T46" fmla="*/ 7 w 1717"/>
                <a:gd name="T47" fmla="*/ 10 h 1702"/>
                <a:gd name="T48" fmla="*/ 6 w 1717"/>
                <a:gd name="T49" fmla="*/ 9 h 1702"/>
                <a:gd name="T50" fmla="*/ 3 w 1717"/>
                <a:gd name="T51" fmla="*/ 8 h 1702"/>
                <a:gd name="T52" fmla="*/ 1 w 1717"/>
                <a:gd name="T53" fmla="*/ 8 h 1702"/>
                <a:gd name="T54" fmla="*/ 0 w 1717"/>
                <a:gd name="T55" fmla="*/ 8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rgbClr val="99FF99"/>
                </a:gs>
                <a:gs pos="100000">
                  <a:srgbClr val="33CC33"/>
                </a:gs>
              </a:gsLst>
              <a:path path="rect">
                <a:fillToRect l="50000" t="50000" r="50000" b="50000"/>
              </a:path>
            </a:gradFill>
            <a:ln w="9525">
              <a:solidFill>
                <a:srgbClr val="000000"/>
              </a:solidFill>
              <a:round/>
              <a:headEnd/>
              <a:tailEnd/>
            </a:ln>
          </p:spPr>
          <p:txBody>
            <a:bodyPr/>
            <a:lstStyle/>
            <a:p>
              <a:endParaRPr lang="en-US"/>
            </a:p>
          </p:txBody>
        </p:sp>
        <p:sp>
          <p:nvSpPr>
            <p:cNvPr id="68623" name="Freeform 9"/>
            <p:cNvSpPr>
              <a:spLocks/>
            </p:cNvSpPr>
            <p:nvPr/>
          </p:nvSpPr>
          <p:spPr bwMode="auto">
            <a:xfrm>
              <a:off x="552" y="85"/>
              <a:ext cx="408" cy="366"/>
            </a:xfrm>
            <a:custGeom>
              <a:avLst/>
              <a:gdLst>
                <a:gd name="T0" fmla="*/ 0 w 1717"/>
                <a:gd name="T1" fmla="*/ 8 h 1702"/>
                <a:gd name="T2" fmla="*/ 0 w 1717"/>
                <a:gd name="T3" fmla="*/ 0 h 1702"/>
                <a:gd name="T4" fmla="*/ 2 w 1717"/>
                <a:gd name="T5" fmla="*/ 0 h 1702"/>
                <a:gd name="T6" fmla="*/ 4 w 1717"/>
                <a:gd name="T7" fmla="*/ 0 h 1702"/>
                <a:gd name="T8" fmla="*/ 6 w 1717"/>
                <a:gd name="T9" fmla="*/ 1 h 1702"/>
                <a:gd name="T10" fmla="*/ 8 w 1717"/>
                <a:gd name="T11" fmla="*/ 1 h 1702"/>
                <a:gd name="T12" fmla="*/ 11 w 1717"/>
                <a:gd name="T13" fmla="*/ 2 h 1702"/>
                <a:gd name="T14" fmla="*/ 13 w 1717"/>
                <a:gd name="T15" fmla="*/ 3 h 1702"/>
                <a:gd name="T16" fmla="*/ 15 w 1717"/>
                <a:gd name="T17" fmla="*/ 4 h 1702"/>
                <a:gd name="T18" fmla="*/ 17 w 1717"/>
                <a:gd name="T19" fmla="*/ 6 h 1702"/>
                <a:gd name="T20" fmla="*/ 19 w 1717"/>
                <a:gd name="T21" fmla="*/ 8 h 1702"/>
                <a:gd name="T22" fmla="*/ 20 w 1717"/>
                <a:gd name="T23" fmla="*/ 9 h 1702"/>
                <a:gd name="T24" fmla="*/ 22 w 1717"/>
                <a:gd name="T25" fmla="*/ 11 h 1702"/>
                <a:gd name="T26" fmla="*/ 22 w 1717"/>
                <a:gd name="T27" fmla="*/ 13 h 1702"/>
                <a:gd name="T28" fmla="*/ 23 w 1717"/>
                <a:gd name="T29" fmla="*/ 15 h 1702"/>
                <a:gd name="T30" fmla="*/ 23 w 1717"/>
                <a:gd name="T31" fmla="*/ 16 h 1702"/>
                <a:gd name="T32" fmla="*/ 23 w 1717"/>
                <a:gd name="T33" fmla="*/ 17 h 1702"/>
                <a:gd name="T34" fmla="*/ 12 w 1717"/>
                <a:gd name="T35" fmla="*/ 17 h 1702"/>
                <a:gd name="T36" fmla="*/ 12 w 1717"/>
                <a:gd name="T37" fmla="*/ 16 h 1702"/>
                <a:gd name="T38" fmla="*/ 12 w 1717"/>
                <a:gd name="T39" fmla="*/ 14 h 1702"/>
                <a:gd name="T40" fmla="*/ 11 w 1717"/>
                <a:gd name="T41" fmla="*/ 13 h 1702"/>
                <a:gd name="T42" fmla="*/ 10 w 1717"/>
                <a:gd name="T43" fmla="*/ 12 h 1702"/>
                <a:gd name="T44" fmla="*/ 9 w 1717"/>
                <a:gd name="T45" fmla="*/ 11 h 1702"/>
                <a:gd name="T46" fmla="*/ 7 w 1717"/>
                <a:gd name="T47" fmla="*/ 10 h 1702"/>
                <a:gd name="T48" fmla="*/ 6 w 1717"/>
                <a:gd name="T49" fmla="*/ 9 h 1702"/>
                <a:gd name="T50" fmla="*/ 3 w 1717"/>
                <a:gd name="T51" fmla="*/ 8 h 1702"/>
                <a:gd name="T52" fmla="*/ 1 w 1717"/>
                <a:gd name="T53" fmla="*/ 8 h 1702"/>
                <a:gd name="T54" fmla="*/ 0 w 1717"/>
                <a:gd name="T55" fmla="*/ 8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rgbClr val="FF71B8"/>
                </a:gs>
                <a:gs pos="100000">
                  <a:srgbClr val="FF0000"/>
                </a:gs>
              </a:gsLst>
              <a:path path="rect">
                <a:fillToRect l="50000" t="50000" r="50000" b="50000"/>
              </a:path>
            </a:gradFill>
            <a:ln w="9525">
              <a:solidFill>
                <a:srgbClr val="000000"/>
              </a:solidFill>
              <a:round/>
              <a:headEnd/>
              <a:tailEnd/>
            </a:ln>
          </p:spPr>
          <p:txBody>
            <a:bodyPr/>
            <a:lstStyle/>
            <a:p>
              <a:endParaRPr lang="en-US"/>
            </a:p>
          </p:txBody>
        </p:sp>
        <p:sp>
          <p:nvSpPr>
            <p:cNvPr id="68624" name="WordArt 10"/>
            <p:cNvSpPr>
              <a:spLocks noChangeArrowheads="1" noChangeShapeType="1" noTextEdit="1"/>
            </p:cNvSpPr>
            <p:nvPr/>
          </p:nvSpPr>
          <p:spPr bwMode="auto">
            <a:xfrm rot="2429723">
              <a:off x="691" y="224"/>
              <a:ext cx="167" cy="7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Verdana"/>
                </a:rPr>
                <a:t>Ask</a:t>
              </a:r>
            </a:p>
          </p:txBody>
        </p:sp>
        <p:sp>
          <p:nvSpPr>
            <p:cNvPr id="68625" name="WordArt 11"/>
            <p:cNvSpPr>
              <a:spLocks noChangeArrowheads="1" noChangeShapeType="1" noTextEdit="1"/>
            </p:cNvSpPr>
            <p:nvPr/>
          </p:nvSpPr>
          <p:spPr bwMode="auto">
            <a:xfrm rot="8117826">
              <a:off x="587" y="609"/>
              <a:ext cx="342" cy="8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Verdana"/>
                </a:rPr>
                <a:t>Evaluate</a:t>
              </a:r>
            </a:p>
          </p:txBody>
        </p:sp>
        <p:sp>
          <p:nvSpPr>
            <p:cNvPr id="68626" name="WordArt 12"/>
            <p:cNvSpPr>
              <a:spLocks noChangeArrowheads="1" noChangeShapeType="1" noTextEdit="1"/>
            </p:cNvSpPr>
            <p:nvPr/>
          </p:nvSpPr>
          <p:spPr bwMode="auto">
            <a:xfrm rot="-7906890">
              <a:off x="214" y="622"/>
              <a:ext cx="136" cy="5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Verdana"/>
                </a:rPr>
                <a:t>Plan</a:t>
              </a:r>
            </a:p>
          </p:txBody>
        </p:sp>
        <p:sp>
          <p:nvSpPr>
            <p:cNvPr id="68627" name="WordArt 13"/>
            <p:cNvSpPr>
              <a:spLocks noChangeArrowheads="1" noChangeShapeType="1" noTextEdit="1"/>
            </p:cNvSpPr>
            <p:nvPr/>
          </p:nvSpPr>
          <p:spPr bwMode="auto">
            <a:xfrm rot="-2858097">
              <a:off x="154" y="231"/>
              <a:ext cx="394" cy="101"/>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Verdana"/>
                </a:rPr>
                <a:t>Propagate</a:t>
              </a:r>
            </a:p>
          </p:txBody>
        </p:sp>
        <p:sp>
          <p:nvSpPr>
            <p:cNvPr id="68628" name="WordArt 14"/>
            <p:cNvSpPr>
              <a:spLocks noChangeArrowheads="1" noChangeShapeType="1" noTextEdit="1"/>
            </p:cNvSpPr>
            <p:nvPr/>
          </p:nvSpPr>
          <p:spPr bwMode="auto">
            <a:xfrm>
              <a:off x="360" y="405"/>
              <a:ext cx="387" cy="93"/>
            </a:xfrm>
            <a:prstGeom prst="rect">
              <a:avLst/>
            </a:prstGeom>
          </p:spPr>
          <p:txBody>
            <a:bodyPr wrap="none" fromWordArt="1">
              <a:prstTxWarp prst="textPlain">
                <a:avLst>
                  <a:gd name="adj" fmla="val 50000"/>
                </a:avLst>
              </a:prstTxWarp>
            </a:bodyPr>
            <a:lstStyle/>
            <a:p>
              <a:pPr algn="ctr"/>
              <a:r>
                <a:rPr lang="en-US" sz="3600" kern="10">
                  <a:ln w="9525">
                    <a:solidFill>
                      <a:srgbClr val="CCCCFF"/>
                    </a:solidFill>
                    <a:round/>
                    <a:headEnd/>
                    <a:tailEnd/>
                  </a:ln>
                  <a:solidFill>
                    <a:srgbClr val="FFFFFF"/>
                  </a:solidFill>
                  <a:latin typeface="Verdana"/>
                </a:rPr>
                <a:t>Understand</a:t>
              </a:r>
            </a:p>
          </p:txBody>
        </p:sp>
        <p:sp>
          <p:nvSpPr>
            <p:cNvPr id="68629" name="WordArt 15"/>
            <p:cNvSpPr>
              <a:spLocks noChangeArrowheads="1" noChangeShapeType="1" noTextEdit="1"/>
            </p:cNvSpPr>
            <p:nvPr/>
          </p:nvSpPr>
          <p:spPr bwMode="auto">
            <a:xfrm rot="-7779624">
              <a:off x="292" y="585"/>
              <a:ext cx="108" cy="43"/>
            </a:xfrm>
            <a:prstGeom prst="rect">
              <a:avLst/>
            </a:prstGeom>
          </p:spPr>
          <p:txBody>
            <a:bodyPr wrap="none" fromWordArt="1">
              <a:prstTxWarp prst="textPlain">
                <a:avLst>
                  <a:gd name="adj" fmla="val 50000"/>
                </a:avLst>
              </a:prstTxWarp>
            </a:bodyPr>
            <a:lstStyle/>
            <a:p>
              <a:pPr algn="ctr"/>
              <a:r>
                <a:rPr lang="en-US" sz="1600" kern="10">
                  <a:ln w="9525">
                    <a:solidFill>
                      <a:srgbClr val="000000"/>
                    </a:solidFill>
                    <a:round/>
                    <a:headEnd/>
                    <a:tailEnd/>
                  </a:ln>
                  <a:solidFill>
                    <a:srgbClr val="000000"/>
                  </a:solidFill>
                  <a:latin typeface="Verdana"/>
                </a:rPr>
                <a:t>I+G</a:t>
              </a:r>
            </a:p>
          </p:txBody>
        </p:sp>
        <p:sp>
          <p:nvSpPr>
            <p:cNvPr id="68630" name="Freeform 16"/>
            <p:cNvSpPr>
              <a:spLocks/>
            </p:cNvSpPr>
            <p:nvPr/>
          </p:nvSpPr>
          <p:spPr bwMode="auto">
            <a:xfrm>
              <a:off x="717" y="117"/>
              <a:ext cx="175" cy="134"/>
            </a:xfrm>
            <a:custGeom>
              <a:avLst/>
              <a:gdLst>
                <a:gd name="T0" fmla="*/ 0 w 522"/>
                <a:gd name="T1" fmla="*/ 0 h 441"/>
                <a:gd name="T2" fmla="*/ 7 w 522"/>
                <a:gd name="T3" fmla="*/ 3 h 441"/>
                <a:gd name="T4" fmla="*/ 15 w 522"/>
                <a:gd name="T5" fmla="*/ 8 h 441"/>
                <a:gd name="T6" fmla="*/ 20 w 522"/>
                <a:gd name="T7" fmla="*/ 12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9050">
              <a:solidFill>
                <a:schemeClr val="tx1"/>
              </a:solidFill>
              <a:round/>
              <a:headEnd/>
              <a:tailEnd type="triangle" w="lg" len="lg"/>
            </a:ln>
          </p:spPr>
          <p:txBody>
            <a:bodyPr/>
            <a:lstStyle/>
            <a:p>
              <a:endParaRPr lang="en-US"/>
            </a:p>
          </p:txBody>
        </p:sp>
        <p:sp>
          <p:nvSpPr>
            <p:cNvPr id="68631" name="Freeform 17"/>
            <p:cNvSpPr>
              <a:spLocks/>
            </p:cNvSpPr>
            <p:nvPr/>
          </p:nvSpPr>
          <p:spPr bwMode="auto">
            <a:xfrm rot="-5400000">
              <a:off x="188" y="140"/>
              <a:ext cx="147" cy="146"/>
            </a:xfrm>
            <a:custGeom>
              <a:avLst/>
              <a:gdLst>
                <a:gd name="T0" fmla="*/ 0 w 522"/>
                <a:gd name="T1" fmla="*/ 0 h 441"/>
                <a:gd name="T2" fmla="*/ 4 w 522"/>
                <a:gd name="T3" fmla="*/ 4 h 441"/>
                <a:gd name="T4" fmla="*/ 9 w 522"/>
                <a:gd name="T5" fmla="*/ 11 h 441"/>
                <a:gd name="T6" fmla="*/ 12 w 522"/>
                <a:gd name="T7" fmla="*/ 16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9050">
              <a:solidFill>
                <a:schemeClr val="tx1"/>
              </a:solidFill>
              <a:round/>
              <a:headEnd/>
              <a:tailEnd type="triangle" w="lg" len="lg"/>
            </a:ln>
          </p:spPr>
          <p:txBody>
            <a:bodyPr/>
            <a:lstStyle/>
            <a:p>
              <a:endParaRPr lang="en-US"/>
            </a:p>
          </p:txBody>
        </p:sp>
        <p:sp>
          <p:nvSpPr>
            <p:cNvPr id="68632" name="Freeform 18"/>
            <p:cNvSpPr>
              <a:spLocks/>
            </p:cNvSpPr>
            <p:nvPr/>
          </p:nvSpPr>
          <p:spPr bwMode="auto">
            <a:xfrm rot="10800000">
              <a:off x="144" y="528"/>
              <a:ext cx="100" cy="166"/>
            </a:xfrm>
            <a:custGeom>
              <a:avLst/>
              <a:gdLst>
                <a:gd name="T0" fmla="*/ 0 w 522"/>
                <a:gd name="T1" fmla="*/ 0 h 441"/>
                <a:gd name="T2" fmla="*/ 1 w 522"/>
                <a:gd name="T3" fmla="*/ 5 h 441"/>
                <a:gd name="T4" fmla="*/ 3 w 522"/>
                <a:gd name="T5" fmla="*/ 15 h 441"/>
                <a:gd name="T6" fmla="*/ 4 w 522"/>
                <a:gd name="T7" fmla="*/ 23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9050">
              <a:solidFill>
                <a:schemeClr val="tx1"/>
              </a:solidFill>
              <a:round/>
              <a:headEnd/>
              <a:tailEnd type="triangle" w="lg" len="lg"/>
            </a:ln>
          </p:spPr>
          <p:txBody>
            <a:bodyPr/>
            <a:lstStyle/>
            <a:p>
              <a:endParaRPr lang="en-US"/>
            </a:p>
          </p:txBody>
        </p:sp>
        <p:sp>
          <p:nvSpPr>
            <p:cNvPr id="68633" name="Freeform 19"/>
            <p:cNvSpPr>
              <a:spLocks/>
            </p:cNvSpPr>
            <p:nvPr/>
          </p:nvSpPr>
          <p:spPr bwMode="auto">
            <a:xfrm rot="5087251">
              <a:off x="791" y="578"/>
              <a:ext cx="155" cy="146"/>
            </a:xfrm>
            <a:custGeom>
              <a:avLst/>
              <a:gdLst>
                <a:gd name="T0" fmla="*/ 0 w 522"/>
                <a:gd name="T1" fmla="*/ 0 h 441"/>
                <a:gd name="T2" fmla="*/ 5 w 522"/>
                <a:gd name="T3" fmla="*/ 4 h 441"/>
                <a:gd name="T4" fmla="*/ 11 w 522"/>
                <a:gd name="T5" fmla="*/ 11 h 441"/>
                <a:gd name="T6" fmla="*/ 14 w 522"/>
                <a:gd name="T7" fmla="*/ 16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9050">
              <a:solidFill>
                <a:schemeClr val="tx1"/>
              </a:solidFill>
              <a:round/>
              <a:headEnd/>
              <a:tailEnd type="triangle" w="lg" len="lg"/>
            </a:ln>
          </p:spPr>
          <p:txBody>
            <a:bodyPr/>
            <a:lstStyle/>
            <a:p>
              <a:endParaRPr lang="en-US"/>
            </a:p>
          </p:txBody>
        </p:sp>
        <p:grpSp>
          <p:nvGrpSpPr>
            <p:cNvPr id="68634" name="Group 20"/>
            <p:cNvGrpSpPr>
              <a:grpSpLocks/>
            </p:cNvGrpSpPr>
            <p:nvPr/>
          </p:nvGrpSpPr>
          <p:grpSpPr bwMode="auto">
            <a:xfrm>
              <a:off x="351" y="659"/>
              <a:ext cx="191" cy="129"/>
              <a:chOff x="3984" y="3120"/>
              <a:chExt cx="768" cy="435"/>
            </a:xfrm>
          </p:grpSpPr>
          <p:sp>
            <p:nvSpPr>
              <p:cNvPr id="68635" name="AutoShape 21"/>
              <p:cNvSpPr>
                <a:spLocks noChangeArrowheads="1"/>
              </p:cNvSpPr>
              <p:nvPr/>
            </p:nvSpPr>
            <p:spPr bwMode="auto">
              <a:xfrm>
                <a:off x="3984" y="3120"/>
                <a:ext cx="768" cy="435"/>
              </a:xfrm>
              <a:prstGeom prst="flowChartDecision">
                <a:avLst/>
              </a:prstGeom>
              <a:noFill/>
              <a:ln w="28575" algn="ctr">
                <a:solidFill>
                  <a:srgbClr val="FF3300"/>
                </a:solidFill>
                <a:miter lim="800000"/>
                <a:headEnd/>
                <a:tailEnd/>
              </a:ln>
            </p:spPr>
            <p:txBody>
              <a:bodyPr anchor="ctr">
                <a:spAutoFit/>
              </a:bodyPr>
              <a:lstStyle/>
              <a:p>
                <a:endParaRPr lang="en-IN">
                  <a:solidFill>
                    <a:srgbClr val="FFFFFF"/>
                  </a:solidFill>
                </a:endParaRPr>
              </a:p>
            </p:txBody>
          </p:sp>
          <p:sp>
            <p:nvSpPr>
              <p:cNvPr id="68636" name="WordArt 22"/>
              <p:cNvSpPr>
                <a:spLocks noChangeArrowheads="1" noChangeShapeType="1" noTextEdit="1"/>
              </p:cNvSpPr>
              <p:nvPr/>
            </p:nvSpPr>
            <p:spPr bwMode="auto">
              <a:xfrm>
                <a:off x="4080" y="3264"/>
                <a:ext cx="528" cy="144"/>
              </a:xfrm>
              <a:prstGeom prst="rect">
                <a:avLst/>
              </a:prstGeom>
            </p:spPr>
            <p:txBody>
              <a:bodyPr wrap="none" fromWordArt="1">
                <a:prstTxWarp prst="textDeflate">
                  <a:avLst>
                    <a:gd name="adj" fmla="val 0"/>
                  </a:avLst>
                </a:prstTxWarp>
              </a:bodyPr>
              <a:lstStyle/>
              <a:p>
                <a:pPr algn="ctr"/>
                <a:r>
                  <a:rPr lang="en-US" sz="3600" b="1" kern="10">
                    <a:ln w="9525">
                      <a:solidFill>
                        <a:srgbClr val="FF0000"/>
                      </a:solidFill>
                      <a:round/>
                      <a:headEnd/>
                      <a:tailEnd/>
                    </a:ln>
                    <a:solidFill>
                      <a:srgbClr val="FF0000"/>
                    </a:solidFill>
                    <a:latin typeface="Tahoma"/>
                    <a:cs typeface="Tahoma"/>
                  </a:rPr>
                  <a:t>Check</a:t>
                </a:r>
              </a:p>
            </p:txBody>
          </p:sp>
        </p:grpSp>
      </p:grpSp>
      <p:sp>
        <p:nvSpPr>
          <p:cNvPr id="68613" name="AutoShape 23"/>
          <p:cNvSpPr>
            <a:spLocks noChangeArrowheads="1"/>
          </p:cNvSpPr>
          <p:nvPr/>
        </p:nvSpPr>
        <p:spPr bwMode="auto">
          <a:xfrm>
            <a:off x="5562600" y="5105400"/>
            <a:ext cx="3429000" cy="1752600"/>
          </a:xfrm>
          <a:prstGeom prst="wedgeRectCallout">
            <a:avLst>
              <a:gd name="adj1" fmla="val -48056"/>
              <a:gd name="adj2" fmla="val -72282"/>
            </a:avLst>
          </a:prstGeom>
          <a:solidFill>
            <a:schemeClr val="accent1"/>
          </a:solidFill>
          <a:ln w="9525" algn="ctr">
            <a:solidFill>
              <a:schemeClr val="tx1"/>
            </a:solidFill>
            <a:miter lim="800000"/>
            <a:headEnd/>
            <a:tailEnd/>
          </a:ln>
        </p:spPr>
        <p:txBody>
          <a:bodyPr/>
          <a:lstStyle/>
          <a:p>
            <a:pPr>
              <a:spcBef>
                <a:spcPct val="50000"/>
              </a:spcBef>
            </a:pPr>
            <a:r>
              <a:rPr lang="en-US" sz="2000">
                <a:solidFill>
                  <a:srgbClr val="FFFFFF"/>
                </a:solidFill>
                <a:cs typeface="Arial" pitchFamily="34" charset="0"/>
              </a:rPr>
              <a:t>How much time do I spend studying Qur’an and </a:t>
            </a:r>
            <a:r>
              <a:rPr lang="en-US" sz="2000" err="1">
                <a:solidFill>
                  <a:srgbClr val="FFFFFF"/>
                </a:solidFill>
                <a:cs typeface="Arial" pitchFamily="34" charset="0"/>
              </a:rPr>
              <a:t>Hadith</a:t>
            </a:r>
            <a:r>
              <a:rPr lang="en-US" sz="2000">
                <a:solidFill>
                  <a:srgbClr val="FFFFFF"/>
                </a:solidFill>
                <a:cs typeface="Arial" pitchFamily="34" charset="0"/>
              </a:rPr>
              <a:t>?  Or do I say, “I am busy,” and </a:t>
            </a:r>
            <a:r>
              <a:rPr lang="en-US" sz="2000" smtClean="0">
                <a:solidFill>
                  <a:srgbClr val="FFFFFF"/>
                </a:solidFill>
                <a:cs typeface="Arial" pitchFamily="34" charset="0"/>
              </a:rPr>
              <a:t>I don’t just care </a:t>
            </a:r>
            <a:r>
              <a:rPr lang="en-US" sz="2000">
                <a:solidFill>
                  <a:srgbClr val="FFFFFF"/>
                </a:solidFill>
                <a:cs typeface="Arial" pitchFamily="34" charset="0"/>
              </a:rPr>
              <a:t>about becoming his student? </a:t>
            </a:r>
          </a:p>
        </p:txBody>
      </p:sp>
      <p:sp>
        <p:nvSpPr>
          <p:cNvPr id="68614" name="AutoShape 24"/>
          <p:cNvSpPr>
            <a:spLocks noChangeArrowheads="1"/>
          </p:cNvSpPr>
          <p:nvPr/>
        </p:nvSpPr>
        <p:spPr bwMode="auto">
          <a:xfrm>
            <a:off x="76200" y="5410200"/>
            <a:ext cx="3505200" cy="914400"/>
          </a:xfrm>
          <a:prstGeom prst="wedgeRectCallout">
            <a:avLst>
              <a:gd name="adj1" fmla="val 56657"/>
              <a:gd name="adj2" fmla="val -135246"/>
            </a:avLst>
          </a:prstGeom>
          <a:solidFill>
            <a:schemeClr val="accent1"/>
          </a:solidFill>
          <a:ln w="9525" algn="ctr">
            <a:solidFill>
              <a:schemeClr val="tx1"/>
            </a:solidFill>
            <a:miter lim="800000"/>
            <a:headEnd/>
            <a:tailEnd/>
          </a:ln>
        </p:spPr>
        <p:txBody>
          <a:bodyPr/>
          <a:lstStyle/>
          <a:p>
            <a:pPr>
              <a:spcBef>
                <a:spcPct val="50000"/>
              </a:spcBef>
            </a:pPr>
            <a:r>
              <a:rPr lang="en-US" sz="2000">
                <a:solidFill>
                  <a:srgbClr val="FFFFFF"/>
                </a:solidFill>
                <a:cs typeface="Arial" pitchFamily="34" charset="0"/>
              </a:rPr>
              <a:t>Allot fixed time slots for studying Qur’an and Hadith. </a:t>
            </a:r>
          </a:p>
        </p:txBody>
      </p:sp>
      <p:sp>
        <p:nvSpPr>
          <p:cNvPr id="68615" name="AutoShape 25"/>
          <p:cNvSpPr>
            <a:spLocks noChangeArrowheads="1"/>
          </p:cNvSpPr>
          <p:nvPr/>
        </p:nvSpPr>
        <p:spPr bwMode="auto">
          <a:xfrm>
            <a:off x="6172200" y="2590800"/>
            <a:ext cx="2667000" cy="838200"/>
          </a:xfrm>
          <a:prstGeom prst="wedgeRectCallout">
            <a:avLst>
              <a:gd name="adj1" fmla="val -72141"/>
              <a:gd name="adj2" fmla="val 46024"/>
            </a:avLst>
          </a:prstGeom>
          <a:solidFill>
            <a:schemeClr val="accent1"/>
          </a:solidFill>
          <a:ln w="9525" algn="ctr">
            <a:solidFill>
              <a:schemeClr val="tx1"/>
            </a:solidFill>
            <a:miter lim="800000"/>
            <a:headEnd/>
            <a:tailEnd/>
          </a:ln>
        </p:spPr>
        <p:txBody>
          <a:bodyPr/>
          <a:lstStyle/>
          <a:p>
            <a:pPr>
              <a:spcBef>
                <a:spcPct val="50000"/>
              </a:spcBef>
            </a:pPr>
            <a:r>
              <a:rPr lang="en-US" sz="2000">
                <a:solidFill>
                  <a:srgbClr val="FFFFFF"/>
                </a:solidFill>
                <a:cs typeface="Arial" pitchFamily="34" charset="0"/>
              </a:rPr>
              <a:t>O Allah! Help me become his student!</a:t>
            </a:r>
            <a:endParaRPr lang="en-US" sz="2000" b="1">
              <a:solidFill>
                <a:srgbClr val="FFFFFF"/>
              </a:solidFill>
              <a:cs typeface="Arial" pitchFamily="34" charset="0"/>
            </a:endParaRPr>
          </a:p>
        </p:txBody>
      </p:sp>
      <p:sp>
        <p:nvSpPr>
          <p:cNvPr id="68616" name="AutoShape 26"/>
          <p:cNvSpPr>
            <a:spLocks noChangeArrowheads="1"/>
          </p:cNvSpPr>
          <p:nvPr/>
        </p:nvSpPr>
        <p:spPr bwMode="auto">
          <a:xfrm>
            <a:off x="152400" y="2590800"/>
            <a:ext cx="3276600" cy="1295400"/>
          </a:xfrm>
          <a:prstGeom prst="wedgeRectCallout">
            <a:avLst>
              <a:gd name="adj1" fmla="val 70396"/>
              <a:gd name="adj2" fmla="val -3428"/>
            </a:avLst>
          </a:prstGeom>
          <a:solidFill>
            <a:schemeClr val="accent1"/>
          </a:solidFill>
          <a:ln w="9525" algn="ctr">
            <a:solidFill>
              <a:schemeClr val="tx1"/>
            </a:solidFill>
            <a:miter lim="800000"/>
            <a:headEnd/>
            <a:tailEnd/>
          </a:ln>
        </p:spPr>
        <p:txBody>
          <a:bodyPr/>
          <a:lstStyle/>
          <a:p>
            <a:pPr>
              <a:spcBef>
                <a:spcPct val="50000"/>
              </a:spcBef>
            </a:pPr>
            <a:r>
              <a:rPr lang="en-US" sz="2000">
                <a:solidFill>
                  <a:srgbClr val="FFFFFF"/>
                </a:solidFill>
                <a:cs typeface="Arial" pitchFamily="34" charset="0"/>
              </a:rPr>
              <a:t>Convey his teachings to every human on this earth in the best and all possible ways. </a:t>
            </a:r>
            <a:endParaRPr lang="en-US" sz="2000" b="1">
              <a:solidFill>
                <a:srgbClr val="FFFFFF"/>
              </a:solidFill>
              <a:cs typeface="Arial" pitchFamily="34" charset="0"/>
            </a:endParaRPr>
          </a:p>
        </p:txBody>
      </p:sp>
      <p:sp>
        <p:nvSpPr>
          <p:cNvPr id="1512475" name="Rectangle 27"/>
          <p:cNvSpPr>
            <a:spLocks noChangeArrowheads="1"/>
          </p:cNvSpPr>
          <p:nvPr/>
        </p:nvSpPr>
        <p:spPr bwMode="auto">
          <a:xfrm>
            <a:off x="304800" y="838200"/>
            <a:ext cx="8839200" cy="1600438"/>
          </a:xfrm>
          <a:prstGeom prst="rect">
            <a:avLst/>
          </a:prstGeom>
          <a:noFill/>
          <a:ln w="9525" algn="ctr">
            <a:noFill/>
            <a:miter lim="800000"/>
            <a:headEnd/>
            <a:tailEnd/>
          </a:ln>
          <a:effectLst/>
        </p:spPr>
        <p:txBody>
          <a:bodyPr>
            <a:spAutoFit/>
          </a:bodyPr>
          <a:lstStyle/>
          <a:p>
            <a:pPr algn="ctr">
              <a:spcBef>
                <a:spcPct val="50000"/>
              </a:spcBef>
              <a:defRPr/>
            </a:pPr>
            <a:r>
              <a:rPr lang="en-US" sz="2000">
                <a:solidFill>
                  <a:srgbClr val="FFFFFF"/>
                </a:solidFill>
                <a:cs typeface="Arial" pitchFamily="34" charset="0"/>
              </a:rPr>
              <a:t>Let’s take </a:t>
            </a:r>
            <a:r>
              <a:rPr lang="en-US" sz="2800" b="1">
                <a:solidFill>
                  <a:srgbClr val="FFFF00"/>
                </a:solidFill>
                <a:cs typeface="Arial" pitchFamily="34" charset="0"/>
              </a:rPr>
              <a:t>his role as a </a:t>
            </a:r>
            <a:r>
              <a:rPr lang="en-US" sz="2800" b="1" smtClean="0">
                <a:solidFill>
                  <a:srgbClr val="FFFF00"/>
                </a:solidFill>
                <a:cs typeface="Arial" pitchFamily="34" charset="0"/>
              </a:rPr>
              <a:t>Teacher.</a:t>
            </a:r>
          </a:p>
          <a:p>
            <a:pPr algn="ctr">
              <a:spcBef>
                <a:spcPct val="50000"/>
              </a:spcBef>
              <a:defRPr/>
            </a:pPr>
            <a:r>
              <a:rPr lang="en-US" sz="2000" smtClean="0">
                <a:solidFill>
                  <a:srgbClr val="FFFFFF"/>
                </a:solidFill>
                <a:cs typeface="Arial" pitchFamily="34" charset="0"/>
              </a:rPr>
              <a:t>He </a:t>
            </a:r>
            <a:r>
              <a:rPr lang="en-US" sz="2000">
                <a:solidFill>
                  <a:srgbClr val="FFFFFF"/>
                </a:solidFill>
                <a:cs typeface="Arial" pitchFamily="34" charset="0"/>
              </a:rPr>
              <a:t>was sent as a teacher so we should be his students!  </a:t>
            </a:r>
            <a:r>
              <a:rPr lang="en-US" sz="2000" smtClean="0">
                <a:solidFill>
                  <a:srgbClr val="FFFFFF"/>
                </a:solidFill>
                <a:cs typeface="Arial" pitchFamily="34" charset="0"/>
              </a:rPr>
              <a:t/>
            </a:r>
            <a:br>
              <a:rPr lang="en-US" sz="2000" smtClean="0">
                <a:solidFill>
                  <a:srgbClr val="FFFFFF"/>
                </a:solidFill>
                <a:cs typeface="Arial" pitchFamily="34" charset="0"/>
              </a:rPr>
            </a:br>
            <a:r>
              <a:rPr lang="en-US" sz="2000" smtClean="0">
                <a:solidFill>
                  <a:srgbClr val="FFFFFF"/>
                </a:solidFill>
                <a:cs typeface="Arial" pitchFamily="34" charset="0"/>
              </a:rPr>
              <a:t>Isn’t </a:t>
            </a:r>
            <a:r>
              <a:rPr lang="en-US" sz="2000">
                <a:solidFill>
                  <a:srgbClr val="FFFFFF"/>
                </a:solidFill>
                <a:cs typeface="Arial" pitchFamily="34" charset="0"/>
              </a:rPr>
              <a:t>he a </a:t>
            </a:r>
            <a:r>
              <a:rPr lang="en-US" sz="2000" smtClean="0">
                <a:solidFill>
                  <a:srgbClr val="FFFFFF"/>
                </a:solidFill>
                <a:cs typeface="Arial" pitchFamily="34" charset="0"/>
              </a:rPr>
              <a:t>Prophet </a:t>
            </a:r>
            <a:r>
              <a:rPr lang="en-US" sz="2000">
                <a:solidFill>
                  <a:srgbClr val="FFFFFF"/>
                </a:solidFill>
                <a:cs typeface="Arial" pitchFamily="34" charset="0"/>
              </a:rPr>
              <a:t>till the Last Day? </a:t>
            </a:r>
            <a:r>
              <a:rPr lang="en-US" sz="2000" smtClean="0">
                <a:solidFill>
                  <a:srgbClr val="FFFFFF"/>
                </a:solidFill>
                <a:cs typeface="Arial" pitchFamily="34" charset="0"/>
              </a:rPr>
              <a:t/>
            </a:r>
            <a:br>
              <a:rPr lang="en-US" sz="2000" smtClean="0">
                <a:solidFill>
                  <a:srgbClr val="FFFFFF"/>
                </a:solidFill>
                <a:cs typeface="Arial" pitchFamily="34" charset="0"/>
              </a:rPr>
            </a:br>
            <a:r>
              <a:rPr lang="en-US" sz="2000" smtClean="0">
                <a:solidFill>
                  <a:srgbClr val="FFFFFF"/>
                </a:solidFill>
                <a:cs typeface="Arial" pitchFamily="34" charset="0"/>
              </a:rPr>
              <a:t>Or </a:t>
            </a:r>
            <a:r>
              <a:rPr lang="en-US" sz="2000">
                <a:solidFill>
                  <a:srgbClr val="FFFFFF"/>
                </a:solidFill>
                <a:cs typeface="Arial" pitchFamily="34" charset="0"/>
              </a:rPr>
              <a:t>his role as a </a:t>
            </a:r>
            <a:r>
              <a:rPr lang="en-US" sz="2000" smtClean="0">
                <a:solidFill>
                  <a:srgbClr val="FFFFFF"/>
                </a:solidFill>
                <a:cs typeface="Arial" pitchFamily="34" charset="0"/>
              </a:rPr>
              <a:t>Teacher </a:t>
            </a:r>
            <a:r>
              <a:rPr lang="en-US" sz="2000">
                <a:solidFill>
                  <a:srgbClr val="FFFFFF"/>
                </a:solidFill>
                <a:cs typeface="Arial" pitchFamily="34" charset="0"/>
              </a:rPr>
              <a:t>is over after his death? </a:t>
            </a:r>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ctrTitle" sz="quarter"/>
          </p:nvPr>
        </p:nvSpPr>
        <p:spPr>
          <a:xfrm>
            <a:off x="457200" y="2286000"/>
            <a:ext cx="8229600" cy="1828800"/>
          </a:xfrm>
        </p:spPr>
        <p:txBody>
          <a:bodyPr/>
          <a:lstStyle/>
          <a:p>
            <a:pPr eaLnBrk="1" hangingPunct="1"/>
            <a:r>
              <a:rPr lang="en-US" smtClean="0"/>
              <a:t>Revise….!!!</a:t>
            </a:r>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16585" name="Group 41"/>
          <p:cNvGraphicFramePr>
            <a:graphicFrameLocks noGrp="1"/>
          </p:cNvGraphicFramePr>
          <p:nvPr/>
        </p:nvGraphicFramePr>
        <p:xfrm>
          <a:off x="152400" y="2590800"/>
          <a:ext cx="8839200" cy="2133600"/>
        </p:xfrm>
        <a:graphic>
          <a:graphicData uri="http://schemas.openxmlformats.org/drawingml/2006/table">
            <a:tbl>
              <a:tblPr rtl="1"/>
              <a:tblGrid>
                <a:gridCol w="1270000"/>
                <a:gridCol w="1579562"/>
                <a:gridCol w="2336800"/>
                <a:gridCol w="1290638"/>
                <a:gridCol w="2362200"/>
              </a:tblGrid>
              <a:tr h="1219200">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اَللّهُمَّ</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76200" cap="flat" cmpd="sng" algn="ctr">
                      <a:solidFill>
                        <a:srgbClr val="339933"/>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339933"/>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بَارِكْ</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339933"/>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عَلَىٰ مُحَمَّدٍ</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339933"/>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وَّعَلَىٰ</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339933"/>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ا ٰلِ </a:t>
                      </a:r>
                      <a:r>
                        <a:rPr kumimoji="0" lang="en-US"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 </a:t>
                      </a: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مُحَمَّدٍ</a:t>
                      </a:r>
                    </a:p>
                  </a:txBody>
                  <a:tcPr anchor="ctr" horzOverflow="overflow">
                    <a:lnL w="12700" cap="flat" cmpd="sng" algn="ctr">
                      <a:solidFill>
                        <a:srgbClr val="FFFFFF"/>
                      </a:solidFill>
                      <a:prstDash val="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r>
              <a:tr h="914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Allah!</a:t>
                      </a:r>
                    </a:p>
                  </a:txBody>
                  <a:tcPr anchor="ctr" horzOverflow="overflow">
                    <a:lnL w="76200" cap="flat" cmpd="sng" algn="ctr">
                      <a:solidFill>
                        <a:srgbClr val="339933"/>
                      </a:solidFill>
                      <a:prstDash val="solid"/>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Send blessings</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Muhammad</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Muhammad</a:t>
                      </a:r>
                    </a:p>
                  </a:txBody>
                  <a:tcPr anchor="ctr" horzOverflow="overflow">
                    <a:lnL w="12700" cap="flat" cmpd="sng" algn="ctr">
                      <a:solidFill>
                        <a:srgbClr val="FFFFFF"/>
                      </a:solidFill>
                      <a:prstDash val="dot"/>
                      <a:round/>
                      <a:headEnd type="none" w="med" len="med"/>
                      <a:tailEnd type="none" w="med" len="med"/>
                    </a:lnL>
                    <a:lnR w="76200" cap="flat" cmpd="sng" algn="ctr">
                      <a:solidFill>
                        <a:srgbClr val="339933"/>
                      </a:solidFill>
                      <a:prstDash val="solid"/>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70679" name="Rectangle 33"/>
          <p:cNvSpPr>
            <a:spLocks noChangeArrowheads="1"/>
          </p:cNvSpPr>
          <p:nvPr/>
        </p:nvSpPr>
        <p:spPr bwMode="auto">
          <a:xfrm>
            <a:off x="152400" y="3821113"/>
            <a:ext cx="8839200" cy="26987"/>
          </a:xfrm>
          <a:prstGeom prst="rect">
            <a:avLst/>
          </a:prstGeom>
          <a:gradFill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0" scaled="1"/>
          </a:gradFill>
          <a:ln w="9525">
            <a:noFill/>
            <a:miter lim="800000"/>
            <a:headEnd/>
            <a:tailEnd/>
          </a:ln>
        </p:spPr>
        <p:txBody>
          <a:bodyPr wrap="none" anchor="ctr"/>
          <a:lstStyle/>
          <a:p>
            <a:endParaRPr lang="en-IN">
              <a:solidFill>
                <a:srgbClr val="FFFFFF"/>
              </a:solidFill>
            </a:endParaRPr>
          </a:p>
        </p:txBody>
      </p:sp>
      <p:sp>
        <p:nvSpPr>
          <p:cNvPr id="8" name="Rectangle 26"/>
          <p:cNvSpPr txBox="1">
            <a:spLocks noChangeArrowheads="1"/>
          </p:cNvSpPr>
          <p:nvPr/>
        </p:nvSpPr>
        <p:spPr bwMode="auto">
          <a:xfrm>
            <a:off x="990600" y="381000"/>
            <a:ext cx="7391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smtClean="0">
                <a:ln>
                  <a:noFill/>
                </a:ln>
                <a:solidFill>
                  <a:schemeClr val="tx1"/>
                </a:solidFill>
                <a:effectLst/>
                <a:uLnTx/>
                <a:uFillTx/>
                <a:latin typeface="+mj-lt"/>
                <a:ea typeface="+mj-ea"/>
                <a:cs typeface="+mj-cs"/>
              </a:rPr>
              <a:t>Durood</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915479" name="Group 23"/>
          <p:cNvGraphicFramePr>
            <a:graphicFrameLocks noGrp="1"/>
          </p:cNvGraphicFramePr>
          <p:nvPr/>
        </p:nvGraphicFramePr>
        <p:xfrm>
          <a:off x="177800" y="152400"/>
          <a:ext cx="8763000" cy="2011680"/>
        </p:xfrm>
        <a:graphic>
          <a:graphicData uri="http://schemas.openxmlformats.org/drawingml/2006/table">
            <a:tbl>
              <a:tblPr rtl="1"/>
              <a:tblGrid>
                <a:gridCol w="1320800"/>
                <a:gridCol w="1143000"/>
                <a:gridCol w="2514600"/>
                <a:gridCol w="1524000"/>
                <a:gridCol w="2260600"/>
              </a:tblGrid>
              <a:tr h="1066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اَللّهُمَّ</a:t>
                      </a:r>
                    </a:p>
                  </a:txBody>
                  <a:tcPr marL="0" marR="0"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صَلِّ</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مُحَمَّدٍ</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مُحَمَّدٍ</a:t>
                      </a:r>
                    </a:p>
                  </a:txBody>
                  <a:tcPr marL="0" marR="0"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Allah!</a:t>
                      </a:r>
                    </a:p>
                  </a:txBody>
                  <a:tcPr marL="0" marR="0"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Send peace</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Muhammad</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Muhammad;</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915481" name="Rectangle 25"/>
          <p:cNvSpPr>
            <a:spLocks noGrp="1" noChangeArrowheads="1"/>
          </p:cNvSpPr>
          <p:nvPr>
            <p:ph type="body" idx="1"/>
          </p:nvPr>
        </p:nvSpPr>
        <p:spPr>
          <a:xfrm>
            <a:off x="838200" y="3581400"/>
            <a:ext cx="7543800" cy="2244725"/>
          </a:xfrm>
          <a:noFill/>
        </p:spPr>
        <p:txBody>
          <a:bodyPr/>
          <a:lstStyle/>
          <a:p>
            <a:pPr algn="ctr" rtl="0" eaLnBrk="1" hangingPunct="1">
              <a:spcBef>
                <a:spcPct val="0"/>
              </a:spcBef>
              <a:buFont typeface="Wingdings" pitchFamily="2" charset="2"/>
              <a:buNone/>
            </a:pPr>
            <a:r>
              <a:rPr lang="en-US" sz="16600" smtClean="0">
                <a:solidFill>
                  <a:srgbClr val="FFFFFF"/>
                </a:solidFill>
                <a:ea typeface="Times New Roman" pitchFamily="18" charset="0"/>
                <a:cs typeface="Tajweed" pitchFamily="2" charset="-78"/>
              </a:rPr>
              <a:t>O Allah!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915481">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5481"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1"/>
          </p:nvPr>
        </p:nvSpPr>
        <p:spPr>
          <a:xfrm>
            <a:off x="838200" y="990600"/>
            <a:ext cx="8229600" cy="685800"/>
          </a:xfrm>
        </p:spPr>
        <p:txBody>
          <a:bodyPr/>
          <a:lstStyle/>
          <a:p>
            <a:pPr algn="ctr" rtl="0" eaLnBrk="1" hangingPunct="1">
              <a:buFont typeface="Wingdings" pitchFamily="2" charset="2"/>
              <a:buNone/>
            </a:pPr>
            <a:r>
              <a:rPr lang="ar-SA" sz="2800" smtClean="0">
                <a:latin typeface="Nafees Web Naskh" pitchFamily="2" charset="-78"/>
                <a:cs typeface="Nafees Web Naskh" pitchFamily="2" charset="-78"/>
              </a:rPr>
              <a:t> </a:t>
            </a:r>
            <a:endParaRPr lang="en-US" sz="2800" smtClean="0">
              <a:latin typeface="Nafees Web Naskh" pitchFamily="2" charset="-78"/>
              <a:cs typeface="Nafees Web Naskh" pitchFamily="2" charset="-78"/>
            </a:endParaRPr>
          </a:p>
        </p:txBody>
      </p:sp>
      <p:graphicFrame>
        <p:nvGraphicFramePr>
          <p:cNvPr id="1518596" name="Group 4"/>
          <p:cNvGraphicFramePr>
            <a:graphicFrameLocks noGrp="1"/>
          </p:cNvGraphicFramePr>
          <p:nvPr/>
        </p:nvGraphicFramePr>
        <p:xfrm>
          <a:off x="152400" y="2008188"/>
          <a:ext cx="8839200" cy="1905000"/>
        </p:xfrm>
        <a:graphic>
          <a:graphicData uri="http://schemas.openxmlformats.org/drawingml/2006/table">
            <a:tbl>
              <a:tblPr rtl="1"/>
              <a:tblGrid>
                <a:gridCol w="1722437"/>
                <a:gridCol w="2913063"/>
                <a:gridCol w="4203700"/>
              </a:tblGrid>
              <a:tr h="1066800">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كَمَا </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76200" cap="flat" cmpd="sng" algn="ctr">
                      <a:solidFill>
                        <a:srgbClr val="339933"/>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339933"/>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بَارَكْتَ</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339933"/>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عَلَىٰ إِبْرَاهِيمَ</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cs typeface="Tahoma" pitchFamily="34" charset="0"/>
                        </a:rPr>
                        <a:t>as</a:t>
                      </a:r>
                    </a:p>
                  </a:txBody>
                  <a:tcPr anchor="ctr" horzOverflow="overflow">
                    <a:lnL w="76200" cap="flat" cmpd="sng" algn="ctr">
                      <a:solidFill>
                        <a:srgbClr val="339933"/>
                      </a:solidFill>
                      <a:prstDash val="solid"/>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cs typeface="Tahoma" pitchFamily="34" charset="0"/>
                        </a:rPr>
                        <a:t>You sent blessings</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a:t>
                      </a:r>
                      <a:r>
                        <a:rPr kumimoji="0" lang="en-US" sz="2600" b="0" i="0" u="none" strike="noStrike" cap="none" normalizeH="0" baseline="0" err="1" smtClean="0">
                          <a:ln>
                            <a:noFill/>
                          </a:ln>
                          <a:solidFill>
                            <a:srgbClr val="FFFFFF"/>
                          </a:solidFill>
                          <a:effectLst/>
                          <a:latin typeface="Tahoma" pitchFamily="34" charset="0"/>
                          <a:ea typeface="Times New Roman" pitchFamily="18" charset="0"/>
                          <a:cs typeface="Tahoma" pitchFamily="34" charset="0"/>
                        </a:rPr>
                        <a:t>Ibraheem</a:t>
                      </a:r>
                      <a:endPar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339933"/>
                      </a:solidFill>
                      <a:prstDash val="solid"/>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graphicFrame>
        <p:nvGraphicFramePr>
          <p:cNvPr id="1518615" name="Group 23"/>
          <p:cNvGraphicFramePr>
            <a:graphicFrameLocks noGrp="1"/>
          </p:cNvGraphicFramePr>
          <p:nvPr/>
        </p:nvGraphicFramePr>
        <p:xfrm>
          <a:off x="152400" y="4294188"/>
          <a:ext cx="8839200" cy="1828800"/>
        </p:xfrm>
        <a:graphic>
          <a:graphicData uri="http://schemas.openxmlformats.org/drawingml/2006/table">
            <a:tbl>
              <a:tblPr rtl="1"/>
              <a:tblGrid>
                <a:gridCol w="4978400"/>
                <a:gridCol w="3860800"/>
              </a:tblGrid>
              <a:tr h="990600">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وَعَلَىٰ ا ٰلِ</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76200" cap="flat" cmpd="sng" algn="ctr">
                      <a:solidFill>
                        <a:srgbClr val="339933"/>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339933"/>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إِبْرَاهِيمَ</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and on the family</a:t>
                      </a:r>
                    </a:p>
                  </a:txBody>
                  <a:tcPr anchor="ctr" horzOverflow="overflow">
                    <a:lnL w="76200" cap="flat" cmpd="sng" algn="ctr">
                      <a:solidFill>
                        <a:srgbClr val="339933"/>
                      </a:solidFill>
                      <a:prstDash val="solid"/>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cs typeface="Tahoma" pitchFamily="34" charset="0"/>
                        </a:rPr>
                        <a:t>(of) </a:t>
                      </a:r>
                      <a:r>
                        <a:rPr kumimoji="0" lang="en-US" sz="2800" b="0" i="0" u="none" strike="noStrike" cap="none" normalizeH="0" baseline="0" err="1" smtClean="0">
                          <a:ln>
                            <a:noFill/>
                          </a:ln>
                          <a:solidFill>
                            <a:srgbClr val="FFFFFF"/>
                          </a:solidFill>
                          <a:effectLst/>
                          <a:latin typeface="Tahoma" pitchFamily="34" charset="0"/>
                          <a:cs typeface="Tahoma" pitchFamily="34" charset="0"/>
                        </a:rPr>
                        <a:t>Ibraheem</a:t>
                      </a:r>
                      <a:endParaRPr kumimoji="0" lang="en-US" sz="2800" b="0" i="0" u="none" strike="noStrike" cap="none" normalizeH="0" baseline="0" smtClean="0">
                        <a:ln>
                          <a:noFill/>
                        </a:ln>
                        <a:solidFill>
                          <a:srgbClr val="FFFFFF"/>
                        </a:solidFill>
                        <a:effectLst/>
                        <a:latin typeface="Tahoma" pitchFamily="34" charset="0"/>
                        <a:cs typeface="Tahoma" pitchFamily="34" charset="0"/>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339933"/>
                      </a:solidFill>
                      <a:prstDash val="solid"/>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71708" name="Rectangle 38"/>
          <p:cNvSpPr>
            <a:spLocks noChangeArrowheads="1"/>
          </p:cNvSpPr>
          <p:nvPr/>
        </p:nvSpPr>
        <p:spPr bwMode="auto">
          <a:xfrm>
            <a:off x="152400" y="3086100"/>
            <a:ext cx="8839200" cy="26988"/>
          </a:xfrm>
          <a:prstGeom prst="rect">
            <a:avLst/>
          </a:prstGeom>
          <a:gradFill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0" scaled="1"/>
          </a:gradFill>
          <a:ln w="9525">
            <a:noFill/>
            <a:miter lim="800000"/>
            <a:headEnd/>
            <a:tailEnd/>
          </a:ln>
        </p:spPr>
        <p:txBody>
          <a:bodyPr wrap="none" anchor="ctr"/>
          <a:lstStyle/>
          <a:p>
            <a:endParaRPr lang="en-IN">
              <a:solidFill>
                <a:srgbClr val="FFFFFF"/>
              </a:solidFill>
            </a:endParaRPr>
          </a:p>
        </p:txBody>
      </p:sp>
      <p:sp>
        <p:nvSpPr>
          <p:cNvPr id="71709" name="Rectangle 41"/>
          <p:cNvSpPr>
            <a:spLocks noChangeArrowheads="1"/>
          </p:cNvSpPr>
          <p:nvPr/>
        </p:nvSpPr>
        <p:spPr bwMode="auto">
          <a:xfrm>
            <a:off x="152400" y="5257800"/>
            <a:ext cx="8839200" cy="26988"/>
          </a:xfrm>
          <a:prstGeom prst="rect">
            <a:avLst/>
          </a:prstGeom>
          <a:gradFill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0" scaled="1"/>
          </a:gradFill>
          <a:ln w="9525">
            <a:noFill/>
            <a:miter lim="800000"/>
            <a:headEnd/>
            <a:tailEnd/>
          </a:ln>
        </p:spPr>
        <p:txBody>
          <a:bodyPr wrap="none" anchor="ctr"/>
          <a:lstStyle/>
          <a:p>
            <a:endParaRPr lang="en-IN">
              <a:solidFill>
                <a:srgbClr val="FFFFFF"/>
              </a:solidFill>
            </a:endParaRPr>
          </a:p>
        </p:txBody>
      </p:sp>
      <p:sp>
        <p:nvSpPr>
          <p:cNvPr id="11" name="Rectangle 26"/>
          <p:cNvSpPr txBox="1">
            <a:spLocks noChangeArrowheads="1"/>
          </p:cNvSpPr>
          <p:nvPr/>
        </p:nvSpPr>
        <p:spPr bwMode="auto">
          <a:xfrm>
            <a:off x="990600" y="381000"/>
            <a:ext cx="7391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smtClean="0">
                <a:ln>
                  <a:noFill/>
                </a:ln>
                <a:solidFill>
                  <a:schemeClr val="tx1"/>
                </a:solidFill>
                <a:effectLst/>
                <a:uLnTx/>
                <a:uFillTx/>
                <a:latin typeface="+mj-lt"/>
                <a:ea typeface="+mj-ea"/>
                <a:cs typeface="+mj-cs"/>
              </a:rPr>
              <a:t>Durood</a:t>
            </a: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20643" name="Group 3"/>
          <p:cNvGraphicFramePr>
            <a:graphicFrameLocks noGrp="1"/>
          </p:cNvGraphicFramePr>
          <p:nvPr/>
        </p:nvGraphicFramePr>
        <p:xfrm>
          <a:off x="152400" y="2590800"/>
          <a:ext cx="8839200" cy="1676400"/>
        </p:xfrm>
        <a:graphic>
          <a:graphicData uri="http://schemas.openxmlformats.org/drawingml/2006/table">
            <a:tbl>
              <a:tblPr rtl="1"/>
              <a:tblGrid>
                <a:gridCol w="2987675"/>
                <a:gridCol w="3587750"/>
                <a:gridCol w="2263775"/>
              </a:tblGrid>
              <a:tr h="990600">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إِنَّكَ</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76200" cap="flat" cmpd="sng" algn="ctr">
                      <a:solidFill>
                        <a:srgbClr val="339933"/>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339933"/>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حَمِيدٌ</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339933"/>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مَّجِيدٌ</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r>
              <a:tr h="685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Indeed, You are</a:t>
                      </a:r>
                    </a:p>
                  </a:txBody>
                  <a:tcPr anchor="b" horzOverflow="overflow">
                    <a:lnL w="76200" cap="flat" cmpd="sng" algn="ctr">
                      <a:solidFill>
                        <a:srgbClr val="339933"/>
                      </a:solidFill>
                      <a:prstDash val="solid"/>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worthy of praise,</a:t>
                      </a:r>
                    </a:p>
                  </a:txBody>
                  <a:tcPr anchor="b"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full of glory.</a:t>
                      </a:r>
                    </a:p>
                  </a:txBody>
                  <a:tcPr anchor="b" horzOverflow="overflow">
                    <a:lnL w="12700" cap="flat" cmpd="sng" algn="ctr">
                      <a:solidFill>
                        <a:srgbClr val="FFFFFF"/>
                      </a:solidFill>
                      <a:prstDash val="dot"/>
                      <a:round/>
                      <a:headEnd type="none" w="med" len="med"/>
                      <a:tailEnd type="none" w="med" len="med"/>
                    </a:lnL>
                    <a:lnR w="76200" cap="flat" cmpd="sng" algn="ctr">
                      <a:solidFill>
                        <a:srgbClr val="339933"/>
                      </a:solidFill>
                      <a:prstDash val="solid"/>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72719" name="Rectangle 23"/>
          <p:cNvSpPr>
            <a:spLocks noChangeArrowheads="1"/>
          </p:cNvSpPr>
          <p:nvPr/>
        </p:nvSpPr>
        <p:spPr bwMode="auto">
          <a:xfrm>
            <a:off x="152400" y="3581400"/>
            <a:ext cx="8839200" cy="26988"/>
          </a:xfrm>
          <a:prstGeom prst="rect">
            <a:avLst/>
          </a:prstGeom>
          <a:gradFill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0" scaled="1"/>
          </a:gradFill>
          <a:ln w="9525">
            <a:noFill/>
            <a:miter lim="800000"/>
            <a:headEnd/>
            <a:tailEnd/>
          </a:ln>
        </p:spPr>
        <p:txBody>
          <a:bodyPr wrap="none" anchor="ctr"/>
          <a:lstStyle/>
          <a:p>
            <a:endParaRPr lang="en-IN">
              <a:solidFill>
                <a:srgbClr val="FFFFFF"/>
              </a:solidFill>
            </a:endParaRPr>
          </a:p>
        </p:txBody>
      </p:sp>
      <p:sp>
        <p:nvSpPr>
          <p:cNvPr id="72720" name="Rectangle 26"/>
          <p:cNvSpPr>
            <a:spLocks noGrp="1" noChangeArrowheads="1"/>
          </p:cNvSpPr>
          <p:nvPr>
            <p:ph type="title"/>
          </p:nvPr>
        </p:nvSpPr>
        <p:spPr>
          <a:xfrm>
            <a:off x="990600" y="381000"/>
            <a:ext cx="7391400" cy="762000"/>
          </a:xfrm>
          <a:noFill/>
        </p:spPr>
        <p:txBody>
          <a:bodyPr/>
          <a:lstStyle/>
          <a:p>
            <a:pPr eaLnBrk="1" hangingPunct="1"/>
            <a:r>
              <a:rPr lang="en-US" err="1" smtClean="0"/>
              <a:t>Durood</a:t>
            </a:r>
            <a:endParaRPr lang="en-US" smtClean="0"/>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1447800"/>
            <a:ext cx="8229600" cy="1143000"/>
          </a:xfrm>
        </p:spPr>
        <p:txBody>
          <a:bodyPr/>
          <a:lstStyle/>
          <a:p>
            <a:r>
              <a:rPr lang="en-US" sz="4400" smtClean="0"/>
              <a:t>After the Break, </a:t>
            </a:r>
            <a:br>
              <a:rPr lang="en-US" sz="4400" smtClean="0"/>
            </a:br>
            <a:r>
              <a:rPr lang="en-US" sz="4400" smtClean="0"/>
              <a:t>we will study: </a:t>
            </a:r>
          </a:p>
        </p:txBody>
      </p:sp>
      <p:sp>
        <p:nvSpPr>
          <p:cNvPr id="39939" name="Content Placeholder 2"/>
          <p:cNvSpPr>
            <a:spLocks noGrp="1"/>
          </p:cNvSpPr>
          <p:nvPr>
            <p:ph idx="1"/>
          </p:nvPr>
        </p:nvSpPr>
        <p:spPr>
          <a:xfrm>
            <a:off x="457200" y="2936875"/>
            <a:ext cx="8229600" cy="4530725"/>
          </a:xfrm>
        </p:spPr>
        <p:txBody>
          <a:bodyPr/>
          <a:lstStyle/>
          <a:p>
            <a:pPr algn="ctr">
              <a:buFont typeface="Wingdings" pitchFamily="2" charset="2"/>
              <a:buNone/>
            </a:pPr>
            <a:r>
              <a:rPr lang="en-US" sz="7200" b="1" smtClean="0"/>
              <a:t>Grammar &amp; Learning tips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sp>
        <p:nvSpPr>
          <p:cNvPr id="10263" name="Rectangle 25"/>
          <p:cNvSpPr>
            <a:spLocks noChangeArrowheads="1"/>
          </p:cNvSpPr>
          <p:nvPr/>
        </p:nvSpPr>
        <p:spPr bwMode="auto">
          <a:xfrm>
            <a:off x="520700" y="2652981"/>
            <a:ext cx="7829550" cy="1323439"/>
          </a:xfrm>
          <a:prstGeom prst="rect">
            <a:avLst/>
          </a:prstGeom>
          <a:solidFill>
            <a:srgbClr val="A50021"/>
          </a:solidFill>
          <a:ln w="9525" algn="ctr">
            <a:solidFill>
              <a:schemeClr val="tx1"/>
            </a:solidFill>
            <a:miter lim="800000"/>
            <a:headEnd/>
            <a:tailEnd/>
          </a:ln>
        </p:spPr>
        <p:txBody>
          <a:bodyPr wrap="square" anchor="ctr">
            <a:spAutoFit/>
          </a:bodyPr>
          <a:lstStyle/>
          <a:p>
            <a:pPr algn="r" rtl="1">
              <a:spcBef>
                <a:spcPct val="45000"/>
              </a:spcBef>
              <a:buClr>
                <a:srgbClr val="FFFFFF"/>
              </a:buClr>
              <a:buSzPct val="90000"/>
              <a:buFont typeface="Wingdings" pitchFamily="2" charset="2"/>
              <a:buNone/>
            </a:pPr>
            <a:r>
              <a:rPr lang="ar-SA" sz="6200" b="1">
                <a:solidFill>
                  <a:srgbClr val="FFFF00"/>
                </a:solidFill>
                <a:cs typeface="Tajweed" pitchFamily="2" charset="-78"/>
              </a:rPr>
              <a:t>صَلِّ </a:t>
            </a:r>
            <a:r>
              <a:rPr lang="ar-SA" sz="6200" b="1" smtClean="0">
                <a:solidFill>
                  <a:srgbClr val="FFFF00"/>
                </a:solidFill>
                <a:cs typeface="Tajweed" pitchFamily="2" charset="-78"/>
              </a:rPr>
              <a:t>لِ</a:t>
            </a:r>
            <a:r>
              <a:rPr lang="en-US" sz="6200" b="1" smtClean="0">
                <a:solidFill>
                  <a:srgbClr val="FFFF00"/>
                </a:solidFill>
                <a:cs typeface="Tajweed" pitchFamily="2" charset="-78"/>
              </a:rPr>
              <a:t>   </a:t>
            </a:r>
            <a:r>
              <a:rPr lang="ar-SA" sz="6200" b="1" smtClean="0">
                <a:solidFill>
                  <a:srgbClr val="FFFF00"/>
                </a:solidFill>
                <a:cs typeface="Tajweed" pitchFamily="2" charset="-78"/>
              </a:rPr>
              <a:t>:  فَصَلِّ</a:t>
            </a:r>
            <a:r>
              <a:rPr lang="en-US" sz="6200" b="1" smtClean="0">
                <a:solidFill>
                  <a:srgbClr val="FFFF00"/>
                </a:solidFill>
                <a:cs typeface="Tajweed" pitchFamily="2" charset="-78"/>
              </a:rPr>
              <a:t> </a:t>
            </a:r>
            <a:r>
              <a:rPr lang="ar-SA" sz="6200" b="1">
                <a:solidFill>
                  <a:srgbClr val="FFFF00"/>
                </a:solidFill>
                <a:cs typeface="Tajweed" pitchFamily="2" charset="-78"/>
              </a:rPr>
              <a:t>لِ</a:t>
            </a:r>
            <a:r>
              <a:rPr lang="ar-SA" sz="6200" b="1">
                <a:cs typeface="Tajweed" pitchFamily="2" charset="-78"/>
              </a:rPr>
              <a:t>رَ بِّكَ</a:t>
            </a:r>
            <a:r>
              <a:rPr lang="en-US" sz="6200" b="1">
                <a:cs typeface="Tajweed" pitchFamily="2" charset="-78"/>
              </a:rPr>
              <a:t> </a:t>
            </a:r>
            <a:r>
              <a:rPr lang="ar-SA" sz="6200" b="1">
                <a:cs typeface="Tajweed" pitchFamily="2" charset="-78"/>
              </a:rPr>
              <a:t>وَانْحَرْ </a:t>
            </a:r>
            <a:r>
              <a:rPr lang="en-US" sz="6200">
                <a:cs typeface="Tajweed" pitchFamily="2" charset="-78"/>
              </a:rPr>
              <a:t> </a:t>
            </a:r>
          </a:p>
          <a:p>
            <a:pPr algn="ctr"/>
            <a:endParaRPr lang="en-US" sz="1800">
              <a:latin typeface="Arial" pitchFamily="34" charset="0"/>
              <a:cs typeface="Tajweed" pitchFamily="2" charset="-78"/>
            </a:endParaRPr>
          </a:p>
        </p:txBody>
      </p:sp>
      <p:sp>
        <p:nvSpPr>
          <p:cNvPr id="10264" name="Rectangle 26"/>
          <p:cNvSpPr>
            <a:spLocks noChangeArrowheads="1"/>
          </p:cNvSpPr>
          <p:nvPr/>
        </p:nvSpPr>
        <p:spPr bwMode="auto">
          <a:xfrm>
            <a:off x="533400" y="5029200"/>
            <a:ext cx="7829550" cy="1046163"/>
          </a:xfrm>
          <a:prstGeom prst="rect">
            <a:avLst/>
          </a:prstGeom>
          <a:solidFill>
            <a:srgbClr val="A50021"/>
          </a:solidFill>
          <a:ln w="9525" algn="ctr">
            <a:solidFill>
              <a:schemeClr val="tx1"/>
            </a:solidFill>
            <a:miter lim="800000"/>
            <a:headEnd/>
            <a:tailEnd/>
          </a:ln>
        </p:spPr>
        <p:txBody>
          <a:bodyPr wrap="square" anchor="ctr">
            <a:spAutoFit/>
          </a:bodyPr>
          <a:lstStyle/>
          <a:p>
            <a:pPr algn="r" rtl="1">
              <a:spcBef>
                <a:spcPct val="45000"/>
              </a:spcBef>
              <a:buClr>
                <a:srgbClr val="FFFFFF"/>
              </a:buClr>
              <a:buSzPct val="90000"/>
              <a:buFont typeface="Wingdings" pitchFamily="2" charset="2"/>
              <a:buNone/>
            </a:pPr>
            <a:r>
              <a:rPr lang="ar-SA" sz="6200">
                <a:solidFill>
                  <a:srgbClr val="FFFF00"/>
                </a:solidFill>
                <a:cs typeface="Tajweed" pitchFamily="2" charset="-78"/>
              </a:rPr>
              <a:t>صَلِّ </a:t>
            </a:r>
            <a:r>
              <a:rPr lang="ar-SA" sz="6200" smtClean="0">
                <a:solidFill>
                  <a:srgbClr val="FFFF00"/>
                </a:solidFill>
                <a:cs typeface="Tajweed" pitchFamily="2" charset="-78"/>
              </a:rPr>
              <a:t>عَلَىٰ</a:t>
            </a:r>
            <a:r>
              <a:rPr lang="en-US" sz="6200" smtClean="0">
                <a:solidFill>
                  <a:srgbClr val="FFFF00"/>
                </a:solidFill>
                <a:cs typeface="Tajweed" pitchFamily="2" charset="-78"/>
              </a:rPr>
              <a:t> </a:t>
            </a:r>
            <a:r>
              <a:rPr lang="ar-SA" sz="6200" smtClean="0">
                <a:solidFill>
                  <a:srgbClr val="FFFF00"/>
                </a:solidFill>
                <a:cs typeface="Tajweed" pitchFamily="2" charset="-78"/>
              </a:rPr>
              <a:t>:  </a:t>
            </a:r>
            <a:r>
              <a:rPr lang="ar-SA" sz="6200">
                <a:solidFill>
                  <a:srgbClr val="FFFF00"/>
                </a:solidFill>
                <a:cs typeface="Tajweed" pitchFamily="2" charset="-78"/>
              </a:rPr>
              <a:t>صَلِّ عَلَىٰ  </a:t>
            </a:r>
            <a:r>
              <a:rPr lang="ar-SA" sz="6200">
                <a:cs typeface="Tajweed" pitchFamily="2" charset="-78"/>
              </a:rPr>
              <a:t>مُحَمَّدٍ</a:t>
            </a:r>
            <a:endParaRPr lang="en-US" sz="6200">
              <a:cs typeface="Tajweed" pitchFamily="2" charset="-78"/>
            </a:endParaRPr>
          </a:p>
        </p:txBody>
      </p:sp>
      <p:sp>
        <p:nvSpPr>
          <p:cNvPr id="10265" name="Text Box 27"/>
          <p:cNvSpPr txBox="1">
            <a:spLocks noChangeArrowheads="1"/>
          </p:cNvSpPr>
          <p:nvPr/>
        </p:nvSpPr>
        <p:spPr bwMode="auto">
          <a:xfrm>
            <a:off x="1066800" y="3962400"/>
            <a:ext cx="7300913" cy="519113"/>
          </a:xfrm>
          <a:prstGeom prst="rect">
            <a:avLst/>
          </a:prstGeom>
          <a:noFill/>
          <a:ln w="9525" algn="ctr">
            <a:noFill/>
            <a:miter lim="800000"/>
            <a:headEnd/>
            <a:tailEnd/>
          </a:ln>
        </p:spPr>
        <p:txBody>
          <a:bodyPr wrap="none">
            <a:spAutoFit/>
          </a:bodyPr>
          <a:lstStyle/>
          <a:p>
            <a:pPr eaLnBrk="0" hangingPunct="0"/>
            <a:r>
              <a:rPr lang="en-US" sz="2800" b="1"/>
              <a:t>So </a:t>
            </a:r>
            <a:r>
              <a:rPr lang="en-US" sz="2800" b="1">
                <a:solidFill>
                  <a:srgbClr val="FFFF00"/>
                </a:solidFill>
              </a:rPr>
              <a:t>pray to </a:t>
            </a:r>
            <a:r>
              <a:rPr lang="en-US" sz="2800" b="1"/>
              <a:t>your Lord and make </a:t>
            </a:r>
            <a:r>
              <a:rPr lang="en-US" sz="2800" b="1" smtClean="0"/>
              <a:t>sacrifice</a:t>
            </a:r>
            <a:endParaRPr lang="en-US" sz="2800" b="1"/>
          </a:p>
        </p:txBody>
      </p:sp>
      <p:sp>
        <p:nvSpPr>
          <p:cNvPr id="10266" name="Text Box 28"/>
          <p:cNvSpPr txBox="1">
            <a:spLocks noChangeArrowheads="1"/>
          </p:cNvSpPr>
          <p:nvPr/>
        </p:nvSpPr>
        <p:spPr bwMode="auto">
          <a:xfrm>
            <a:off x="2209800" y="6110288"/>
            <a:ext cx="4978400" cy="519112"/>
          </a:xfrm>
          <a:prstGeom prst="rect">
            <a:avLst/>
          </a:prstGeom>
          <a:noFill/>
          <a:ln w="9525" algn="ctr">
            <a:noFill/>
            <a:miter lim="800000"/>
            <a:headEnd/>
            <a:tailEnd/>
          </a:ln>
        </p:spPr>
        <p:txBody>
          <a:bodyPr wrap="none">
            <a:spAutoFit/>
          </a:bodyPr>
          <a:lstStyle/>
          <a:p>
            <a:pPr eaLnBrk="0" hangingPunct="0"/>
            <a:r>
              <a:rPr lang="en-US" sz="2800" b="1">
                <a:solidFill>
                  <a:srgbClr val="FFFF00"/>
                </a:solidFill>
              </a:rPr>
              <a:t>Send peace on </a:t>
            </a:r>
            <a:r>
              <a:rPr lang="en-US" sz="2800" b="1"/>
              <a:t>Muhammad</a:t>
            </a:r>
          </a:p>
        </p:txBody>
      </p:sp>
      <p:graphicFrame>
        <p:nvGraphicFramePr>
          <p:cNvPr id="9" name="Group 3"/>
          <p:cNvGraphicFramePr>
            <a:graphicFrameLocks noGrp="1"/>
          </p:cNvGraphicFramePr>
          <p:nvPr/>
        </p:nvGraphicFramePr>
        <p:xfrm>
          <a:off x="177800" y="152400"/>
          <a:ext cx="8763000" cy="2011680"/>
        </p:xfrm>
        <a:graphic>
          <a:graphicData uri="http://schemas.openxmlformats.org/drawingml/2006/table">
            <a:tbl>
              <a:tblPr rtl="1"/>
              <a:tblGrid>
                <a:gridCol w="1320800"/>
                <a:gridCol w="1143000"/>
                <a:gridCol w="2514600"/>
                <a:gridCol w="1524000"/>
                <a:gridCol w="2260600"/>
              </a:tblGrid>
              <a:tr h="1066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اَللّهُمَّ</a:t>
                      </a:r>
                    </a:p>
                  </a:txBody>
                  <a:tcPr marL="0" marR="0"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صَلِّ</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مُحَمَّدٍ</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مُحَمَّدٍ</a:t>
                      </a:r>
                    </a:p>
                  </a:txBody>
                  <a:tcPr marL="0" marR="0"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Allah!</a:t>
                      </a:r>
                    </a:p>
                  </a:txBody>
                  <a:tcPr marL="0" marR="0"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Send peace</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Muhammad</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Muhammad;</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flipV="1">
            <a:off x="457200" y="533400"/>
            <a:ext cx="8229600" cy="76200"/>
          </a:xfrm>
        </p:spPr>
        <p:txBody>
          <a:bodyPr/>
          <a:lstStyle/>
          <a:p>
            <a:pPr eaLnBrk="1" hangingPunct="1"/>
            <a:r>
              <a:rPr lang="ar-SA" sz="4400" smtClean="0">
                <a:cs typeface="Tajweed" pitchFamily="2" charset="-78"/>
              </a:rPr>
              <a:t> </a:t>
            </a:r>
            <a:endParaRPr lang="en-IN" sz="4400" smtClean="0">
              <a:cs typeface="Tajweed" pitchFamily="2" charset="-78"/>
            </a:endParaRPr>
          </a:p>
        </p:txBody>
      </p:sp>
      <p:graphicFrame>
        <p:nvGraphicFramePr>
          <p:cNvPr id="1494019" name="Group 3"/>
          <p:cNvGraphicFramePr>
            <a:graphicFrameLocks noGrp="1"/>
          </p:cNvGraphicFramePr>
          <p:nvPr/>
        </p:nvGraphicFramePr>
        <p:xfrm>
          <a:off x="177800" y="152400"/>
          <a:ext cx="8763000" cy="2011680"/>
        </p:xfrm>
        <a:graphic>
          <a:graphicData uri="http://schemas.openxmlformats.org/drawingml/2006/table">
            <a:tbl>
              <a:tblPr rtl="1"/>
              <a:tblGrid>
                <a:gridCol w="1320800"/>
                <a:gridCol w="1143000"/>
                <a:gridCol w="2514600"/>
                <a:gridCol w="1524000"/>
                <a:gridCol w="2260600"/>
              </a:tblGrid>
              <a:tr h="1066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اَللّهُمَّ</a:t>
                      </a:r>
                    </a:p>
                  </a:txBody>
                  <a:tcPr marL="0" marR="0" anchor="b"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صَلِّ</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عَلَىٰ مُحَمَّدٍ</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وَعَلَىٰ</a:t>
                      </a:r>
                    </a:p>
                  </a:txBody>
                  <a:tcPr marL="0" marR="0"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 ٰلِ مُحَمَّدٍ</a:t>
                      </a:r>
                    </a:p>
                  </a:txBody>
                  <a:tcPr marL="0" marR="0" anchor="b"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Allah!</a:t>
                      </a:r>
                    </a:p>
                  </a:txBody>
                  <a:tcPr marL="0" marR="0" anchor="ctr" horzOverflow="overflow">
                    <a:lnL w="12700" cap="flat" cmpd="sng" algn="ctr">
                      <a:solidFill>
                        <a:srgbClr val="339933"/>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Send peace</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Muhammad</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on</a:t>
                      </a:r>
                    </a:p>
                  </a:txBody>
                  <a:tcPr marL="0" marR="0"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family of Muhammad;</a:t>
                      </a:r>
                    </a:p>
                  </a:txBody>
                  <a:tcPr marL="0" marR="0" anchor="ctr" horzOverflow="overflow">
                    <a:lnL w="6350" cap="flat" cmpd="sng" algn="ctr">
                      <a:solidFill>
                        <a:schemeClr val="tx1"/>
                      </a:solidFill>
                      <a:prstDash val="dot"/>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sp>
        <p:nvSpPr>
          <p:cNvPr id="11287" name="Rectangle 30"/>
          <p:cNvSpPr>
            <a:spLocks noGrp="1" noChangeArrowheads="1"/>
          </p:cNvSpPr>
          <p:nvPr>
            <p:ph type="body" idx="1"/>
          </p:nvPr>
        </p:nvSpPr>
        <p:spPr>
          <a:xfrm>
            <a:off x="2362200" y="3429000"/>
            <a:ext cx="6324600" cy="1524000"/>
          </a:xfrm>
          <a:noFill/>
        </p:spPr>
        <p:txBody>
          <a:bodyPr/>
          <a:lstStyle/>
          <a:p>
            <a:pPr eaLnBrk="1" hangingPunct="1">
              <a:spcBef>
                <a:spcPct val="0"/>
              </a:spcBef>
              <a:buFont typeface="Wingdings" pitchFamily="2" charset="2"/>
              <a:buNone/>
            </a:pPr>
            <a:r>
              <a:rPr lang="ar-SA" sz="9700" smtClean="0">
                <a:latin typeface="Times New Roman" pitchFamily="18" charset="0"/>
                <a:ea typeface="Times New Roman" pitchFamily="18" charset="0"/>
                <a:cs typeface="Tajweed" pitchFamily="2" charset="-78"/>
              </a:rPr>
              <a:t>صَلِّ </a:t>
            </a:r>
            <a:r>
              <a:rPr lang="en-US" sz="9700" smtClean="0">
                <a:latin typeface="Times New Roman" pitchFamily="18" charset="0"/>
                <a:ea typeface="Times New Roman" pitchFamily="18" charset="0"/>
                <a:cs typeface="Tajweed" pitchFamily="2" charset="-78"/>
              </a:rPr>
              <a:t> </a:t>
            </a:r>
            <a:r>
              <a:rPr lang="ar-QA" sz="9700" smtClean="0">
                <a:latin typeface="Times New Roman" pitchFamily="18" charset="0"/>
                <a:ea typeface="Times New Roman" pitchFamily="18" charset="0"/>
                <a:cs typeface="Tajweed" pitchFamily="2" charset="-78"/>
              </a:rPr>
              <a:t>لِ</a:t>
            </a:r>
            <a:r>
              <a:rPr lang="ar-SA" sz="9700" smtClean="0">
                <a:latin typeface="Times New Roman" pitchFamily="18" charset="0"/>
                <a:ea typeface="Times New Roman" pitchFamily="18" charset="0"/>
                <a:cs typeface="Tajweed" pitchFamily="2" charset="-78"/>
              </a:rPr>
              <a:t>:</a:t>
            </a:r>
            <a:r>
              <a:rPr lang="en-US" sz="9700" smtClean="0">
                <a:latin typeface="Times New Roman" pitchFamily="18" charset="0"/>
                <a:ea typeface="Times New Roman" pitchFamily="18" charset="0"/>
                <a:cs typeface="Tajweed" pitchFamily="2" charset="-78"/>
              </a:rPr>
              <a:t>	</a:t>
            </a:r>
            <a:r>
              <a:rPr lang="en-US" sz="4200" smtClean="0">
                <a:ea typeface="Times New Roman" pitchFamily="18" charset="0"/>
                <a:cs typeface="Nafees Web Naskh" pitchFamily="2" charset="-78"/>
              </a:rPr>
              <a:t>to</a:t>
            </a:r>
            <a:r>
              <a:rPr lang="ar-SA" sz="9700" smtClean="0">
                <a:latin typeface="Times New Roman" pitchFamily="18" charset="0"/>
                <a:ea typeface="Times New Roman" pitchFamily="18" charset="0"/>
                <a:cs typeface="Tajweed" pitchFamily="2" charset="-78"/>
              </a:rPr>
              <a:t> </a:t>
            </a:r>
            <a:r>
              <a:rPr lang="en-US" sz="4200" smtClean="0">
                <a:ea typeface="Times New Roman" pitchFamily="18" charset="0"/>
                <a:cs typeface="Nafees Web Naskh" pitchFamily="2" charset="-78"/>
              </a:rPr>
              <a:t>Pray</a:t>
            </a:r>
          </a:p>
          <a:p>
            <a:pPr rtl="0" eaLnBrk="1" hangingPunct="1">
              <a:spcBef>
                <a:spcPct val="0"/>
              </a:spcBef>
              <a:buFont typeface="Wingdings" pitchFamily="2" charset="2"/>
              <a:buNone/>
            </a:pPr>
            <a:endParaRPr lang="ar-SA" sz="4200" smtClean="0">
              <a:solidFill>
                <a:srgbClr val="FFFFFF"/>
              </a:solidFill>
              <a:latin typeface="Nafees Web Naskh" pitchFamily="2" charset="-78"/>
              <a:ea typeface="Times New Roman" pitchFamily="18" charset="0"/>
              <a:cs typeface="Nafees Web Naskh" pitchFamily="2" charset="-78"/>
            </a:endParaRPr>
          </a:p>
          <a:p>
            <a:pPr eaLnBrk="1" hangingPunct="1">
              <a:spcBef>
                <a:spcPct val="0"/>
              </a:spcBef>
              <a:buFont typeface="Wingdings" pitchFamily="2" charset="2"/>
              <a:buNone/>
            </a:pPr>
            <a:endParaRPr lang="ar-SA" sz="4800" smtClean="0">
              <a:latin typeface="Times New Roman" pitchFamily="18" charset="0"/>
              <a:ea typeface="Times New Roman" pitchFamily="18" charset="0"/>
              <a:cs typeface="Nafees Web Naskh" pitchFamily="2" charset="-78"/>
            </a:endParaRPr>
          </a:p>
          <a:p>
            <a:pPr eaLnBrk="1" hangingPunct="1">
              <a:spcBef>
                <a:spcPct val="0"/>
              </a:spcBef>
              <a:buFont typeface="Wingdings" pitchFamily="2" charset="2"/>
              <a:buNone/>
            </a:pPr>
            <a:endParaRPr lang="en-IN" sz="4200" smtClean="0">
              <a:solidFill>
                <a:srgbClr val="FFFFFF"/>
              </a:solidFill>
              <a:latin typeface="Nafees Web Naskh" pitchFamily="2" charset="-78"/>
              <a:ea typeface="Times New Roman" pitchFamily="18" charset="0"/>
              <a:cs typeface="Nafees Web Naskh" pitchFamily="2" charset="-78"/>
            </a:endParaRPr>
          </a:p>
        </p:txBody>
      </p:sp>
      <p:sp>
        <p:nvSpPr>
          <p:cNvPr id="11288" name="Oval 32"/>
          <p:cNvSpPr>
            <a:spLocks noChangeArrowheads="1"/>
          </p:cNvSpPr>
          <p:nvPr/>
        </p:nvSpPr>
        <p:spPr bwMode="auto">
          <a:xfrm>
            <a:off x="6389687" y="2286000"/>
            <a:ext cx="1230313" cy="588963"/>
          </a:xfrm>
          <a:prstGeom prst="ellipse">
            <a:avLst/>
          </a:prstGeom>
          <a:noFill/>
          <a:ln w="9525" algn="ctr">
            <a:solidFill>
              <a:schemeClr val="tx1"/>
            </a:solidFill>
            <a:round/>
            <a:headEnd/>
            <a:tailEnd/>
          </a:ln>
        </p:spPr>
        <p:txBody>
          <a:bodyPr wrap="none" anchor="ctr"/>
          <a:lstStyle/>
          <a:p>
            <a:pPr algn="ctr">
              <a:spcBef>
                <a:spcPct val="50000"/>
              </a:spcBef>
            </a:pPr>
            <a:r>
              <a:rPr lang="ar-SA" sz="3200" b="1">
                <a:cs typeface="Arial" pitchFamily="34" charset="0"/>
              </a:rPr>
              <a:t>صَلوة</a:t>
            </a:r>
            <a:endParaRPr lang="en-US" sz="3200" b="1">
              <a:cs typeface="Arial" pitchFamily="34" charset="0"/>
            </a:endParaRPr>
          </a:p>
        </p:txBody>
      </p:sp>
      <p:sp>
        <p:nvSpPr>
          <p:cNvPr id="26" name="Rectangle 25"/>
          <p:cNvSpPr/>
          <p:nvPr/>
        </p:nvSpPr>
        <p:spPr>
          <a:xfrm>
            <a:off x="3475589" y="5105400"/>
            <a:ext cx="5327099" cy="1323439"/>
          </a:xfrm>
          <a:prstGeom prst="rect">
            <a:avLst/>
          </a:prstGeom>
        </p:spPr>
        <p:txBody>
          <a:bodyPr wrap="none">
            <a:spAutoFit/>
          </a:bodyPr>
          <a:lstStyle/>
          <a:p>
            <a:pPr marL="342900" indent="-342900" algn="r">
              <a:spcBef>
                <a:spcPct val="20000"/>
              </a:spcBef>
              <a:spcAft>
                <a:spcPts val="0"/>
              </a:spcAft>
              <a:buClr>
                <a:srgbClr val="FFFFFF"/>
              </a:buClr>
              <a:buSzPct val="90000"/>
              <a:defRPr/>
            </a:pPr>
            <a:r>
              <a:rPr lang="en-US" sz="4400" kern="0">
                <a:solidFill>
                  <a:srgbClr val="FFFF00"/>
                </a:solidFill>
                <a:latin typeface="+mn-lt"/>
                <a:ea typeface="Times New Roman"/>
                <a:cs typeface="Nafees Nastaleeq"/>
              </a:rPr>
              <a:t>Pray on </a:t>
            </a:r>
            <a:r>
              <a:rPr lang="ar-SA" sz="8000" kern="0">
                <a:solidFill>
                  <a:srgbClr val="FFFF00"/>
                </a:solidFill>
                <a:latin typeface="Times New Roman" pitchFamily="18" charset="0"/>
                <a:ea typeface="Times New Roman" pitchFamily="18" charset="0"/>
                <a:cs typeface="Tajweed" pitchFamily="2" charset="-78"/>
              </a:rPr>
              <a:t>صَلِّ عَلَى: </a:t>
            </a:r>
            <a:endParaRPr lang="en-IN" sz="4400" kern="0">
              <a:solidFill>
                <a:srgbClr val="FFFF00"/>
              </a:solidFill>
              <a:latin typeface="Times New Roman"/>
              <a:ea typeface="Times New Roman"/>
              <a:cs typeface="Traditional Arabic"/>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2_Beam">
  <a:themeElements>
    <a:clrScheme name="2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fontScheme name="2_Beam">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2_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2_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2_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2_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2_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2_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2_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2_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9282</TotalTime>
  <Words>2515</Words>
  <Application>Microsoft Office PowerPoint</Application>
  <PresentationFormat>On-screen Show (4:3)</PresentationFormat>
  <Paragraphs>863</Paragraphs>
  <Slides>72</Slides>
  <Notes>70</Notes>
  <HiddenSlides>2</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72</vt:i4>
      </vt:variant>
    </vt:vector>
  </HeadingPairs>
  <TitlesOfParts>
    <vt:vector size="74" baseType="lpstr">
      <vt:lpstr>2_Beam</vt:lpstr>
      <vt:lpstr>Flash Document</vt:lpstr>
      <vt:lpstr>PowerPoint Presentation</vt:lpstr>
      <vt:lpstr>In this lesson…</vt:lpstr>
      <vt:lpstr>Prayer for the Prophet pbuh</vt:lpstr>
      <vt:lpstr>When praying for the Prophet (pbuh)</vt:lpstr>
      <vt:lpstr>When praying for the Prophet (pbuh)</vt:lpstr>
      <vt:lpstr>Durood</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PowerPoint Presentation</vt:lpstr>
      <vt:lpstr> </vt:lpstr>
      <vt:lpstr>While praying for the Prophet pbuh</vt:lpstr>
      <vt:lpstr>While praying for the Prophet pbuh</vt:lpstr>
      <vt:lpstr>Remember the role of the  Prophet pbuh</vt:lpstr>
      <vt:lpstr>After Understanding his Advice </vt:lpstr>
      <vt:lpstr>Revise….!!!</vt:lpstr>
      <vt:lpstr>PowerPoint Presentation</vt:lpstr>
      <vt:lpstr>Durood</vt:lpstr>
      <vt:lpstr>PowerPoint Presentation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Listen to the example </vt:lpstr>
      <vt:lpstr>Rasulullah (pbuh) has said:</vt:lpstr>
      <vt:lpstr>After Understanding his Role  </vt:lpstr>
      <vt:lpstr>Revise….!!!</vt:lpstr>
      <vt:lpstr>PowerPoint Presentation</vt:lpstr>
      <vt:lpstr>PowerPoint Presentation</vt:lpstr>
      <vt:lpstr>Durood</vt:lpstr>
      <vt:lpstr>After the Break,  we will study: </vt:lpstr>
    </vt:vector>
  </TitlesOfParts>
  <Company>KFUPM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سُورَةُ الْفِيل</dc:title>
  <dc:creator>ITC</dc:creator>
  <cp:lastModifiedBy>Dr.Abdul Aziz</cp:lastModifiedBy>
  <cp:revision>371</cp:revision>
  <dcterms:created xsi:type="dcterms:W3CDTF">2008-10-07T02:53:58Z</dcterms:created>
  <dcterms:modified xsi:type="dcterms:W3CDTF">2011-05-24T20:05:09Z</dcterms:modified>
</cp:coreProperties>
</file>