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3" r:id="rId2"/>
    <p:sldMasterId id="2147483938" r:id="rId3"/>
  </p:sldMasterIdLst>
  <p:notesMasterIdLst>
    <p:notesMasterId r:id="rId25"/>
  </p:notesMasterIdLst>
  <p:sldIdLst>
    <p:sldId id="874" r:id="rId4"/>
    <p:sldId id="886" r:id="rId5"/>
    <p:sldId id="919" r:id="rId6"/>
    <p:sldId id="907" r:id="rId7"/>
    <p:sldId id="920" r:id="rId8"/>
    <p:sldId id="917" r:id="rId9"/>
    <p:sldId id="908" r:id="rId10"/>
    <p:sldId id="914" r:id="rId11"/>
    <p:sldId id="915" r:id="rId12"/>
    <p:sldId id="918" r:id="rId13"/>
    <p:sldId id="889" r:id="rId14"/>
    <p:sldId id="890" r:id="rId15"/>
    <p:sldId id="896" r:id="rId16"/>
    <p:sldId id="897" r:id="rId17"/>
    <p:sldId id="898" r:id="rId18"/>
    <p:sldId id="899" r:id="rId19"/>
    <p:sldId id="906" r:id="rId20"/>
    <p:sldId id="901" r:id="rId21"/>
    <p:sldId id="904" r:id="rId22"/>
    <p:sldId id="916" r:id="rId23"/>
    <p:sldId id="892" r:id="rId24"/>
  </p:sldIdLst>
  <p:sldSz cx="9144000" cy="6858000" type="screen4x3"/>
  <p:notesSz cx="6858000" cy="9144000"/>
  <p:defaultTextStyle>
    <a:defPPr>
      <a:defRPr lang="en-US"/>
    </a:defPPr>
    <a:lvl1pPr algn="l" rtl="0" fontAlgn="base">
      <a:spcBef>
        <a:spcPct val="0"/>
      </a:spcBef>
      <a:spcAft>
        <a:spcPct val="0"/>
      </a:spcAft>
      <a:defRPr sz="2200" kern="1200">
        <a:solidFill>
          <a:schemeClr val="tx1"/>
        </a:solidFill>
        <a:latin typeface="Tahoma" pitchFamily="34" charset="0"/>
        <a:ea typeface="+mn-ea"/>
        <a:cs typeface="Tahoma" pitchFamily="34" charset="0"/>
      </a:defRPr>
    </a:lvl1pPr>
    <a:lvl2pPr marL="457200" algn="l" rtl="0" fontAlgn="base">
      <a:spcBef>
        <a:spcPct val="0"/>
      </a:spcBef>
      <a:spcAft>
        <a:spcPct val="0"/>
      </a:spcAft>
      <a:defRPr sz="2200" kern="1200">
        <a:solidFill>
          <a:schemeClr val="tx1"/>
        </a:solidFill>
        <a:latin typeface="Tahoma" pitchFamily="34" charset="0"/>
        <a:ea typeface="+mn-ea"/>
        <a:cs typeface="Tahoma" pitchFamily="34" charset="0"/>
      </a:defRPr>
    </a:lvl2pPr>
    <a:lvl3pPr marL="914400" algn="l" rtl="0" fontAlgn="base">
      <a:spcBef>
        <a:spcPct val="0"/>
      </a:spcBef>
      <a:spcAft>
        <a:spcPct val="0"/>
      </a:spcAft>
      <a:defRPr sz="2200" kern="1200">
        <a:solidFill>
          <a:schemeClr val="tx1"/>
        </a:solidFill>
        <a:latin typeface="Tahoma" pitchFamily="34" charset="0"/>
        <a:ea typeface="+mn-ea"/>
        <a:cs typeface="Tahoma" pitchFamily="34" charset="0"/>
      </a:defRPr>
    </a:lvl3pPr>
    <a:lvl4pPr marL="1371600" algn="l" rtl="0" fontAlgn="base">
      <a:spcBef>
        <a:spcPct val="0"/>
      </a:spcBef>
      <a:spcAft>
        <a:spcPct val="0"/>
      </a:spcAft>
      <a:defRPr sz="2200" kern="1200">
        <a:solidFill>
          <a:schemeClr val="tx1"/>
        </a:solidFill>
        <a:latin typeface="Tahoma" pitchFamily="34" charset="0"/>
        <a:ea typeface="+mn-ea"/>
        <a:cs typeface="Tahoma" pitchFamily="34" charset="0"/>
      </a:defRPr>
    </a:lvl4pPr>
    <a:lvl5pPr marL="1828800" algn="l" rtl="0" fontAlgn="base">
      <a:spcBef>
        <a:spcPct val="0"/>
      </a:spcBef>
      <a:spcAft>
        <a:spcPct val="0"/>
      </a:spcAft>
      <a:defRPr sz="2200" kern="1200">
        <a:solidFill>
          <a:schemeClr val="tx1"/>
        </a:solidFill>
        <a:latin typeface="Tahoma" pitchFamily="34" charset="0"/>
        <a:ea typeface="+mn-ea"/>
        <a:cs typeface="Tahoma" pitchFamily="34" charset="0"/>
      </a:defRPr>
    </a:lvl5pPr>
    <a:lvl6pPr marL="2286000" algn="l" defTabSz="914400" rtl="0" eaLnBrk="1" latinLnBrk="0" hangingPunct="1">
      <a:defRPr sz="2200" kern="1200">
        <a:solidFill>
          <a:schemeClr val="tx1"/>
        </a:solidFill>
        <a:latin typeface="Tahoma" pitchFamily="34" charset="0"/>
        <a:ea typeface="+mn-ea"/>
        <a:cs typeface="Tahoma" pitchFamily="34" charset="0"/>
      </a:defRPr>
    </a:lvl6pPr>
    <a:lvl7pPr marL="2743200" algn="l" defTabSz="914400" rtl="0" eaLnBrk="1" latinLnBrk="0" hangingPunct="1">
      <a:defRPr sz="2200" kern="1200">
        <a:solidFill>
          <a:schemeClr val="tx1"/>
        </a:solidFill>
        <a:latin typeface="Tahoma" pitchFamily="34" charset="0"/>
        <a:ea typeface="+mn-ea"/>
        <a:cs typeface="Tahoma" pitchFamily="34" charset="0"/>
      </a:defRPr>
    </a:lvl7pPr>
    <a:lvl8pPr marL="3200400" algn="l" defTabSz="914400" rtl="0" eaLnBrk="1" latinLnBrk="0" hangingPunct="1">
      <a:defRPr sz="2200" kern="1200">
        <a:solidFill>
          <a:schemeClr val="tx1"/>
        </a:solidFill>
        <a:latin typeface="Tahoma" pitchFamily="34" charset="0"/>
        <a:ea typeface="+mn-ea"/>
        <a:cs typeface="Tahoma" pitchFamily="34" charset="0"/>
      </a:defRPr>
    </a:lvl8pPr>
    <a:lvl9pPr marL="3657600" algn="l" defTabSz="914400" rtl="0" eaLnBrk="1" latinLnBrk="0" hangingPunct="1">
      <a:defRPr sz="2200" kern="1200">
        <a:solidFill>
          <a:schemeClr val="tx1"/>
        </a:solidFill>
        <a:latin typeface="Tahoma" pitchFamily="34" charset="0"/>
        <a:ea typeface="+mn-ea"/>
        <a:cs typeface="Tahoma"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3300"/>
    <a:srgbClr val="FF00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0" autoAdjust="0"/>
    <p:restoredTop sz="98384" autoAdjust="0"/>
  </p:normalViewPr>
  <p:slideViewPr>
    <p:cSldViewPr>
      <p:cViewPr>
        <p:scale>
          <a:sx n="60" d="100"/>
          <a:sy n="60" d="100"/>
        </p:scale>
        <p:origin x="-1560" y="-3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cs typeface="Arial" pitchFamily="34"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cs typeface="Arial" pitchFamily="34" charset="0"/>
              </a:defRPr>
            </a:lvl1pPr>
          </a:lstStyle>
          <a:p>
            <a:pPr>
              <a:defRPr/>
            </a:pPr>
            <a:endParaRPr lang="en-US"/>
          </a:p>
        </p:txBody>
      </p:sp>
      <p:sp>
        <p:nvSpPr>
          <p:cNvPr id="747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cs typeface="Arial" pitchFamily="34"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cs typeface="Arial" pitchFamily="34" charset="0"/>
              </a:defRPr>
            </a:lvl1pPr>
          </a:lstStyle>
          <a:p>
            <a:pPr>
              <a:defRPr/>
            </a:pPr>
            <a:fld id="{60C626C0-A334-469B-BCA5-6B268B22B9B9}" type="slidenum">
              <a:rPr lang="en-US"/>
              <a:pPr>
                <a:defRPr/>
              </a:pPr>
              <a:t>‹#›</a:t>
            </a:fld>
            <a:endParaRPr lang="en-US"/>
          </a:p>
        </p:txBody>
      </p:sp>
    </p:spTree>
    <p:extLst>
      <p:ext uri="{BB962C8B-B14F-4D97-AF65-F5344CB8AC3E}">
        <p14:creationId xmlns:p14="http://schemas.microsoft.com/office/powerpoint/2010/main" val="38549785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5A5653CE-E054-44CD-9BC3-BC695AF43F71}" type="slidenum">
              <a:rPr lang="en-US" smtClean="0"/>
              <a:pPr/>
              <a:t>1</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B9DC2B55-0BEC-4545-986F-9F1109F6D730}" type="slidenum">
              <a:rPr lang="en-US" smtClean="0"/>
              <a:pPr/>
              <a:t>15</a:t>
            </a:fld>
            <a:endParaRPr lang="en-US" smtClean="0"/>
          </a:p>
        </p:txBody>
      </p:sp>
      <p:sp>
        <p:nvSpPr>
          <p:cNvPr id="132099" name="Rectangle 2"/>
          <p:cNvSpPr>
            <a:spLocks noGrp="1" noRot="1" noChangeAspect="1" noChangeArrowheads="1" noTextEdit="1"/>
          </p:cNvSpPr>
          <p:nvPr>
            <p:ph type="sldImg"/>
          </p:nvPr>
        </p:nvSpPr>
        <p:spPr>
          <a:xfrm>
            <a:off x="1143000" y="687388"/>
            <a:ext cx="4570413" cy="3427412"/>
          </a:xfrm>
          <a:ln/>
        </p:spPr>
      </p:sp>
      <p:sp>
        <p:nvSpPr>
          <p:cNvPr id="132100" name="Rectangle 3"/>
          <p:cNvSpPr>
            <a:spLocks noGrp="1" noChangeArrowheads="1"/>
          </p:cNvSpPr>
          <p:nvPr>
            <p:ph type="body" idx="1"/>
          </p:nvPr>
        </p:nvSpPr>
        <p:spPr>
          <a:xfrm>
            <a:off x="685800" y="4341813"/>
            <a:ext cx="5486400" cy="4114800"/>
          </a:xfrm>
          <a:noFill/>
          <a:ln/>
        </p:spPr>
        <p:txBody>
          <a:bodyPr/>
          <a:lstStyle/>
          <a:p>
            <a:pPr eaLnBrk="1" hangingPunct="1"/>
            <a:r>
              <a:rPr lang="en-US" smtClean="0"/>
              <a:t>Don’t forget the tips.  The teacher should ask the students  / participants to list them. </a:t>
            </a:r>
          </a:p>
          <a:p>
            <a:pPr eaLnBrk="1" hangingPunct="1"/>
            <a:r>
              <a:rPr lang="en-US" smtClean="0"/>
              <a:t>Try to implement them as much as you can.  By the way, they are valid for all types of studies, not just Qur’anic Arabic.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B4C7EF4E-B062-4CDF-B25B-84A035DEBA57}" type="slidenum">
              <a:rPr lang="en-US" smtClean="0"/>
              <a:pPr/>
              <a:t>16</a:t>
            </a:fld>
            <a:endParaRPr lang="en-US" smtClean="0"/>
          </a:p>
        </p:txBody>
      </p:sp>
      <p:sp>
        <p:nvSpPr>
          <p:cNvPr id="133123" name="Rectangle 2"/>
          <p:cNvSpPr>
            <a:spLocks noGrp="1" noRot="1" noChangeAspect="1" noChangeArrowheads="1" noTextEdit="1"/>
          </p:cNvSpPr>
          <p:nvPr>
            <p:ph type="sldImg"/>
          </p:nvPr>
        </p:nvSpPr>
        <p:spPr>
          <a:xfrm>
            <a:off x="1143000" y="687388"/>
            <a:ext cx="4570413" cy="3427412"/>
          </a:xfrm>
          <a:ln/>
        </p:spPr>
      </p:sp>
      <p:sp>
        <p:nvSpPr>
          <p:cNvPr id="133124" name="Rectangle 3"/>
          <p:cNvSpPr>
            <a:spLocks noGrp="1" noChangeArrowheads="1"/>
          </p:cNvSpPr>
          <p:nvPr>
            <p:ph type="body" idx="1"/>
          </p:nvPr>
        </p:nvSpPr>
        <p:spPr>
          <a:xfrm>
            <a:off x="685800" y="4341813"/>
            <a:ext cx="5486400" cy="4114800"/>
          </a:xfrm>
          <a:noFill/>
          <a:ln/>
        </p:spPr>
        <p:txBody>
          <a:bodyPr/>
          <a:lstStyle/>
          <a:p>
            <a:pPr eaLnBrk="1" hangingPunct="1"/>
            <a:r>
              <a:rPr lang="en-US" smtClean="0"/>
              <a:t>Don’t forget the tips.  The teacher should ask the students  / participants to list them. </a:t>
            </a:r>
          </a:p>
          <a:p>
            <a:pPr eaLnBrk="1" hangingPunct="1"/>
            <a:r>
              <a:rPr lang="en-US" smtClean="0"/>
              <a:t>Try to implement them as much as you can.  By the way, they are valid for all types of studies, not just Qur’anic Arabic.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65C6092B-C956-4885-9D56-A4D9731D88A4}" type="slidenum">
              <a:rPr lang="en-US" smtClean="0"/>
              <a:pPr/>
              <a:t>21</a:t>
            </a:fld>
            <a:endParaRPr lang="en-US" smtClean="0"/>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F719FCE0-E9C0-43D4-A38F-2B6B45E0CD2E}" type="slidenum">
              <a:rPr lang="en-US" smtClean="0"/>
              <a:pPr/>
              <a:t>2</a:t>
            </a:fld>
            <a:endParaRPr lang="en-US" smtClean="0"/>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p:spPr>
        <p:txBody>
          <a:bodyPr/>
          <a:lstStyle/>
          <a:p>
            <a:pPr eaLnBrk="1" hangingPunct="1"/>
            <a:r>
              <a:rPr lang="en-US" smtClean="0"/>
              <a:t>Show the rules first.  </a:t>
            </a:r>
          </a:p>
          <a:p>
            <a:pPr eaLnBrk="1" hangingPunct="1"/>
            <a:r>
              <a:rPr lang="en-US" smtClean="0"/>
              <a:t>We will use all our senses.  It is called TPI or TPR.  It really enhances the learning.  And note that this is not limited to these 6 pronouns.  It has much more to do with all the verb forms that we will learn.  </a:t>
            </a:r>
          </a:p>
          <a:p>
            <a:pPr eaLnBrk="1" hangingPunct="1"/>
            <a:r>
              <a:rPr lang="en-US" smtClean="0"/>
              <a:t>You have spared so much time and came all the way. Don’t listen to Shaitaan. Don’t be shy to use these directions. </a:t>
            </a:r>
          </a:p>
          <a:p>
            <a:pPr eaLnBrk="1" hangingPunct="1"/>
            <a:r>
              <a:rPr lang="en-US" smtClean="0"/>
              <a:t>We are learning the words of Qur’an here.  If you use them, your learning will be easier and quicker.  </a:t>
            </a:r>
          </a:p>
          <a:p>
            <a:pPr eaLnBrk="1" hangingPunct="1"/>
            <a:r>
              <a:rPr lang="en-US" smtClean="0"/>
              <a:t>The rule for repetition is: Teacher (Ar+Ur) – Student (Ar+ Ur) * 3 times</a:t>
            </a:r>
          </a:p>
          <a:p>
            <a:pPr eaLnBrk="1" hangingPunct="1"/>
            <a:r>
              <a:rPr lang="en-US" smtClean="0"/>
              <a:t>T(Ar) – St (Ur) * 3 times</a:t>
            </a:r>
          </a:p>
          <a:p>
            <a:pPr eaLnBrk="1" hangingPunct="1"/>
            <a:r>
              <a:rPr lang="en-US" smtClean="0"/>
              <a:t>T(AA) – St(AA) * 3 times (in pairs; ex: huwa, hum – huwa,hum,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Arial" pitchFamily="34" charset="0"/>
                <a:cs typeface="Arial" pitchFamily="34" charset="0"/>
              </a:rPr>
              <a:t>shyness or ego… from Shaitaan.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4755E815-7279-44C1-81BE-EAF5CE7D7645}" type="slidenum">
              <a:rPr lang="ar-SY" smtClean="0">
                <a:solidFill>
                  <a:prstClr val="black"/>
                </a:solidFill>
              </a:rPr>
              <a:pPr/>
              <a:t>5</a:t>
            </a:fld>
            <a:endParaRPr lang="en-US" smtClean="0">
              <a:solidFill>
                <a:prstClr val="black"/>
              </a:solidFill>
            </a:endParaRPr>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813A6E37-7500-4070-A679-0C4477408DCE}" type="slidenum">
              <a:rPr lang="ar-SA"/>
              <a:pPr/>
              <a:t>10</a:t>
            </a:fld>
            <a:endParaRPr 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EED4AF7D-FA1E-41A4-97F1-73BA83C185A3}" type="slidenum">
              <a:rPr lang="en-US" smtClean="0"/>
              <a:pPr/>
              <a:t>11</a:t>
            </a:fld>
            <a:endParaRPr lang="en-US" smtClean="0"/>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34E22104-50D2-4F92-9083-E31FE010EBFA}" type="slidenum">
              <a:rPr lang="en-US" smtClean="0"/>
              <a:pPr/>
              <a:t>12</a:t>
            </a:fld>
            <a:endParaRPr lang="en-US" smtClean="0"/>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27BD51E9-F22B-4094-B6C0-34B918B36660}" type="slidenum">
              <a:rPr lang="en-US" smtClean="0"/>
              <a:pPr/>
              <a:t>13</a:t>
            </a:fld>
            <a:endParaRPr lang="en-US" smtClean="0"/>
          </a:p>
        </p:txBody>
      </p:sp>
      <p:sp>
        <p:nvSpPr>
          <p:cNvPr id="130051" name="Rectangle 2"/>
          <p:cNvSpPr>
            <a:spLocks noGrp="1" noRot="1" noChangeAspect="1" noChangeArrowheads="1" noTextEdit="1"/>
          </p:cNvSpPr>
          <p:nvPr>
            <p:ph type="sldImg"/>
          </p:nvPr>
        </p:nvSpPr>
        <p:spPr>
          <a:xfrm>
            <a:off x="1143000" y="687388"/>
            <a:ext cx="4570413" cy="3427412"/>
          </a:xfrm>
          <a:ln/>
        </p:spPr>
      </p:sp>
      <p:sp>
        <p:nvSpPr>
          <p:cNvPr id="130052" name="Rectangle 3"/>
          <p:cNvSpPr>
            <a:spLocks noGrp="1" noChangeArrowheads="1"/>
          </p:cNvSpPr>
          <p:nvPr>
            <p:ph type="body" idx="1"/>
          </p:nvPr>
        </p:nvSpPr>
        <p:spPr>
          <a:xfrm>
            <a:off x="685800" y="4341813"/>
            <a:ext cx="5486400" cy="4114800"/>
          </a:xfrm>
          <a:noFill/>
          <a:ln/>
        </p:spPr>
        <p:txBody>
          <a:bodyPr/>
          <a:lstStyle/>
          <a:p>
            <a:pPr eaLnBrk="1" hangingPunct="1"/>
            <a:r>
              <a:rPr lang="en-US" smtClean="0"/>
              <a:t>Don’t forget the tips.  The teacher should ask the students  / participants to list them. </a:t>
            </a:r>
          </a:p>
          <a:p>
            <a:pPr eaLnBrk="1" hangingPunct="1"/>
            <a:r>
              <a:rPr lang="en-US" smtClean="0"/>
              <a:t>Try to implement them as much as you can.  By the way, they are valid for all types of studies, not just Qur’anic Arabic.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1125F5C9-994B-4EE4-9FFA-E14434DEF8D7}" type="slidenum">
              <a:rPr lang="en-US" smtClean="0"/>
              <a:pPr/>
              <a:t>14</a:t>
            </a:fld>
            <a:endParaRPr lang="en-US" smtClean="0"/>
          </a:p>
        </p:txBody>
      </p:sp>
      <p:sp>
        <p:nvSpPr>
          <p:cNvPr id="131075" name="Rectangle 2"/>
          <p:cNvSpPr>
            <a:spLocks noGrp="1" noRot="1" noChangeAspect="1" noChangeArrowheads="1" noTextEdit="1"/>
          </p:cNvSpPr>
          <p:nvPr>
            <p:ph type="sldImg"/>
          </p:nvPr>
        </p:nvSpPr>
        <p:spPr>
          <a:xfrm>
            <a:off x="1143000" y="687388"/>
            <a:ext cx="4570413" cy="3427412"/>
          </a:xfrm>
          <a:ln/>
        </p:spPr>
      </p:sp>
      <p:sp>
        <p:nvSpPr>
          <p:cNvPr id="131076" name="Rectangle 3"/>
          <p:cNvSpPr>
            <a:spLocks noGrp="1" noChangeArrowheads="1"/>
          </p:cNvSpPr>
          <p:nvPr>
            <p:ph type="body" idx="1"/>
          </p:nvPr>
        </p:nvSpPr>
        <p:spPr>
          <a:xfrm>
            <a:off x="685800" y="4341813"/>
            <a:ext cx="5486400" cy="4114800"/>
          </a:xfrm>
          <a:noFill/>
          <a:ln/>
        </p:spPr>
        <p:txBody>
          <a:bodyPr/>
          <a:lstStyle/>
          <a:p>
            <a:pPr eaLnBrk="1" hangingPunct="1"/>
            <a:r>
              <a:rPr lang="en-US" smtClean="0"/>
              <a:t>Don’t forget the tips.  The teacher should ask the students  / participants to list them. </a:t>
            </a:r>
          </a:p>
          <a:p>
            <a:pPr eaLnBrk="1" hangingPunct="1"/>
            <a:r>
              <a:rPr lang="en-US" smtClean="0"/>
              <a:t>Try to implement them as much as you can.  By the way, they are valid for all types of studies, not just Qur’anic Arabic. </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Green"/>
          <p:cNvPicPr>
            <a:picLocks noChangeAspect="1" noChangeArrowheads="1"/>
          </p:cNvPicPr>
          <p:nvPr userDrawn="1"/>
        </p:nvPicPr>
        <p:blipFill>
          <a:blip r:embed="rId2" cstate="print"/>
          <a:srcRect t="10001"/>
          <a:stretch>
            <a:fillRect/>
          </a:stretch>
        </p:blipFill>
        <p:spPr bwMode="auto">
          <a:xfrm>
            <a:off x="0" y="0"/>
            <a:ext cx="9144000" cy="6858000"/>
          </a:xfrm>
          <a:prstGeom prst="rect">
            <a:avLst/>
          </a:prstGeom>
          <a:noFill/>
          <a:ln w="9525">
            <a:noFill/>
            <a:miter lim="800000"/>
            <a:headEnd/>
            <a:tailEnd/>
          </a:ln>
        </p:spPr>
      </p:pic>
      <p:sp>
        <p:nvSpPr>
          <p:cNvPr id="1490947" name="Rectangle 3"/>
          <p:cNvSpPr>
            <a:spLocks noGrp="1" noChangeArrowheads="1"/>
          </p:cNvSpPr>
          <p:nvPr>
            <p:ph type="ctrTitle" sz="quarter"/>
          </p:nvPr>
        </p:nvSpPr>
        <p:spPr>
          <a:xfrm>
            <a:off x="457200" y="1600200"/>
            <a:ext cx="8229600" cy="1828800"/>
          </a:xfrm>
        </p:spPr>
        <p:txBody>
          <a:bodyPr/>
          <a:lstStyle>
            <a:lvl1pPr>
              <a:defRPr sz="4400"/>
            </a:lvl1pPr>
          </a:lstStyle>
          <a:p>
            <a:r>
              <a:rPr lang="en-US"/>
              <a:t>Click to edit Master title style</a:t>
            </a:r>
          </a:p>
        </p:txBody>
      </p:sp>
      <p:sp>
        <p:nvSpPr>
          <p:cNvPr id="1490948" name="Rectangle 4"/>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5" name="Rectangle 5"/>
          <p:cNvSpPr>
            <a:spLocks noGrp="1" noChangeArrowheads="1"/>
          </p:cNvSpPr>
          <p:nvPr>
            <p:ph type="dt" sz="quarter"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C0C0C0"/>
                  </a:outerShdw>
                </a:effectLst>
                <a:latin typeface="Arial" pitchFamily="34" charset="0"/>
                <a:cs typeface="+mn-cs"/>
              </a:defRPr>
            </a:lvl1pPr>
          </a:lstStyle>
          <a:p>
            <a:pPr>
              <a:defRPr/>
            </a:pPr>
            <a:endParaRPr lang="en-US"/>
          </a:p>
        </p:txBody>
      </p:sp>
      <p:sp>
        <p:nvSpPr>
          <p:cNvPr id="6"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C0C0C0"/>
                  </a:outerShdw>
                </a:effectLst>
                <a:latin typeface="Arial" pitchFamily="34" charset="0"/>
                <a:cs typeface="+mn-cs"/>
              </a:defRPr>
            </a:lvl1pPr>
          </a:lstStyle>
          <a:p>
            <a:pPr>
              <a:defRPr/>
            </a:pPr>
            <a:endParaRPr lang="en-US"/>
          </a:p>
        </p:txBody>
      </p:sp>
      <p:sp>
        <p:nvSpPr>
          <p:cNvPr id="7" name="Rectangle 7"/>
          <p:cNvSpPr>
            <a:spLocks noGrp="1" noChangeArrowheads="1"/>
          </p:cNvSpPr>
          <p:nvPr>
            <p:ph type="sldNum" sz="quarter" idx="12"/>
          </p:nvPr>
        </p:nvSpPr>
        <p:spPr/>
        <p:txBody>
          <a:bodyPr/>
          <a:lstStyle>
            <a:lvl1pPr>
              <a:defRPr/>
            </a:lvl1pPr>
          </a:lstStyle>
          <a:p>
            <a:pPr>
              <a:defRPr/>
            </a:pPr>
            <a:fld id="{469E4944-1A61-4B59-92CB-712E1E71929B}" type="slidenum">
              <a:rPr lang="ar-SY"/>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7EEB6A8F-1CFC-4C91-BA52-7FDC3DF0DEB4}" type="slidenum">
              <a:rPr lang="ar-SY"/>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D80BB381-7422-46A4-A3B0-3335C56B19A1}" type="slidenum">
              <a:rPr lang="ar-SY"/>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0A68FB59-B3C5-409B-83D7-50EEF893CED2}" type="slidenum">
              <a:rPr lang="ar-SY"/>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5"/>
          <p:cNvSpPr>
            <a:spLocks noGrp="1" noChangeArrowheads="1"/>
          </p:cNvSpPr>
          <p:nvPr>
            <p:ph type="sldNum" sz="quarter" idx="10"/>
          </p:nvPr>
        </p:nvSpPr>
        <p:spPr>
          <a:ln/>
        </p:spPr>
        <p:txBody>
          <a:bodyPr/>
          <a:lstStyle>
            <a:lvl1pPr>
              <a:defRPr/>
            </a:lvl1pPr>
          </a:lstStyle>
          <a:p>
            <a:pPr>
              <a:defRPr/>
            </a:pPr>
            <a:fld id="{01DB78F5-1714-4D0C-B857-540F4912BA11}" type="slidenum">
              <a:rPr lang="ar-SY"/>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FCE39852-FCDA-4E6C-8689-DFD1ABCFFD2A}"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7891E367-2C73-405E-9411-4D936C27B3FF}"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AADA7792-501D-454F-AB1D-7E1260C94CB6}"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09CC2F8F-451F-4490-99EF-13EEE8D533C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5CFF1852-CCFE-49A6-8649-2B4F206010B6}"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3005767D-DD6A-43E5-BA85-878096FBD3C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4497929A-C8DE-4FBF-8965-161FD1F6F27C}" type="slidenum">
              <a:rPr lang="ar-SY"/>
              <a:pPr>
                <a:defRPr/>
              </a:pPr>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96F8016E-F6F5-419B-949D-F308E88AF1D7}"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6901FD6F-4A19-4D35-A4AB-0699A96FF6E8}"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6F3596F8-ECD3-4642-A9B6-EFA17806DA7B}"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143E3A32-F524-4C56-BB1E-040190D31BF8}"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FC5E3E7C-E7AE-41E5-9DA4-BC90BD363949}"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BB92093F-2838-4BF1-A167-33A9A6A81CC7}"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Green"/>
          <p:cNvPicPr>
            <a:picLocks noChangeAspect="1" noChangeArrowheads="1"/>
          </p:cNvPicPr>
          <p:nvPr userDrawn="1"/>
        </p:nvPicPr>
        <p:blipFill>
          <a:blip r:embed="rId2" cstate="print"/>
          <a:srcRect t="10001"/>
          <a:stretch>
            <a:fillRect/>
          </a:stretch>
        </p:blipFill>
        <p:spPr bwMode="auto">
          <a:xfrm>
            <a:off x="0" y="0"/>
            <a:ext cx="9144000" cy="6858000"/>
          </a:xfrm>
          <a:prstGeom prst="rect">
            <a:avLst/>
          </a:prstGeom>
          <a:noFill/>
          <a:ln w="9525">
            <a:noFill/>
            <a:miter lim="800000"/>
            <a:headEnd/>
            <a:tailEnd/>
          </a:ln>
        </p:spPr>
      </p:pic>
      <p:sp>
        <p:nvSpPr>
          <p:cNvPr id="1515523" name="Rectangle 3"/>
          <p:cNvSpPr>
            <a:spLocks noGrp="1" noChangeArrowheads="1"/>
          </p:cNvSpPr>
          <p:nvPr>
            <p:ph type="ctrTitle" sz="quarter"/>
          </p:nvPr>
        </p:nvSpPr>
        <p:spPr>
          <a:xfrm>
            <a:off x="457200" y="1600200"/>
            <a:ext cx="8229600" cy="1828800"/>
          </a:xfrm>
        </p:spPr>
        <p:txBody>
          <a:bodyPr/>
          <a:lstStyle>
            <a:lvl1pPr>
              <a:defRPr sz="4400"/>
            </a:lvl1pPr>
          </a:lstStyle>
          <a:p>
            <a:r>
              <a:rPr lang="en-US"/>
              <a:t>Click to edit Master title style</a:t>
            </a:r>
          </a:p>
        </p:txBody>
      </p:sp>
      <p:sp>
        <p:nvSpPr>
          <p:cNvPr id="1515524" name="Rectangle 4"/>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5" name="Rectangle 5"/>
          <p:cNvSpPr>
            <a:spLocks noGrp="1" noChangeArrowheads="1"/>
          </p:cNvSpPr>
          <p:nvPr>
            <p:ph type="dt" sz="quarter"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C0C0C0"/>
                  </a:outerShdw>
                </a:effectLst>
                <a:latin typeface="Arial" pitchFamily="34" charset="0"/>
                <a:cs typeface="+mn-cs"/>
              </a:defRPr>
            </a:lvl1pPr>
          </a:lstStyle>
          <a:p>
            <a:pPr>
              <a:defRPr/>
            </a:pPr>
            <a:endParaRPr lang="en-US">
              <a:solidFill>
                <a:srgbClr val="FFFFFF"/>
              </a:solidFill>
            </a:endParaRPr>
          </a:p>
        </p:txBody>
      </p:sp>
      <p:sp>
        <p:nvSpPr>
          <p:cNvPr id="6"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C0C0C0"/>
                  </a:outerShdw>
                </a:effectLst>
                <a:latin typeface="Arial" pitchFamily="34" charset="0"/>
                <a:cs typeface="+mn-cs"/>
              </a:defRPr>
            </a:lvl1pPr>
          </a:lstStyle>
          <a:p>
            <a:pPr>
              <a:defRPr/>
            </a:pPr>
            <a:endParaRPr lang="en-US">
              <a:solidFill>
                <a:srgbClr val="FFFFFF"/>
              </a:solidFill>
            </a:endParaRPr>
          </a:p>
        </p:txBody>
      </p:sp>
      <p:sp>
        <p:nvSpPr>
          <p:cNvPr id="7" name="Rectangle 7"/>
          <p:cNvSpPr>
            <a:spLocks noGrp="1" noChangeArrowheads="1"/>
          </p:cNvSpPr>
          <p:nvPr>
            <p:ph type="sldNum" sz="quarter" idx="12"/>
          </p:nvPr>
        </p:nvSpPr>
        <p:spPr/>
        <p:txBody>
          <a:bodyPr/>
          <a:lstStyle>
            <a:lvl1pPr>
              <a:defRPr/>
            </a:lvl1pPr>
          </a:lstStyle>
          <a:p>
            <a:pPr>
              <a:defRPr/>
            </a:pPr>
            <a:fld id="{50D1E858-4E4C-4AF5-B2C3-58A443721757}" type="slidenum">
              <a:rPr lang="ar-SY">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49654348"/>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92E9AD8E-30B5-4740-8842-23FCE9B449F2}" type="slidenum">
              <a:rPr lang="ar-SY">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64718964"/>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8C38FD07-0BEB-4F78-A0DA-06AAB48C09DE}" type="slidenum">
              <a:rPr lang="ar-SY">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75194978"/>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C08A24F3-FD04-453B-89D3-05FB01AFFDB3}" type="slidenum">
              <a:rPr lang="ar-SY">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98273172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D69A6843-C6B9-4024-846A-22C34E6103F4}" type="slidenum">
              <a:rPr lang="ar-SY"/>
              <a:pPr>
                <a:defRPr/>
              </a:pPr>
              <a:t>‹#›</a:t>
            </a:fld>
            <a:endParaRPr lang="en-US"/>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4AE8A303-6479-4DDA-BBE0-7A2F438CAD14}" type="slidenum">
              <a:rPr lang="ar-SY">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528473957"/>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2BCD2539-1AE5-41F7-8CFF-D5AC6C91B91C}" type="slidenum">
              <a:rPr lang="ar-SY">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42386507"/>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869B191A-224F-494F-848C-23053D7665A6}" type="slidenum">
              <a:rPr lang="ar-SY">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43165183"/>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AF67259D-DC64-424C-BBCF-C1D8DAFA9F8E}" type="slidenum">
              <a:rPr lang="ar-SY">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021566889"/>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3E7B8208-B5F4-4B02-B73D-7E90DAAA2021}" type="slidenum">
              <a:rPr lang="ar-SY">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13701354"/>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B7E032F0-33B5-4200-8236-AE7DB9BA5BDD}" type="slidenum">
              <a:rPr lang="ar-SY">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501684616"/>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F9B86B64-E0D7-4663-8988-949803359C6A}" type="slidenum">
              <a:rPr lang="ar-SY">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530238481"/>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65045802-DB26-47A5-A01E-DEFA838FE342}" type="slidenum">
              <a:rPr lang="ar-SY">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407365715"/>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5"/>
          <p:cNvSpPr>
            <a:spLocks noGrp="1" noChangeArrowheads="1"/>
          </p:cNvSpPr>
          <p:nvPr>
            <p:ph type="sldNum" sz="quarter" idx="10"/>
          </p:nvPr>
        </p:nvSpPr>
        <p:spPr>
          <a:ln/>
        </p:spPr>
        <p:txBody>
          <a:bodyPr/>
          <a:lstStyle>
            <a:lvl1pPr>
              <a:defRPr/>
            </a:lvl1pPr>
          </a:lstStyle>
          <a:p>
            <a:pPr>
              <a:defRPr/>
            </a:pPr>
            <a:fld id="{92F9E9A9-0A0E-44E6-B6EE-4337F698ED9A}" type="slidenum">
              <a:rPr lang="ar-SY">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376590048"/>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B9D647C0-32C2-48CA-9010-6D176831636D}" type="slidenum">
              <a:rPr lang="ar-SY">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33681442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D144F6B2-9283-4881-BB33-863ECC9C1423}" type="slidenum">
              <a:rPr lang="ar-SY"/>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9C24E644-9DDB-4EBE-935A-0ABE947FCBAE}" type="slidenum">
              <a:rPr lang="ar-SY"/>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961C1CD4-F65E-486A-997A-D3F71C0DAE15}" type="slidenum">
              <a:rPr lang="ar-SY"/>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F3A4E364-F453-4CD0-8AB2-4C7FD5D32E79}" type="slidenum">
              <a:rPr lang="ar-SY"/>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8755C1AE-DADD-4D4B-8130-17A720B83045}" type="slidenum">
              <a:rPr lang="ar-SY"/>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E38D25EB-EE2F-4BE7-916C-95E709B4B6C6}" type="slidenum">
              <a:rPr lang="ar-SY"/>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5.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18" Type="http://schemas.openxmlformats.org/officeDocument/2006/relationships/image" Target="../media/image3.png"/><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image" Target="../media/image2.png"/><Relationship Id="rId2" Type="http://schemas.openxmlformats.org/officeDocument/2006/relationships/slideLayout" Target="../slideLayouts/slideLayout27.xml"/><Relationship Id="rId16" Type="http://schemas.openxmlformats.org/officeDocument/2006/relationships/image" Target="../media/image1.jpeg"/><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theme" Target="../theme/theme3.xml"/><Relationship Id="rId10" Type="http://schemas.openxmlformats.org/officeDocument/2006/relationships/slideLayout" Target="../slideLayouts/slideLayout35.xml"/><Relationship Id="rId19" Type="http://schemas.openxmlformats.org/officeDocument/2006/relationships/image" Target="../media/image4.png"/><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pic>
        <p:nvPicPr>
          <p:cNvPr id="2050" name="Picture 2" descr="Green"/>
          <p:cNvPicPr>
            <a:picLocks noChangeAspect="1" noChangeArrowheads="1"/>
          </p:cNvPicPr>
          <p:nvPr userDrawn="1"/>
        </p:nvPicPr>
        <p:blipFill>
          <a:blip r:embed="rId15" cstate="print"/>
          <a:srcRect t="10001"/>
          <a:stretch>
            <a:fillRect/>
          </a:stretch>
        </p:blipFill>
        <p:spPr bwMode="auto">
          <a:xfrm>
            <a:off x="0" y="0"/>
            <a:ext cx="9144000" cy="6858000"/>
          </a:xfrm>
          <a:prstGeom prst="rect">
            <a:avLst/>
          </a:prstGeom>
          <a:noFill/>
          <a:ln w="9525">
            <a:noFill/>
            <a:miter lim="800000"/>
            <a:headEnd/>
            <a:tailEnd/>
          </a:ln>
        </p:spPr>
      </p:pic>
      <p:sp>
        <p:nvSpPr>
          <p:cNvPr id="2051" name="Rectangle 3"/>
          <p:cNvSpPr>
            <a:spLocks noGrp="1" noChangeArrowheads="1"/>
          </p:cNvSpPr>
          <p:nvPr>
            <p:ph type="title"/>
          </p:nvPr>
        </p:nvSpPr>
        <p:spPr bwMode="auto">
          <a:xfrm>
            <a:off x="457200" y="277813"/>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Rectangle 4"/>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89925" name="Rectangle 5"/>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C0C0C0"/>
                  </a:outerShdw>
                </a:effectLst>
                <a:latin typeface="Arial" pitchFamily="34" charset="0"/>
                <a:cs typeface="+mn-cs"/>
              </a:defRPr>
            </a:lvl1pPr>
          </a:lstStyle>
          <a:p>
            <a:pPr>
              <a:defRPr/>
            </a:pPr>
            <a:fld id="{8A2C03EF-BEFB-4710-B0CF-72A460B0E86D}" type="slidenum">
              <a:rPr lang="ar-SY"/>
              <a:pPr>
                <a:defRPr/>
              </a:pPr>
              <a:t>‹#›</a:t>
            </a:fld>
            <a:endParaRPr lang="en-US"/>
          </a:p>
        </p:txBody>
      </p:sp>
      <p:pic>
        <p:nvPicPr>
          <p:cNvPr id="2054" name="Picture 6" descr="DPPR-Logo"/>
          <p:cNvPicPr>
            <a:picLocks noChangeAspect="1" noChangeArrowheads="1"/>
          </p:cNvPicPr>
          <p:nvPr userDrawn="1"/>
        </p:nvPicPr>
        <p:blipFill>
          <a:blip r:embed="rId16" cstate="print"/>
          <a:srcRect/>
          <a:stretch>
            <a:fillRect/>
          </a:stretch>
        </p:blipFill>
        <p:spPr bwMode="auto">
          <a:xfrm>
            <a:off x="0" y="0"/>
            <a:ext cx="1101725" cy="1179513"/>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937"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 id="2147483923" r:id="rId12"/>
    <p:sldLayoutId id="2147483924" r:id="rId13"/>
  </p:sldLayoutIdLst>
  <p:transition/>
  <p:timing>
    <p:tnLst>
      <p:par>
        <p:cTn id="1" dur="indefinite" restart="never" nodeType="tmRoot"/>
      </p:par>
    </p:tnLst>
  </p:timing>
  <p:hf hdr="0" ftr="0" dt="0"/>
  <p:txStyles>
    <p:titleStyle>
      <a:lvl1pPr algn="ctr" rtl="1" eaLnBrk="0" fontAlgn="base" hangingPunct="0">
        <a:spcBef>
          <a:spcPct val="0"/>
        </a:spcBef>
        <a:spcAft>
          <a:spcPct val="0"/>
        </a:spcAft>
        <a:defRPr sz="4000" b="1">
          <a:solidFill>
            <a:schemeClr val="tx1"/>
          </a:solidFill>
          <a:latin typeface="+mj-lt"/>
          <a:ea typeface="+mj-ea"/>
          <a:cs typeface="+mj-cs"/>
        </a:defRPr>
      </a:lvl1pPr>
      <a:lvl2pPr algn="ctr" rtl="1" eaLnBrk="0" fontAlgn="base" hangingPunct="0">
        <a:spcBef>
          <a:spcPct val="0"/>
        </a:spcBef>
        <a:spcAft>
          <a:spcPct val="0"/>
        </a:spcAft>
        <a:defRPr sz="4000" b="1">
          <a:solidFill>
            <a:schemeClr val="tx1"/>
          </a:solidFill>
          <a:latin typeface="Tahoma" pitchFamily="34" charset="0"/>
          <a:cs typeface="Arial" pitchFamily="34" charset="0"/>
        </a:defRPr>
      </a:lvl2pPr>
      <a:lvl3pPr algn="ctr" rtl="1" eaLnBrk="0" fontAlgn="base" hangingPunct="0">
        <a:spcBef>
          <a:spcPct val="0"/>
        </a:spcBef>
        <a:spcAft>
          <a:spcPct val="0"/>
        </a:spcAft>
        <a:defRPr sz="4000" b="1">
          <a:solidFill>
            <a:schemeClr val="tx1"/>
          </a:solidFill>
          <a:latin typeface="Tahoma" pitchFamily="34" charset="0"/>
          <a:cs typeface="Arial" pitchFamily="34" charset="0"/>
        </a:defRPr>
      </a:lvl3pPr>
      <a:lvl4pPr algn="ctr" rtl="1" eaLnBrk="0" fontAlgn="base" hangingPunct="0">
        <a:spcBef>
          <a:spcPct val="0"/>
        </a:spcBef>
        <a:spcAft>
          <a:spcPct val="0"/>
        </a:spcAft>
        <a:defRPr sz="4000" b="1">
          <a:solidFill>
            <a:schemeClr val="tx1"/>
          </a:solidFill>
          <a:latin typeface="Tahoma" pitchFamily="34" charset="0"/>
          <a:cs typeface="Arial" pitchFamily="34" charset="0"/>
        </a:defRPr>
      </a:lvl4pPr>
      <a:lvl5pPr algn="ctr" rtl="1" eaLnBrk="0" fontAlgn="base" hangingPunct="0">
        <a:spcBef>
          <a:spcPct val="0"/>
        </a:spcBef>
        <a:spcAft>
          <a:spcPct val="0"/>
        </a:spcAft>
        <a:defRPr sz="4000" b="1">
          <a:solidFill>
            <a:schemeClr val="tx1"/>
          </a:solidFill>
          <a:latin typeface="Tahoma" pitchFamily="34" charset="0"/>
          <a:cs typeface="Arial" pitchFamily="34" charset="0"/>
        </a:defRPr>
      </a:lvl5pPr>
      <a:lvl6pPr marL="457200" algn="ctr" rtl="1" fontAlgn="base">
        <a:spcBef>
          <a:spcPct val="0"/>
        </a:spcBef>
        <a:spcAft>
          <a:spcPct val="0"/>
        </a:spcAft>
        <a:defRPr sz="4000" b="1">
          <a:solidFill>
            <a:schemeClr val="tx1"/>
          </a:solidFill>
          <a:latin typeface="Tahoma" pitchFamily="34" charset="0"/>
          <a:cs typeface="Arial" pitchFamily="34" charset="0"/>
        </a:defRPr>
      </a:lvl6pPr>
      <a:lvl7pPr marL="914400" algn="ctr" rtl="1" fontAlgn="base">
        <a:spcBef>
          <a:spcPct val="0"/>
        </a:spcBef>
        <a:spcAft>
          <a:spcPct val="0"/>
        </a:spcAft>
        <a:defRPr sz="4000" b="1">
          <a:solidFill>
            <a:schemeClr val="tx1"/>
          </a:solidFill>
          <a:latin typeface="Tahoma" pitchFamily="34" charset="0"/>
          <a:cs typeface="Arial" pitchFamily="34" charset="0"/>
        </a:defRPr>
      </a:lvl7pPr>
      <a:lvl8pPr marL="1371600" algn="ctr" rtl="1" fontAlgn="base">
        <a:spcBef>
          <a:spcPct val="0"/>
        </a:spcBef>
        <a:spcAft>
          <a:spcPct val="0"/>
        </a:spcAft>
        <a:defRPr sz="4000" b="1">
          <a:solidFill>
            <a:schemeClr val="tx1"/>
          </a:solidFill>
          <a:latin typeface="Tahoma" pitchFamily="34" charset="0"/>
          <a:cs typeface="Arial" pitchFamily="34" charset="0"/>
        </a:defRPr>
      </a:lvl8pPr>
      <a:lvl9pPr marL="1828800" algn="ctr" rtl="1" fontAlgn="base">
        <a:spcBef>
          <a:spcPct val="0"/>
        </a:spcBef>
        <a:spcAft>
          <a:spcPct val="0"/>
        </a:spcAft>
        <a:defRPr sz="4000" b="1">
          <a:solidFill>
            <a:schemeClr val="tx1"/>
          </a:solidFill>
          <a:latin typeface="Tahoma" pitchFamily="34" charset="0"/>
          <a:cs typeface="Arial" pitchFamily="34" charset="0"/>
        </a:defRPr>
      </a:lvl9pPr>
    </p:titleStyle>
    <p:bodyStyle>
      <a:lvl1pPr marL="342900" indent="-342900" algn="r" rtl="1" eaLnBrk="0" fontAlgn="base" hangingPunct="0">
        <a:spcBef>
          <a:spcPct val="20000"/>
        </a:spcBef>
        <a:spcAft>
          <a:spcPct val="0"/>
        </a:spcAft>
        <a:buClr>
          <a:srgbClr val="FFFFFF"/>
        </a:buClr>
        <a:buSzPct val="90000"/>
        <a:buFont typeface="Wingdings" pitchFamily="2" charset="2"/>
        <a:buChar char="Ø"/>
        <a:defRPr sz="3200">
          <a:solidFill>
            <a:srgbClr val="FFFF00"/>
          </a:solidFill>
          <a:latin typeface="+mn-lt"/>
          <a:ea typeface="+mn-ea"/>
          <a:cs typeface="+mn-cs"/>
        </a:defRPr>
      </a:lvl1pPr>
      <a:lvl2pPr marL="742950" indent="-285750" algn="r" rtl="1" eaLnBrk="0" fontAlgn="base" hangingPunct="0">
        <a:spcBef>
          <a:spcPct val="20000"/>
        </a:spcBef>
        <a:spcAft>
          <a:spcPct val="0"/>
        </a:spcAft>
        <a:buChar char="–"/>
        <a:defRPr sz="2800">
          <a:solidFill>
            <a:srgbClr val="FFFF00"/>
          </a:solidFill>
          <a:latin typeface="+mn-lt"/>
          <a:cs typeface="+mn-cs"/>
        </a:defRPr>
      </a:lvl2pPr>
      <a:lvl3pPr marL="1143000" indent="-228600" algn="r" rtl="1" eaLnBrk="0" fontAlgn="base" hangingPunct="0">
        <a:spcBef>
          <a:spcPct val="20000"/>
        </a:spcBef>
        <a:spcAft>
          <a:spcPct val="0"/>
        </a:spcAft>
        <a:buClr>
          <a:schemeClr val="accent2"/>
        </a:buClr>
        <a:buSzPct val="90000"/>
        <a:buFont typeface="Wingdings" pitchFamily="2" charset="2"/>
        <a:buBlip>
          <a:blip r:embed="rId17"/>
        </a:buBlip>
        <a:defRPr sz="2400">
          <a:solidFill>
            <a:srgbClr val="FFFF00"/>
          </a:solidFill>
          <a:latin typeface="+mn-lt"/>
          <a:cs typeface="+mn-cs"/>
        </a:defRPr>
      </a:lvl3pPr>
      <a:lvl4pPr marL="1600200" indent="-228600" algn="r" rtl="1" eaLnBrk="0" fontAlgn="base" hangingPunct="0">
        <a:spcBef>
          <a:spcPct val="20000"/>
        </a:spcBef>
        <a:spcAft>
          <a:spcPct val="0"/>
        </a:spcAft>
        <a:buChar char="–"/>
        <a:defRPr sz="2000">
          <a:solidFill>
            <a:srgbClr val="FFFF00"/>
          </a:solidFill>
          <a:latin typeface="+mn-lt"/>
          <a:cs typeface="+mn-cs"/>
        </a:defRPr>
      </a:lvl4pPr>
      <a:lvl5pPr marL="2057400" indent="-228600" algn="r" rtl="1" eaLnBrk="0" fontAlgn="base" hangingPunct="0">
        <a:spcBef>
          <a:spcPct val="20000"/>
        </a:spcBef>
        <a:spcAft>
          <a:spcPct val="0"/>
        </a:spcAft>
        <a:buClr>
          <a:schemeClr val="folHlink"/>
        </a:buClr>
        <a:buSzPct val="90000"/>
        <a:buFont typeface="Wingdings" pitchFamily="2" charset="2"/>
        <a:buBlip>
          <a:blip r:embed="rId18"/>
        </a:buBlip>
        <a:defRPr sz="2000">
          <a:solidFill>
            <a:srgbClr val="FFFF00"/>
          </a:solidFill>
          <a:latin typeface="+mn-lt"/>
          <a:cs typeface="+mn-cs"/>
        </a:defRPr>
      </a:lvl5pPr>
      <a:lvl6pPr marL="2514600" indent="-228600" algn="r" rtl="1" fontAlgn="base">
        <a:spcBef>
          <a:spcPct val="20000"/>
        </a:spcBef>
        <a:spcAft>
          <a:spcPct val="0"/>
        </a:spcAft>
        <a:buClr>
          <a:schemeClr val="folHlink"/>
        </a:buClr>
        <a:buSzPct val="90000"/>
        <a:buFont typeface="Wingdings" pitchFamily="2" charset="2"/>
        <a:buBlip>
          <a:blip r:embed="rId18"/>
        </a:buBlip>
        <a:defRPr sz="2000">
          <a:solidFill>
            <a:srgbClr val="FFFF00"/>
          </a:solidFill>
          <a:latin typeface="+mn-lt"/>
          <a:cs typeface="+mn-cs"/>
        </a:defRPr>
      </a:lvl6pPr>
      <a:lvl7pPr marL="2971800" indent="-228600" algn="r" rtl="1" fontAlgn="base">
        <a:spcBef>
          <a:spcPct val="20000"/>
        </a:spcBef>
        <a:spcAft>
          <a:spcPct val="0"/>
        </a:spcAft>
        <a:buClr>
          <a:schemeClr val="folHlink"/>
        </a:buClr>
        <a:buSzPct val="90000"/>
        <a:buFont typeface="Wingdings" pitchFamily="2" charset="2"/>
        <a:buBlip>
          <a:blip r:embed="rId18"/>
        </a:buBlip>
        <a:defRPr sz="2000">
          <a:solidFill>
            <a:srgbClr val="FFFF00"/>
          </a:solidFill>
          <a:latin typeface="+mn-lt"/>
          <a:cs typeface="+mn-cs"/>
        </a:defRPr>
      </a:lvl7pPr>
      <a:lvl8pPr marL="3429000" indent="-228600" algn="r" rtl="1" fontAlgn="base">
        <a:spcBef>
          <a:spcPct val="20000"/>
        </a:spcBef>
        <a:spcAft>
          <a:spcPct val="0"/>
        </a:spcAft>
        <a:buClr>
          <a:schemeClr val="folHlink"/>
        </a:buClr>
        <a:buSzPct val="90000"/>
        <a:buFont typeface="Wingdings" pitchFamily="2" charset="2"/>
        <a:buBlip>
          <a:blip r:embed="rId18"/>
        </a:buBlip>
        <a:defRPr sz="2000">
          <a:solidFill>
            <a:srgbClr val="FFFF00"/>
          </a:solidFill>
          <a:latin typeface="+mn-lt"/>
          <a:cs typeface="+mn-cs"/>
        </a:defRPr>
      </a:lvl8pPr>
      <a:lvl9pPr marL="3886200" indent="-228600" algn="r" rtl="1" fontAlgn="base">
        <a:spcBef>
          <a:spcPct val="20000"/>
        </a:spcBef>
        <a:spcAft>
          <a:spcPct val="0"/>
        </a:spcAft>
        <a:buClr>
          <a:schemeClr val="folHlink"/>
        </a:buClr>
        <a:buSzPct val="90000"/>
        <a:buFont typeface="Wingdings" pitchFamily="2" charset="2"/>
        <a:buBlip>
          <a:blip r:embed="rId18"/>
        </a:buBlip>
        <a:defRPr sz="2000">
          <a:solidFill>
            <a:srgbClr val="FFFF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8000"/>
        </a:solidFill>
        <a:effectLst/>
      </p:bgPr>
    </p:bg>
    <p:spTree>
      <p:nvGrpSpPr>
        <p:cNvPr id="1" name=""/>
        <p:cNvGrpSpPr/>
        <p:nvPr/>
      </p:nvGrpSpPr>
      <p:grpSpPr>
        <a:xfrm>
          <a:off x="0" y="0"/>
          <a:ext cx="0" cy="0"/>
          <a:chOff x="0" y="0"/>
          <a:chExt cx="0" cy="0"/>
        </a:xfrm>
      </p:grpSpPr>
      <p:pic>
        <p:nvPicPr>
          <p:cNvPr id="3074" name="Picture 2" descr="Green"/>
          <p:cNvPicPr>
            <a:picLocks noChangeAspect="1" noChangeArrowheads="1"/>
          </p:cNvPicPr>
          <p:nvPr userDrawn="1"/>
        </p:nvPicPr>
        <p:blipFill>
          <a:blip r:embed="rId14" cstate="print"/>
          <a:srcRect b="10001"/>
          <a:stretch>
            <a:fillRect/>
          </a:stretch>
        </p:blipFill>
        <p:spPr bwMode="auto">
          <a:xfrm>
            <a:off x="0" y="0"/>
            <a:ext cx="9144000" cy="6858000"/>
          </a:xfrm>
          <a:prstGeom prst="rect">
            <a:avLst/>
          </a:prstGeom>
          <a:noFill/>
          <a:ln w="9525">
            <a:noFill/>
            <a:miter lim="800000"/>
            <a:headEnd/>
            <a:tailEnd/>
          </a:ln>
        </p:spPr>
      </p:pic>
      <p:sp>
        <p:nvSpPr>
          <p:cNvPr id="3075" name="Rectangle 3"/>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6" name="Rectangle 4"/>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47269"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cs typeface="+mn-cs"/>
              </a:defRPr>
            </a:lvl1pPr>
          </a:lstStyle>
          <a:p>
            <a:pPr>
              <a:defRPr/>
            </a:pPr>
            <a:endParaRPr lang="en-US"/>
          </a:p>
        </p:txBody>
      </p:sp>
      <p:sp>
        <p:nvSpPr>
          <p:cNvPr id="1547270"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cs typeface="+mn-cs"/>
              </a:defRPr>
            </a:lvl1pPr>
          </a:lstStyle>
          <a:p>
            <a:pPr>
              <a:defRPr/>
            </a:pPr>
            <a:endParaRPr lang="en-US"/>
          </a:p>
        </p:txBody>
      </p:sp>
      <p:sp>
        <p:nvSpPr>
          <p:cNvPr id="1547271"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cs typeface="+mn-cs"/>
              </a:defRPr>
            </a:lvl1pPr>
          </a:lstStyle>
          <a:p>
            <a:pPr>
              <a:defRPr/>
            </a:pPr>
            <a:fld id="{4279D199-5701-4BE4-A30C-7FC8E2534ED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 id="2147483936" r:id="rId12"/>
  </p:sldLayoutIdLst>
  <p:hf hdr="0" ftr="0" dt="0"/>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pitchFamily="34" charset="0"/>
          <a:cs typeface="Arial" pitchFamily="34" charset="0"/>
        </a:defRPr>
      </a:lvl2pPr>
      <a:lvl3pPr algn="ctr" rtl="0" eaLnBrk="0" fontAlgn="base" hangingPunct="0">
        <a:spcBef>
          <a:spcPct val="0"/>
        </a:spcBef>
        <a:spcAft>
          <a:spcPct val="0"/>
        </a:spcAft>
        <a:defRPr sz="4400">
          <a:solidFill>
            <a:schemeClr val="bg1"/>
          </a:solidFill>
          <a:latin typeface="Arial" pitchFamily="34" charset="0"/>
          <a:cs typeface="Arial" pitchFamily="34" charset="0"/>
        </a:defRPr>
      </a:lvl3pPr>
      <a:lvl4pPr algn="ctr" rtl="0" eaLnBrk="0" fontAlgn="base" hangingPunct="0">
        <a:spcBef>
          <a:spcPct val="0"/>
        </a:spcBef>
        <a:spcAft>
          <a:spcPct val="0"/>
        </a:spcAft>
        <a:defRPr sz="4400">
          <a:solidFill>
            <a:schemeClr val="bg1"/>
          </a:solidFill>
          <a:latin typeface="Arial" pitchFamily="34" charset="0"/>
          <a:cs typeface="Arial" pitchFamily="34" charset="0"/>
        </a:defRPr>
      </a:lvl4pPr>
      <a:lvl5pPr algn="ctr" rtl="0" eaLnBrk="0" fontAlgn="base" hangingPunct="0">
        <a:spcBef>
          <a:spcPct val="0"/>
        </a:spcBef>
        <a:spcAft>
          <a:spcPct val="0"/>
        </a:spcAft>
        <a:defRPr sz="4400">
          <a:solidFill>
            <a:schemeClr val="bg1"/>
          </a:solidFill>
          <a:latin typeface="Arial" pitchFamily="34" charset="0"/>
          <a:cs typeface="Arial" pitchFamily="34" charset="0"/>
        </a:defRPr>
      </a:lvl5pPr>
      <a:lvl6pPr marL="457200" algn="ctr" rtl="0" fontAlgn="base">
        <a:spcBef>
          <a:spcPct val="0"/>
        </a:spcBef>
        <a:spcAft>
          <a:spcPct val="0"/>
        </a:spcAft>
        <a:defRPr sz="4400">
          <a:solidFill>
            <a:schemeClr val="bg1"/>
          </a:solidFill>
          <a:latin typeface="Arial" pitchFamily="34" charset="0"/>
          <a:cs typeface="Arial" pitchFamily="34" charset="0"/>
        </a:defRPr>
      </a:lvl6pPr>
      <a:lvl7pPr marL="914400" algn="ctr" rtl="0" fontAlgn="base">
        <a:spcBef>
          <a:spcPct val="0"/>
        </a:spcBef>
        <a:spcAft>
          <a:spcPct val="0"/>
        </a:spcAft>
        <a:defRPr sz="4400">
          <a:solidFill>
            <a:schemeClr val="bg1"/>
          </a:solidFill>
          <a:latin typeface="Arial" pitchFamily="34" charset="0"/>
          <a:cs typeface="Arial" pitchFamily="34" charset="0"/>
        </a:defRPr>
      </a:lvl7pPr>
      <a:lvl8pPr marL="1371600" algn="ctr" rtl="0" fontAlgn="base">
        <a:spcBef>
          <a:spcPct val="0"/>
        </a:spcBef>
        <a:spcAft>
          <a:spcPct val="0"/>
        </a:spcAft>
        <a:defRPr sz="4400">
          <a:solidFill>
            <a:schemeClr val="bg1"/>
          </a:solidFill>
          <a:latin typeface="Arial" pitchFamily="34" charset="0"/>
          <a:cs typeface="Arial" pitchFamily="34" charset="0"/>
        </a:defRPr>
      </a:lvl8pPr>
      <a:lvl9pPr marL="1828800" algn="ctr" rtl="0" fontAlgn="base">
        <a:spcBef>
          <a:spcPct val="0"/>
        </a:spcBef>
        <a:spcAft>
          <a:spcPct val="0"/>
        </a:spcAft>
        <a:defRPr sz="4400">
          <a:solidFill>
            <a:schemeClr val="bg1"/>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rgbClr val="FFFF00"/>
          </a:solidFill>
          <a:latin typeface="+mn-lt"/>
          <a:ea typeface="+mn-ea"/>
          <a:cs typeface="+mn-cs"/>
        </a:defRPr>
      </a:lvl1pPr>
      <a:lvl2pPr marL="742950" indent="-285750" algn="r" rtl="1" eaLnBrk="0" fontAlgn="base" hangingPunct="0">
        <a:spcBef>
          <a:spcPct val="20000"/>
        </a:spcBef>
        <a:spcAft>
          <a:spcPct val="0"/>
        </a:spcAft>
        <a:buChar char="–"/>
        <a:defRPr sz="2800">
          <a:solidFill>
            <a:srgbClr val="FFFF00"/>
          </a:solidFill>
          <a:latin typeface="+mn-lt"/>
          <a:cs typeface="+mn-cs"/>
        </a:defRPr>
      </a:lvl2pPr>
      <a:lvl3pPr marL="1143000" indent="-228600" algn="r" rtl="1" eaLnBrk="0" fontAlgn="base" hangingPunct="0">
        <a:spcBef>
          <a:spcPct val="20000"/>
        </a:spcBef>
        <a:spcAft>
          <a:spcPct val="0"/>
        </a:spcAft>
        <a:buChar char="•"/>
        <a:defRPr sz="2400">
          <a:solidFill>
            <a:srgbClr val="FFFF00"/>
          </a:solidFill>
          <a:latin typeface="+mn-lt"/>
          <a:cs typeface="+mn-cs"/>
        </a:defRPr>
      </a:lvl3pPr>
      <a:lvl4pPr marL="1600200" indent="-228600" algn="r" rtl="1" eaLnBrk="0" fontAlgn="base" hangingPunct="0">
        <a:spcBef>
          <a:spcPct val="20000"/>
        </a:spcBef>
        <a:spcAft>
          <a:spcPct val="0"/>
        </a:spcAft>
        <a:buChar char="–"/>
        <a:defRPr sz="2000">
          <a:solidFill>
            <a:srgbClr val="FFFF00"/>
          </a:solidFill>
          <a:latin typeface="+mn-lt"/>
          <a:cs typeface="+mn-cs"/>
        </a:defRPr>
      </a:lvl4pPr>
      <a:lvl5pPr marL="2057400" indent="-228600" algn="r" rtl="1" eaLnBrk="0" fontAlgn="base" hangingPunct="0">
        <a:spcBef>
          <a:spcPct val="20000"/>
        </a:spcBef>
        <a:spcAft>
          <a:spcPct val="0"/>
        </a:spcAft>
        <a:buChar char="»"/>
        <a:defRPr sz="2000">
          <a:solidFill>
            <a:srgbClr val="FFFF00"/>
          </a:solidFill>
          <a:latin typeface="+mn-lt"/>
          <a:cs typeface="+mn-cs"/>
        </a:defRPr>
      </a:lvl5pPr>
      <a:lvl6pPr marL="2514600" indent="-228600" algn="r" rtl="1" fontAlgn="base">
        <a:spcBef>
          <a:spcPct val="20000"/>
        </a:spcBef>
        <a:spcAft>
          <a:spcPct val="0"/>
        </a:spcAft>
        <a:buChar char="»"/>
        <a:defRPr sz="2000">
          <a:solidFill>
            <a:srgbClr val="FFFF00"/>
          </a:solidFill>
          <a:latin typeface="+mn-lt"/>
          <a:cs typeface="+mn-cs"/>
        </a:defRPr>
      </a:lvl6pPr>
      <a:lvl7pPr marL="2971800" indent="-228600" algn="r" rtl="1" fontAlgn="base">
        <a:spcBef>
          <a:spcPct val="20000"/>
        </a:spcBef>
        <a:spcAft>
          <a:spcPct val="0"/>
        </a:spcAft>
        <a:buChar char="»"/>
        <a:defRPr sz="2000">
          <a:solidFill>
            <a:srgbClr val="FFFF00"/>
          </a:solidFill>
          <a:latin typeface="+mn-lt"/>
          <a:cs typeface="+mn-cs"/>
        </a:defRPr>
      </a:lvl7pPr>
      <a:lvl8pPr marL="3429000" indent="-228600" algn="r" rtl="1" fontAlgn="base">
        <a:spcBef>
          <a:spcPct val="20000"/>
        </a:spcBef>
        <a:spcAft>
          <a:spcPct val="0"/>
        </a:spcAft>
        <a:buChar char="»"/>
        <a:defRPr sz="2000">
          <a:solidFill>
            <a:srgbClr val="FFFF00"/>
          </a:solidFill>
          <a:latin typeface="+mn-lt"/>
          <a:cs typeface="+mn-cs"/>
        </a:defRPr>
      </a:lvl8pPr>
      <a:lvl9pPr marL="3886200" indent="-228600" algn="r" rtl="1" fontAlgn="base">
        <a:spcBef>
          <a:spcPct val="20000"/>
        </a:spcBef>
        <a:spcAft>
          <a:spcPct val="0"/>
        </a:spcAft>
        <a:buChar char="»"/>
        <a:defRPr sz="2000">
          <a:solidFill>
            <a:srgbClr val="FFFF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pic>
        <p:nvPicPr>
          <p:cNvPr id="2050" name="Picture 2" descr="Green"/>
          <p:cNvPicPr>
            <a:picLocks noChangeAspect="1" noChangeArrowheads="1"/>
          </p:cNvPicPr>
          <p:nvPr userDrawn="1"/>
        </p:nvPicPr>
        <p:blipFill>
          <a:blip r:embed="rId16" cstate="print"/>
          <a:srcRect t="10001"/>
          <a:stretch>
            <a:fillRect/>
          </a:stretch>
        </p:blipFill>
        <p:spPr bwMode="auto">
          <a:xfrm>
            <a:off x="0" y="0"/>
            <a:ext cx="9144000" cy="6858000"/>
          </a:xfrm>
          <a:prstGeom prst="rect">
            <a:avLst/>
          </a:prstGeom>
          <a:noFill/>
          <a:ln w="9525">
            <a:noFill/>
            <a:miter lim="800000"/>
            <a:headEnd/>
            <a:tailEnd/>
          </a:ln>
        </p:spPr>
      </p:pic>
      <p:sp>
        <p:nvSpPr>
          <p:cNvPr id="2051" name="Rectangle 3"/>
          <p:cNvSpPr>
            <a:spLocks noGrp="1" noChangeArrowheads="1"/>
          </p:cNvSpPr>
          <p:nvPr>
            <p:ph type="title"/>
          </p:nvPr>
        </p:nvSpPr>
        <p:spPr bwMode="auto">
          <a:xfrm>
            <a:off x="457200" y="277813"/>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Rectangle 4"/>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14501" name="Rectangle 5"/>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C0C0C0"/>
                  </a:outerShdw>
                </a:effectLst>
                <a:latin typeface="Arial" pitchFamily="34" charset="0"/>
                <a:cs typeface="+mn-cs"/>
              </a:defRPr>
            </a:lvl1pPr>
          </a:lstStyle>
          <a:p>
            <a:pPr>
              <a:defRPr/>
            </a:pPr>
            <a:fld id="{A865A07C-F6B2-4BBC-B3FF-D825FBCD3F04}" type="slidenum">
              <a:rPr lang="ar-SY">
                <a:solidFill>
                  <a:srgbClr val="FFFFFF"/>
                </a:solidFill>
              </a:rPr>
              <a:pPr>
                <a:defRPr/>
              </a:pPr>
              <a:t>‹#›</a:t>
            </a:fld>
            <a:endParaRPr lang="en-US">
              <a:solidFill>
                <a:srgbClr val="FFFFFF"/>
              </a:solidFill>
            </a:endParaRPr>
          </a:p>
        </p:txBody>
      </p:sp>
      <p:pic>
        <p:nvPicPr>
          <p:cNvPr id="2054" name="Picture 6" descr="DPPR-Logo"/>
          <p:cNvPicPr>
            <a:picLocks noChangeAspect="1" noChangeArrowheads="1"/>
          </p:cNvPicPr>
          <p:nvPr userDrawn="1"/>
        </p:nvPicPr>
        <p:blipFill>
          <a:blip r:embed="rId17" cstate="print"/>
          <a:srcRect/>
          <a:stretch>
            <a:fillRect/>
          </a:stretch>
        </p:blipFill>
        <p:spPr bwMode="auto">
          <a:xfrm>
            <a:off x="0" y="0"/>
            <a:ext cx="1101725" cy="1179513"/>
          </a:xfrm>
          <a:prstGeom prst="rect">
            <a:avLst/>
          </a:prstGeom>
          <a:noFill/>
          <a:ln w="9525">
            <a:noFill/>
            <a:miter lim="800000"/>
            <a:headEnd/>
            <a:tailEnd/>
          </a:ln>
        </p:spPr>
      </p:pic>
    </p:spTree>
    <p:extLst>
      <p:ext uri="{BB962C8B-B14F-4D97-AF65-F5344CB8AC3E}">
        <p14:creationId xmlns:p14="http://schemas.microsoft.com/office/powerpoint/2010/main" val="1326516684"/>
      </p:ext>
    </p:extLst>
  </p:cSld>
  <p:clrMap bg1="dk2" tx1="lt1" bg2="dk1" tx2="lt2" accent1="accent1" accent2="accent2" accent3="accent3" accent4="accent4" accent5="accent5" accent6="accent6" hlink="hlink" folHlink="folHlink"/>
  <p:sldLayoutIdLst>
    <p:sldLayoutId id="2147483939" r:id="rId1"/>
    <p:sldLayoutId id="2147483940" r:id="rId2"/>
    <p:sldLayoutId id="2147483941" r:id="rId3"/>
    <p:sldLayoutId id="2147483942" r:id="rId4"/>
    <p:sldLayoutId id="2147483943" r:id="rId5"/>
    <p:sldLayoutId id="2147483944" r:id="rId6"/>
    <p:sldLayoutId id="2147483945" r:id="rId7"/>
    <p:sldLayoutId id="2147483946" r:id="rId8"/>
    <p:sldLayoutId id="2147483947" r:id="rId9"/>
    <p:sldLayoutId id="2147483948" r:id="rId10"/>
    <p:sldLayoutId id="2147483949" r:id="rId11"/>
    <p:sldLayoutId id="2147483950" r:id="rId12"/>
    <p:sldLayoutId id="2147483951" r:id="rId13"/>
    <p:sldLayoutId id="2147483952" r:id="rId14"/>
  </p:sldLayoutIdLst>
  <p:transition/>
  <p:timing>
    <p:tnLst>
      <p:par>
        <p:cTn id="1" dur="indefinite" restart="never" nodeType="tmRoot"/>
      </p:par>
    </p:tnLst>
  </p:timing>
  <p:txStyles>
    <p:titleStyle>
      <a:lvl1pPr algn="ctr" rtl="1" eaLnBrk="0" fontAlgn="base" hangingPunct="0">
        <a:spcBef>
          <a:spcPct val="0"/>
        </a:spcBef>
        <a:spcAft>
          <a:spcPct val="0"/>
        </a:spcAft>
        <a:defRPr sz="4000" b="1">
          <a:solidFill>
            <a:schemeClr val="tx1"/>
          </a:solidFill>
          <a:latin typeface="+mj-lt"/>
          <a:ea typeface="+mj-ea"/>
          <a:cs typeface="+mj-cs"/>
        </a:defRPr>
      </a:lvl1pPr>
      <a:lvl2pPr algn="ctr" rtl="1" eaLnBrk="0" fontAlgn="base" hangingPunct="0">
        <a:spcBef>
          <a:spcPct val="0"/>
        </a:spcBef>
        <a:spcAft>
          <a:spcPct val="0"/>
        </a:spcAft>
        <a:defRPr sz="4000" b="1">
          <a:solidFill>
            <a:schemeClr val="tx1"/>
          </a:solidFill>
          <a:latin typeface="Tahoma" pitchFamily="34" charset="0"/>
          <a:cs typeface="Arial" pitchFamily="34" charset="0"/>
        </a:defRPr>
      </a:lvl2pPr>
      <a:lvl3pPr algn="ctr" rtl="1" eaLnBrk="0" fontAlgn="base" hangingPunct="0">
        <a:spcBef>
          <a:spcPct val="0"/>
        </a:spcBef>
        <a:spcAft>
          <a:spcPct val="0"/>
        </a:spcAft>
        <a:defRPr sz="4000" b="1">
          <a:solidFill>
            <a:schemeClr val="tx1"/>
          </a:solidFill>
          <a:latin typeface="Tahoma" pitchFamily="34" charset="0"/>
          <a:cs typeface="Arial" pitchFamily="34" charset="0"/>
        </a:defRPr>
      </a:lvl3pPr>
      <a:lvl4pPr algn="ctr" rtl="1" eaLnBrk="0" fontAlgn="base" hangingPunct="0">
        <a:spcBef>
          <a:spcPct val="0"/>
        </a:spcBef>
        <a:spcAft>
          <a:spcPct val="0"/>
        </a:spcAft>
        <a:defRPr sz="4000" b="1">
          <a:solidFill>
            <a:schemeClr val="tx1"/>
          </a:solidFill>
          <a:latin typeface="Tahoma" pitchFamily="34" charset="0"/>
          <a:cs typeface="Arial" pitchFamily="34" charset="0"/>
        </a:defRPr>
      </a:lvl4pPr>
      <a:lvl5pPr algn="ctr" rtl="1" eaLnBrk="0" fontAlgn="base" hangingPunct="0">
        <a:spcBef>
          <a:spcPct val="0"/>
        </a:spcBef>
        <a:spcAft>
          <a:spcPct val="0"/>
        </a:spcAft>
        <a:defRPr sz="4000" b="1">
          <a:solidFill>
            <a:schemeClr val="tx1"/>
          </a:solidFill>
          <a:latin typeface="Tahoma" pitchFamily="34" charset="0"/>
          <a:cs typeface="Arial" pitchFamily="34" charset="0"/>
        </a:defRPr>
      </a:lvl5pPr>
      <a:lvl6pPr marL="457200" algn="ctr" rtl="1" fontAlgn="base">
        <a:spcBef>
          <a:spcPct val="0"/>
        </a:spcBef>
        <a:spcAft>
          <a:spcPct val="0"/>
        </a:spcAft>
        <a:defRPr sz="4000" b="1">
          <a:solidFill>
            <a:schemeClr val="tx1"/>
          </a:solidFill>
          <a:latin typeface="Tahoma" pitchFamily="34" charset="0"/>
          <a:cs typeface="Arial" pitchFamily="34" charset="0"/>
        </a:defRPr>
      </a:lvl6pPr>
      <a:lvl7pPr marL="914400" algn="ctr" rtl="1" fontAlgn="base">
        <a:spcBef>
          <a:spcPct val="0"/>
        </a:spcBef>
        <a:spcAft>
          <a:spcPct val="0"/>
        </a:spcAft>
        <a:defRPr sz="4000" b="1">
          <a:solidFill>
            <a:schemeClr val="tx1"/>
          </a:solidFill>
          <a:latin typeface="Tahoma" pitchFamily="34" charset="0"/>
          <a:cs typeface="Arial" pitchFamily="34" charset="0"/>
        </a:defRPr>
      </a:lvl7pPr>
      <a:lvl8pPr marL="1371600" algn="ctr" rtl="1" fontAlgn="base">
        <a:spcBef>
          <a:spcPct val="0"/>
        </a:spcBef>
        <a:spcAft>
          <a:spcPct val="0"/>
        </a:spcAft>
        <a:defRPr sz="4000" b="1">
          <a:solidFill>
            <a:schemeClr val="tx1"/>
          </a:solidFill>
          <a:latin typeface="Tahoma" pitchFamily="34" charset="0"/>
          <a:cs typeface="Arial" pitchFamily="34" charset="0"/>
        </a:defRPr>
      </a:lvl8pPr>
      <a:lvl9pPr marL="1828800" algn="ctr" rtl="1" fontAlgn="base">
        <a:spcBef>
          <a:spcPct val="0"/>
        </a:spcBef>
        <a:spcAft>
          <a:spcPct val="0"/>
        </a:spcAft>
        <a:defRPr sz="4000" b="1">
          <a:solidFill>
            <a:schemeClr val="tx1"/>
          </a:solidFill>
          <a:latin typeface="Tahoma" pitchFamily="34" charset="0"/>
          <a:cs typeface="Arial" pitchFamily="34" charset="0"/>
        </a:defRPr>
      </a:lvl9pPr>
    </p:titleStyle>
    <p:bodyStyle>
      <a:lvl1pPr marL="342900" indent="-342900" algn="r" rtl="1" eaLnBrk="0" fontAlgn="base" hangingPunct="0">
        <a:spcBef>
          <a:spcPct val="20000"/>
        </a:spcBef>
        <a:spcAft>
          <a:spcPct val="0"/>
        </a:spcAft>
        <a:buClr>
          <a:srgbClr val="FFFFFF"/>
        </a:buClr>
        <a:buSzPct val="90000"/>
        <a:buFont typeface="Wingdings" pitchFamily="2" charset="2"/>
        <a:buChar char="Ø"/>
        <a:defRPr sz="3200">
          <a:solidFill>
            <a:srgbClr val="FFFF00"/>
          </a:solidFill>
          <a:latin typeface="+mn-lt"/>
          <a:ea typeface="+mn-ea"/>
          <a:cs typeface="+mn-cs"/>
        </a:defRPr>
      </a:lvl1pPr>
      <a:lvl2pPr marL="742950" indent="-285750" algn="r" rtl="1" eaLnBrk="0" fontAlgn="base" hangingPunct="0">
        <a:spcBef>
          <a:spcPct val="20000"/>
        </a:spcBef>
        <a:spcAft>
          <a:spcPct val="0"/>
        </a:spcAft>
        <a:buChar char="–"/>
        <a:defRPr sz="2800">
          <a:solidFill>
            <a:srgbClr val="FFFF00"/>
          </a:solidFill>
          <a:latin typeface="+mn-lt"/>
          <a:cs typeface="+mn-cs"/>
        </a:defRPr>
      </a:lvl2pPr>
      <a:lvl3pPr marL="1143000" indent="-228600" algn="r" rtl="1" eaLnBrk="0" fontAlgn="base" hangingPunct="0">
        <a:spcBef>
          <a:spcPct val="20000"/>
        </a:spcBef>
        <a:spcAft>
          <a:spcPct val="0"/>
        </a:spcAft>
        <a:buClr>
          <a:schemeClr val="accent2"/>
        </a:buClr>
        <a:buSzPct val="90000"/>
        <a:buFont typeface="Wingdings" pitchFamily="2" charset="2"/>
        <a:buBlip>
          <a:blip r:embed="rId18"/>
        </a:buBlip>
        <a:defRPr sz="2400">
          <a:solidFill>
            <a:srgbClr val="FFFF00"/>
          </a:solidFill>
          <a:latin typeface="+mn-lt"/>
          <a:cs typeface="+mn-cs"/>
        </a:defRPr>
      </a:lvl3pPr>
      <a:lvl4pPr marL="1600200" indent="-228600" algn="r" rtl="1" eaLnBrk="0" fontAlgn="base" hangingPunct="0">
        <a:spcBef>
          <a:spcPct val="20000"/>
        </a:spcBef>
        <a:spcAft>
          <a:spcPct val="0"/>
        </a:spcAft>
        <a:buChar char="–"/>
        <a:defRPr sz="2000">
          <a:solidFill>
            <a:srgbClr val="FFFF00"/>
          </a:solidFill>
          <a:latin typeface="+mn-lt"/>
          <a:cs typeface="+mn-cs"/>
        </a:defRPr>
      </a:lvl4pPr>
      <a:lvl5pPr marL="2057400" indent="-228600" algn="r" rtl="1" eaLnBrk="0" fontAlgn="base" hangingPunct="0">
        <a:spcBef>
          <a:spcPct val="20000"/>
        </a:spcBef>
        <a:spcAft>
          <a:spcPct val="0"/>
        </a:spcAft>
        <a:buClr>
          <a:schemeClr val="folHlink"/>
        </a:buClr>
        <a:buSzPct val="90000"/>
        <a:buFont typeface="Wingdings" pitchFamily="2" charset="2"/>
        <a:buBlip>
          <a:blip r:embed="rId19"/>
        </a:buBlip>
        <a:defRPr sz="2000">
          <a:solidFill>
            <a:srgbClr val="FFFF00"/>
          </a:solidFill>
          <a:latin typeface="+mn-lt"/>
          <a:cs typeface="+mn-cs"/>
        </a:defRPr>
      </a:lvl5pPr>
      <a:lvl6pPr marL="2514600" indent="-228600" algn="r" rtl="1" fontAlgn="base">
        <a:spcBef>
          <a:spcPct val="20000"/>
        </a:spcBef>
        <a:spcAft>
          <a:spcPct val="0"/>
        </a:spcAft>
        <a:buClr>
          <a:schemeClr val="folHlink"/>
        </a:buClr>
        <a:buSzPct val="90000"/>
        <a:buFont typeface="Wingdings" pitchFamily="2" charset="2"/>
        <a:buBlip>
          <a:blip r:embed="rId19"/>
        </a:buBlip>
        <a:defRPr sz="2000">
          <a:solidFill>
            <a:srgbClr val="FFFF00"/>
          </a:solidFill>
          <a:latin typeface="+mn-lt"/>
          <a:cs typeface="+mn-cs"/>
        </a:defRPr>
      </a:lvl6pPr>
      <a:lvl7pPr marL="2971800" indent="-228600" algn="r" rtl="1" fontAlgn="base">
        <a:spcBef>
          <a:spcPct val="20000"/>
        </a:spcBef>
        <a:spcAft>
          <a:spcPct val="0"/>
        </a:spcAft>
        <a:buClr>
          <a:schemeClr val="folHlink"/>
        </a:buClr>
        <a:buSzPct val="90000"/>
        <a:buFont typeface="Wingdings" pitchFamily="2" charset="2"/>
        <a:buBlip>
          <a:blip r:embed="rId19"/>
        </a:buBlip>
        <a:defRPr sz="2000">
          <a:solidFill>
            <a:srgbClr val="FFFF00"/>
          </a:solidFill>
          <a:latin typeface="+mn-lt"/>
          <a:cs typeface="+mn-cs"/>
        </a:defRPr>
      </a:lvl7pPr>
      <a:lvl8pPr marL="3429000" indent="-228600" algn="r" rtl="1" fontAlgn="base">
        <a:spcBef>
          <a:spcPct val="20000"/>
        </a:spcBef>
        <a:spcAft>
          <a:spcPct val="0"/>
        </a:spcAft>
        <a:buClr>
          <a:schemeClr val="folHlink"/>
        </a:buClr>
        <a:buSzPct val="90000"/>
        <a:buFont typeface="Wingdings" pitchFamily="2" charset="2"/>
        <a:buBlip>
          <a:blip r:embed="rId19"/>
        </a:buBlip>
        <a:defRPr sz="2000">
          <a:solidFill>
            <a:srgbClr val="FFFF00"/>
          </a:solidFill>
          <a:latin typeface="+mn-lt"/>
          <a:cs typeface="+mn-cs"/>
        </a:defRPr>
      </a:lvl8pPr>
      <a:lvl9pPr marL="3886200" indent="-228600" algn="r" rtl="1" fontAlgn="base">
        <a:spcBef>
          <a:spcPct val="20000"/>
        </a:spcBef>
        <a:spcAft>
          <a:spcPct val="0"/>
        </a:spcAft>
        <a:buClr>
          <a:schemeClr val="folHlink"/>
        </a:buClr>
        <a:buSzPct val="90000"/>
        <a:buFont typeface="Wingdings" pitchFamily="2" charset="2"/>
        <a:buBlip>
          <a:blip r:embed="rId19"/>
        </a:buBlip>
        <a:defRPr sz="2000">
          <a:solidFill>
            <a:srgbClr val="FFFF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6.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4.xml"/><Relationship Id="rId1" Type="http://schemas.openxmlformats.org/officeDocument/2006/relationships/slideLayout" Target="../slideLayouts/slideLayout3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Grp="1" noChangeAspect="1"/>
          </p:cNvGraphicFramePr>
          <p:nvPr>
            <p:ph sz="half" idx="2"/>
          </p:nvPr>
        </p:nvGraphicFramePr>
        <p:xfrm>
          <a:off x="4038600" y="361950"/>
          <a:ext cx="1066800" cy="628650"/>
        </p:xfrm>
        <a:graphic>
          <a:graphicData uri="http://schemas.openxmlformats.org/presentationml/2006/ole">
            <mc:AlternateContent xmlns:mc="http://schemas.openxmlformats.org/markup-compatibility/2006">
              <mc:Choice xmlns:v="urn:schemas-microsoft-com:vml" Requires="v">
                <p:oleObj spid="_x0000_s1029" name="Flash Document" r:id="rId4" imgW="1895400" imgH="1117440" progId="">
                  <p:embed/>
                </p:oleObj>
              </mc:Choice>
              <mc:Fallback>
                <p:oleObj name="Flash Document" r:id="rId4" imgW="1895400" imgH="1117440" progId="">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8600" y="361950"/>
                        <a:ext cx="106680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Slide Number Placeholder 3"/>
          <p:cNvSpPr>
            <a:spLocks noGrp="1"/>
          </p:cNvSpPr>
          <p:nvPr>
            <p:ph type="sldNum" sz="quarter" idx="10"/>
          </p:nvPr>
        </p:nvSpPr>
        <p:spPr/>
        <p:txBody>
          <a:bodyPr/>
          <a:lstStyle/>
          <a:p>
            <a:pPr>
              <a:defRPr/>
            </a:pPr>
            <a:fld id="{F93DEFC0-75C1-4AFF-8707-09A18519397A}" type="slidenum">
              <a:rPr lang="ar-SY" smtClean="0"/>
              <a:pPr>
                <a:defRPr/>
              </a:pPr>
              <a:t>1</a:t>
            </a:fld>
            <a:endParaRPr lang="en-US"/>
          </a:p>
        </p:txBody>
      </p:sp>
      <p:sp>
        <p:nvSpPr>
          <p:cNvPr id="5" name="Rectangle 3"/>
          <p:cNvSpPr txBox="1">
            <a:spLocks noChangeArrowheads="1"/>
          </p:cNvSpPr>
          <p:nvPr/>
        </p:nvSpPr>
        <p:spPr bwMode="auto">
          <a:xfrm>
            <a:off x="0" y="2667000"/>
            <a:ext cx="9144000" cy="1828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1" eaLnBrk="0" fontAlgn="base" hangingPunct="0">
              <a:spcBef>
                <a:spcPct val="0"/>
              </a:spcBef>
              <a:spcAft>
                <a:spcPct val="0"/>
              </a:spcAft>
              <a:defRPr sz="4000" b="1">
                <a:solidFill>
                  <a:schemeClr val="tx1"/>
                </a:solidFill>
                <a:latin typeface="+mj-lt"/>
                <a:ea typeface="+mj-ea"/>
                <a:cs typeface="+mj-cs"/>
              </a:defRPr>
            </a:lvl1pPr>
            <a:lvl2pPr algn="ctr" rtl="1" eaLnBrk="0" fontAlgn="base" hangingPunct="0">
              <a:spcBef>
                <a:spcPct val="0"/>
              </a:spcBef>
              <a:spcAft>
                <a:spcPct val="0"/>
              </a:spcAft>
              <a:defRPr sz="4000" b="1">
                <a:solidFill>
                  <a:schemeClr val="tx1"/>
                </a:solidFill>
                <a:latin typeface="Tahoma" pitchFamily="34" charset="0"/>
                <a:cs typeface="Arial" pitchFamily="34" charset="0"/>
              </a:defRPr>
            </a:lvl2pPr>
            <a:lvl3pPr algn="ctr" rtl="1" eaLnBrk="0" fontAlgn="base" hangingPunct="0">
              <a:spcBef>
                <a:spcPct val="0"/>
              </a:spcBef>
              <a:spcAft>
                <a:spcPct val="0"/>
              </a:spcAft>
              <a:defRPr sz="4000" b="1">
                <a:solidFill>
                  <a:schemeClr val="tx1"/>
                </a:solidFill>
                <a:latin typeface="Tahoma" pitchFamily="34" charset="0"/>
                <a:cs typeface="Arial" pitchFamily="34" charset="0"/>
              </a:defRPr>
            </a:lvl3pPr>
            <a:lvl4pPr algn="ctr" rtl="1" eaLnBrk="0" fontAlgn="base" hangingPunct="0">
              <a:spcBef>
                <a:spcPct val="0"/>
              </a:spcBef>
              <a:spcAft>
                <a:spcPct val="0"/>
              </a:spcAft>
              <a:defRPr sz="4000" b="1">
                <a:solidFill>
                  <a:schemeClr val="tx1"/>
                </a:solidFill>
                <a:latin typeface="Tahoma" pitchFamily="34" charset="0"/>
                <a:cs typeface="Arial" pitchFamily="34" charset="0"/>
              </a:defRPr>
            </a:lvl4pPr>
            <a:lvl5pPr algn="ctr" rtl="1" eaLnBrk="0" fontAlgn="base" hangingPunct="0">
              <a:spcBef>
                <a:spcPct val="0"/>
              </a:spcBef>
              <a:spcAft>
                <a:spcPct val="0"/>
              </a:spcAft>
              <a:defRPr sz="4000" b="1">
                <a:solidFill>
                  <a:schemeClr val="tx1"/>
                </a:solidFill>
                <a:latin typeface="Tahoma" pitchFamily="34" charset="0"/>
                <a:cs typeface="Arial" pitchFamily="34" charset="0"/>
              </a:defRPr>
            </a:lvl5pPr>
            <a:lvl6pPr marL="457200" algn="ctr" rtl="1" fontAlgn="base">
              <a:spcBef>
                <a:spcPct val="0"/>
              </a:spcBef>
              <a:spcAft>
                <a:spcPct val="0"/>
              </a:spcAft>
              <a:defRPr sz="4000" b="1">
                <a:solidFill>
                  <a:schemeClr val="tx1"/>
                </a:solidFill>
                <a:latin typeface="Tahoma" pitchFamily="34" charset="0"/>
                <a:cs typeface="Arial" pitchFamily="34" charset="0"/>
              </a:defRPr>
            </a:lvl6pPr>
            <a:lvl7pPr marL="914400" algn="ctr" rtl="1" fontAlgn="base">
              <a:spcBef>
                <a:spcPct val="0"/>
              </a:spcBef>
              <a:spcAft>
                <a:spcPct val="0"/>
              </a:spcAft>
              <a:defRPr sz="4000" b="1">
                <a:solidFill>
                  <a:schemeClr val="tx1"/>
                </a:solidFill>
                <a:latin typeface="Tahoma" pitchFamily="34" charset="0"/>
                <a:cs typeface="Arial" pitchFamily="34" charset="0"/>
              </a:defRPr>
            </a:lvl7pPr>
            <a:lvl8pPr marL="1371600" algn="ctr" rtl="1" fontAlgn="base">
              <a:spcBef>
                <a:spcPct val="0"/>
              </a:spcBef>
              <a:spcAft>
                <a:spcPct val="0"/>
              </a:spcAft>
              <a:defRPr sz="4000" b="1">
                <a:solidFill>
                  <a:schemeClr val="tx1"/>
                </a:solidFill>
                <a:latin typeface="Tahoma" pitchFamily="34" charset="0"/>
                <a:cs typeface="Arial" pitchFamily="34" charset="0"/>
              </a:defRPr>
            </a:lvl8pPr>
            <a:lvl9pPr marL="1828800" algn="ctr" rtl="1" fontAlgn="base">
              <a:spcBef>
                <a:spcPct val="0"/>
              </a:spcBef>
              <a:spcAft>
                <a:spcPct val="0"/>
              </a:spcAft>
              <a:defRPr sz="4000" b="1">
                <a:solidFill>
                  <a:schemeClr val="tx1"/>
                </a:solidFill>
                <a:latin typeface="Tahoma" pitchFamily="34" charset="0"/>
                <a:cs typeface="Arial" pitchFamily="34" charset="0"/>
              </a:defRPr>
            </a:lvl9pPr>
          </a:lstStyle>
          <a:p>
            <a:pPr eaLnBrk="1" hangingPunct="1"/>
            <a:r>
              <a:rPr lang="en-US" sz="2000" i="1" dirty="0" smtClean="0">
                <a:solidFill>
                  <a:srgbClr val="FFFF00"/>
                </a:solidFill>
                <a:cs typeface="Tahoma" pitchFamily="34" charset="0"/>
              </a:rPr>
              <a:t/>
            </a:r>
            <a:br>
              <a:rPr lang="en-US" sz="2000" i="1" dirty="0" smtClean="0">
                <a:solidFill>
                  <a:srgbClr val="FFFF00"/>
                </a:solidFill>
                <a:cs typeface="Tahoma" pitchFamily="34" charset="0"/>
              </a:rPr>
            </a:br>
            <a:r>
              <a:rPr lang="en-US" sz="4400" dirty="0" smtClean="0">
                <a:solidFill>
                  <a:srgbClr val="FFFF00"/>
                </a:solidFill>
                <a:cs typeface="Tahoma" pitchFamily="34" charset="0"/>
              </a:rPr>
              <a:t>Let’s Understand the Qur’an </a:t>
            </a:r>
            <a:br>
              <a:rPr lang="en-US" sz="4400" dirty="0" smtClean="0">
                <a:solidFill>
                  <a:srgbClr val="FFFF00"/>
                </a:solidFill>
                <a:cs typeface="Tahoma" pitchFamily="34" charset="0"/>
              </a:rPr>
            </a:br>
            <a:r>
              <a:rPr lang="en-US" sz="4400" dirty="0" smtClean="0">
                <a:solidFill>
                  <a:srgbClr val="FFFF00"/>
                </a:solidFill>
                <a:cs typeface="Tahoma" pitchFamily="34" charset="0"/>
              </a:rPr>
              <a:t/>
            </a:r>
            <a:br>
              <a:rPr lang="en-US" sz="4400" dirty="0" smtClean="0">
                <a:solidFill>
                  <a:srgbClr val="FFFF00"/>
                </a:solidFill>
                <a:cs typeface="Tahoma" pitchFamily="34" charset="0"/>
              </a:rPr>
            </a:br>
            <a:r>
              <a:rPr lang="en-US" smtClean="0">
                <a:solidFill>
                  <a:srgbClr val="FFFFFF"/>
                </a:solidFill>
                <a:cs typeface="Tahoma" pitchFamily="34" charset="0"/>
              </a:rPr>
              <a:t>Lesson – 16b</a:t>
            </a:r>
            <a:r>
              <a:rPr lang="en-US" dirty="0" smtClean="0">
                <a:solidFill>
                  <a:srgbClr val="FFFFFF"/>
                </a:solidFill>
                <a:cs typeface="Tahoma" pitchFamily="34" charset="0"/>
              </a:rPr>
              <a:t/>
            </a:r>
            <a:br>
              <a:rPr lang="en-US" dirty="0" smtClean="0">
                <a:solidFill>
                  <a:srgbClr val="FFFFFF"/>
                </a:solidFill>
                <a:cs typeface="Tahoma" pitchFamily="34" charset="0"/>
              </a:rPr>
            </a:br>
            <a:r>
              <a:rPr lang="en-US" sz="2400" dirty="0" smtClean="0">
                <a:solidFill>
                  <a:srgbClr val="FFFF00"/>
                </a:solidFill>
                <a:cs typeface="Tahoma" pitchFamily="34" charset="0"/>
              </a:rPr>
              <a:t/>
            </a:r>
            <a:br>
              <a:rPr lang="en-US" sz="2400" dirty="0" smtClean="0">
                <a:solidFill>
                  <a:srgbClr val="FFFF00"/>
                </a:solidFill>
                <a:cs typeface="Tahoma" pitchFamily="34" charset="0"/>
              </a:rPr>
            </a:br>
            <a:r>
              <a:rPr lang="en-US" sz="2400" dirty="0" smtClean="0">
                <a:solidFill>
                  <a:srgbClr val="FFFF00"/>
                </a:solidFill>
                <a:cs typeface="Tahoma" pitchFamily="34" charset="0"/>
              </a:rPr>
              <a:t/>
            </a:r>
            <a:br>
              <a:rPr lang="en-US" sz="2400" dirty="0" smtClean="0">
                <a:solidFill>
                  <a:srgbClr val="FFFF00"/>
                </a:solidFill>
                <a:cs typeface="Tahoma" pitchFamily="34" charset="0"/>
              </a:rPr>
            </a:br>
            <a:endParaRPr lang="en-US" sz="2400" dirty="0" smtClean="0">
              <a:solidFill>
                <a:srgbClr val="FFFF00"/>
              </a:solidFill>
              <a:cs typeface="Tahoma" pitchFamily="34" charset="0"/>
            </a:endParaRPr>
          </a:p>
        </p:txBody>
      </p:sp>
      <p:sp>
        <p:nvSpPr>
          <p:cNvPr id="6" name="Rectangle 4"/>
          <p:cNvSpPr txBox="1">
            <a:spLocks noChangeArrowheads="1"/>
          </p:cNvSpPr>
          <p:nvPr/>
        </p:nvSpPr>
        <p:spPr bwMode="auto">
          <a:xfrm>
            <a:off x="1371600" y="5105400"/>
            <a:ext cx="64008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r" rtl="1" eaLnBrk="0" fontAlgn="base" hangingPunct="0">
              <a:spcBef>
                <a:spcPct val="20000"/>
              </a:spcBef>
              <a:spcAft>
                <a:spcPct val="0"/>
              </a:spcAft>
              <a:buClr>
                <a:srgbClr val="FFFFFF"/>
              </a:buClr>
              <a:buSzPct val="90000"/>
              <a:buFont typeface="Wingdings" pitchFamily="2" charset="2"/>
              <a:buChar char="Ø"/>
              <a:defRPr sz="3200">
                <a:solidFill>
                  <a:srgbClr val="FFFF00"/>
                </a:solidFill>
                <a:latin typeface="+mn-lt"/>
                <a:ea typeface="+mn-ea"/>
                <a:cs typeface="+mn-cs"/>
              </a:defRPr>
            </a:lvl1pPr>
            <a:lvl2pPr marL="742950" indent="-285750" algn="r" rtl="1" eaLnBrk="0" fontAlgn="base" hangingPunct="0">
              <a:spcBef>
                <a:spcPct val="20000"/>
              </a:spcBef>
              <a:spcAft>
                <a:spcPct val="0"/>
              </a:spcAft>
              <a:buChar char="–"/>
              <a:defRPr sz="2800">
                <a:solidFill>
                  <a:srgbClr val="FFFF00"/>
                </a:solidFill>
                <a:latin typeface="+mn-lt"/>
                <a:cs typeface="+mn-cs"/>
              </a:defRPr>
            </a:lvl2pPr>
            <a:lvl3pPr marL="1143000" indent="-228600" algn="r" rtl="1" eaLnBrk="0" fontAlgn="base" hangingPunct="0">
              <a:spcBef>
                <a:spcPct val="20000"/>
              </a:spcBef>
              <a:spcAft>
                <a:spcPct val="0"/>
              </a:spcAft>
              <a:buClr>
                <a:schemeClr val="accent2"/>
              </a:buClr>
              <a:buSzPct val="90000"/>
              <a:buFont typeface="Wingdings" pitchFamily="2" charset="2"/>
              <a:buBlip>
                <a:blip r:embed="rId6"/>
              </a:buBlip>
              <a:defRPr sz="2400">
                <a:solidFill>
                  <a:srgbClr val="FFFF00"/>
                </a:solidFill>
                <a:latin typeface="+mn-lt"/>
                <a:cs typeface="+mn-cs"/>
              </a:defRPr>
            </a:lvl3pPr>
            <a:lvl4pPr marL="1600200" indent="-228600" algn="r" rtl="1" eaLnBrk="0" fontAlgn="base" hangingPunct="0">
              <a:spcBef>
                <a:spcPct val="20000"/>
              </a:spcBef>
              <a:spcAft>
                <a:spcPct val="0"/>
              </a:spcAft>
              <a:buChar char="–"/>
              <a:defRPr sz="2000">
                <a:solidFill>
                  <a:srgbClr val="FFFF00"/>
                </a:solidFill>
                <a:latin typeface="+mn-lt"/>
                <a:cs typeface="+mn-cs"/>
              </a:defRPr>
            </a:lvl4pPr>
            <a:lvl5pPr marL="2057400" indent="-228600" algn="r" rtl="1" eaLnBrk="0" fontAlgn="base" hangingPunct="0">
              <a:spcBef>
                <a:spcPct val="20000"/>
              </a:spcBef>
              <a:spcAft>
                <a:spcPct val="0"/>
              </a:spcAft>
              <a:buClr>
                <a:schemeClr val="folHlink"/>
              </a:buClr>
              <a:buSzPct val="90000"/>
              <a:buFont typeface="Wingdings" pitchFamily="2" charset="2"/>
              <a:buBlip>
                <a:blip r:embed="rId7"/>
              </a:buBlip>
              <a:defRPr sz="2000">
                <a:solidFill>
                  <a:srgbClr val="FFFF00"/>
                </a:solidFill>
                <a:latin typeface="+mn-lt"/>
                <a:cs typeface="+mn-cs"/>
              </a:defRPr>
            </a:lvl5pPr>
            <a:lvl6pPr marL="2514600" indent="-228600" algn="r" rtl="1" fontAlgn="base">
              <a:spcBef>
                <a:spcPct val="20000"/>
              </a:spcBef>
              <a:spcAft>
                <a:spcPct val="0"/>
              </a:spcAft>
              <a:buClr>
                <a:schemeClr val="folHlink"/>
              </a:buClr>
              <a:buSzPct val="90000"/>
              <a:buFont typeface="Wingdings" pitchFamily="2" charset="2"/>
              <a:buBlip>
                <a:blip r:embed="rId7"/>
              </a:buBlip>
              <a:defRPr sz="2000">
                <a:solidFill>
                  <a:srgbClr val="FFFF00"/>
                </a:solidFill>
                <a:latin typeface="+mn-lt"/>
                <a:cs typeface="+mn-cs"/>
              </a:defRPr>
            </a:lvl6pPr>
            <a:lvl7pPr marL="2971800" indent="-228600" algn="r" rtl="1" fontAlgn="base">
              <a:spcBef>
                <a:spcPct val="20000"/>
              </a:spcBef>
              <a:spcAft>
                <a:spcPct val="0"/>
              </a:spcAft>
              <a:buClr>
                <a:schemeClr val="folHlink"/>
              </a:buClr>
              <a:buSzPct val="90000"/>
              <a:buFont typeface="Wingdings" pitchFamily="2" charset="2"/>
              <a:buBlip>
                <a:blip r:embed="rId7"/>
              </a:buBlip>
              <a:defRPr sz="2000">
                <a:solidFill>
                  <a:srgbClr val="FFFF00"/>
                </a:solidFill>
                <a:latin typeface="+mn-lt"/>
                <a:cs typeface="+mn-cs"/>
              </a:defRPr>
            </a:lvl7pPr>
            <a:lvl8pPr marL="3429000" indent="-228600" algn="r" rtl="1" fontAlgn="base">
              <a:spcBef>
                <a:spcPct val="20000"/>
              </a:spcBef>
              <a:spcAft>
                <a:spcPct val="0"/>
              </a:spcAft>
              <a:buClr>
                <a:schemeClr val="folHlink"/>
              </a:buClr>
              <a:buSzPct val="90000"/>
              <a:buFont typeface="Wingdings" pitchFamily="2" charset="2"/>
              <a:buBlip>
                <a:blip r:embed="rId7"/>
              </a:buBlip>
              <a:defRPr sz="2000">
                <a:solidFill>
                  <a:srgbClr val="FFFF00"/>
                </a:solidFill>
                <a:latin typeface="+mn-lt"/>
                <a:cs typeface="+mn-cs"/>
              </a:defRPr>
            </a:lvl8pPr>
            <a:lvl9pPr marL="3886200" indent="-228600" algn="r" rtl="1" fontAlgn="base">
              <a:spcBef>
                <a:spcPct val="20000"/>
              </a:spcBef>
              <a:spcAft>
                <a:spcPct val="0"/>
              </a:spcAft>
              <a:buClr>
                <a:schemeClr val="folHlink"/>
              </a:buClr>
              <a:buSzPct val="90000"/>
              <a:buFont typeface="Wingdings" pitchFamily="2" charset="2"/>
              <a:buBlip>
                <a:blip r:embed="rId7"/>
              </a:buBlip>
              <a:defRPr sz="2000">
                <a:solidFill>
                  <a:srgbClr val="FFFF00"/>
                </a:solidFill>
                <a:latin typeface="+mn-lt"/>
                <a:cs typeface="+mn-cs"/>
              </a:defRPr>
            </a:lvl9pPr>
          </a:lstStyle>
          <a:p>
            <a:pPr marL="0" indent="0" algn="ctr" eaLnBrk="1" hangingPunct="1">
              <a:spcBef>
                <a:spcPct val="0"/>
              </a:spcBef>
              <a:buClrTx/>
              <a:buSzTx/>
              <a:buFont typeface="Wingdings" pitchFamily="2" charset="2"/>
              <a:buNone/>
            </a:pPr>
            <a:r>
              <a:rPr lang="en-US" sz="2800" smtClean="0">
                <a:cs typeface="Tahoma" pitchFamily="34" charset="0"/>
              </a:rPr>
              <a:t>Dr. Abdulazeez Abdulraheem</a:t>
            </a:r>
            <a:br>
              <a:rPr lang="en-US" sz="2800" smtClean="0">
                <a:cs typeface="Tahoma" pitchFamily="34" charset="0"/>
              </a:rPr>
            </a:br>
            <a:r>
              <a:rPr lang="en-US" b="1" u="sng" smtClean="0">
                <a:solidFill>
                  <a:schemeClr val="accent1">
                    <a:lumMod val="20000"/>
                    <a:lumOff val="80000"/>
                  </a:schemeClr>
                </a:solidFill>
                <a:cs typeface="Tahoma" pitchFamily="34" charset="0"/>
              </a:rPr>
              <a:t> </a:t>
            </a:r>
            <a:endParaRPr lang="en-US" b="1" u="sng" dirty="0" smtClean="0">
              <a:solidFill>
                <a:schemeClr val="accent1">
                  <a:lumMod val="20000"/>
                  <a:lumOff val="80000"/>
                </a:schemeClr>
              </a:solidFill>
              <a:cs typeface="Tahoma"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609600" y="1447800"/>
            <a:ext cx="8077200" cy="969963"/>
          </a:xfrm>
          <a:prstGeom prst="rect">
            <a:avLst/>
          </a:prstGeom>
          <a:noFill/>
          <a:ln w="9525">
            <a:noFill/>
            <a:miter lim="800000"/>
            <a:headEnd/>
            <a:tailEnd/>
          </a:ln>
        </p:spPr>
        <p:txBody>
          <a:bodyPr>
            <a:spAutoFit/>
          </a:bodyPr>
          <a:lstStyle/>
          <a:p>
            <a:pPr algn="r" rtl="1">
              <a:lnSpc>
                <a:spcPct val="120000"/>
              </a:lnSpc>
            </a:pPr>
            <a:r>
              <a:rPr lang="ur-PK" sz="4800">
                <a:latin typeface="Arial" charset="0"/>
                <a:cs typeface="Traditional Arabic_bs" pitchFamily="2" charset="-78"/>
              </a:rPr>
              <a:t> </a:t>
            </a:r>
            <a:endParaRPr lang="en-US" sz="4800">
              <a:latin typeface="AGA Arabesque" pitchFamily="2" charset="2"/>
              <a:cs typeface="Traditional Arabic_bs" pitchFamily="2" charset="-78"/>
              <a:sym typeface="AGA Arabesque" pitchFamily="2" charset="2"/>
            </a:endParaRPr>
          </a:p>
        </p:txBody>
      </p:sp>
      <p:sp>
        <p:nvSpPr>
          <p:cNvPr id="35843" name="Text Box 3"/>
          <p:cNvSpPr txBox="1">
            <a:spLocks noChangeArrowheads="1"/>
          </p:cNvSpPr>
          <p:nvPr/>
        </p:nvSpPr>
        <p:spPr bwMode="auto">
          <a:xfrm>
            <a:off x="2571750" y="120650"/>
            <a:ext cx="2152650" cy="6489700"/>
          </a:xfrm>
          <a:prstGeom prst="rect">
            <a:avLst/>
          </a:prstGeom>
          <a:solidFill>
            <a:srgbClr val="3366FF"/>
          </a:solidFill>
          <a:ln w="9525" algn="ctr">
            <a:noFill/>
            <a:miter lim="800000"/>
            <a:headEnd/>
            <a:tailEnd/>
          </a:ln>
        </p:spPr>
        <p:txBody>
          <a:bodyPr>
            <a:spAutoFit/>
          </a:bodyPr>
          <a:lstStyle/>
          <a:p>
            <a:pPr algn="ctr" rtl="1"/>
            <a:r>
              <a:rPr lang="ar-SA" sz="7200">
                <a:latin typeface="Arial" charset="0"/>
                <a:cs typeface="Traditional Arabic_bs" pitchFamily="2" charset="-78"/>
              </a:rPr>
              <a:t>سَمِعَ</a:t>
            </a:r>
          </a:p>
          <a:p>
            <a:pPr algn="ctr" rtl="1"/>
            <a:endParaRPr lang="ar-SA" sz="4400">
              <a:latin typeface="Arial" charset="0"/>
              <a:cs typeface="Traditional Arabic_bs" pitchFamily="2" charset="-78"/>
            </a:endParaRPr>
          </a:p>
          <a:p>
            <a:pPr algn="ctr" rtl="1"/>
            <a:r>
              <a:rPr lang="ar-SA" sz="7200">
                <a:latin typeface="Arial" charset="0"/>
                <a:cs typeface="Traditional Arabic_bs" pitchFamily="2" charset="-78"/>
              </a:rPr>
              <a:t>عَلِمَ</a:t>
            </a:r>
          </a:p>
          <a:p>
            <a:pPr algn="ctr" rtl="1"/>
            <a:endParaRPr lang="ar-SA" sz="4400">
              <a:latin typeface="Arial" charset="0"/>
              <a:cs typeface="Traditional Arabic_bs" pitchFamily="2" charset="-78"/>
            </a:endParaRPr>
          </a:p>
          <a:p>
            <a:pPr algn="ctr" rtl="1"/>
            <a:r>
              <a:rPr lang="ar-SA" sz="7200">
                <a:latin typeface="Arial" charset="0"/>
                <a:cs typeface="Traditional Arabic_bs" pitchFamily="2" charset="-78"/>
              </a:rPr>
              <a:t>عَمِلَ</a:t>
            </a:r>
            <a:endParaRPr lang="ar-SA" sz="4400">
              <a:latin typeface="Arial" charset="0"/>
              <a:cs typeface="Traditional Arabic_bs" pitchFamily="2" charset="-78"/>
            </a:endParaRPr>
          </a:p>
          <a:p>
            <a:pPr algn="ctr"/>
            <a:endParaRPr lang="ar-SA" sz="4400">
              <a:latin typeface="Arial" charset="0"/>
              <a:cs typeface="Traditional Arabic_bs" pitchFamily="2" charset="-78"/>
            </a:endParaRPr>
          </a:p>
          <a:p>
            <a:pPr algn="ctr"/>
            <a:r>
              <a:rPr lang="ar-SA" sz="7200">
                <a:latin typeface="Arial" charset="0"/>
                <a:cs typeface="Traditional Arabic_bs" pitchFamily="2" charset="-78"/>
              </a:rPr>
              <a:t>رَحِمَ</a:t>
            </a:r>
            <a:endParaRPr lang="en-GB" sz="7200">
              <a:latin typeface="Arial" charset="0"/>
              <a:cs typeface="Traditional Arabic_bs" pitchFamily="2" charset="-78"/>
            </a:endParaRPr>
          </a:p>
        </p:txBody>
      </p:sp>
      <p:sp>
        <p:nvSpPr>
          <p:cNvPr id="1524740" name="Line 4"/>
          <p:cNvSpPr>
            <a:spLocks noChangeShapeType="1"/>
          </p:cNvSpPr>
          <p:nvPr/>
        </p:nvSpPr>
        <p:spPr bwMode="auto">
          <a:xfrm>
            <a:off x="4572000" y="3429000"/>
            <a:ext cx="1516063" cy="873125"/>
          </a:xfrm>
          <a:prstGeom prst="line">
            <a:avLst/>
          </a:prstGeom>
          <a:noFill/>
          <a:ln w="76200">
            <a:solidFill>
              <a:srgbClr val="C1C1FF"/>
            </a:solidFill>
            <a:round/>
            <a:headEnd/>
            <a:tailEnd type="stealth" w="lg" len="lg"/>
          </a:ln>
        </p:spPr>
        <p:txBody>
          <a:bodyPr/>
          <a:lstStyle/>
          <a:p>
            <a:endParaRPr lang="en-GB"/>
          </a:p>
        </p:txBody>
      </p:sp>
      <p:sp>
        <p:nvSpPr>
          <p:cNvPr id="35845" name="Line 5"/>
          <p:cNvSpPr>
            <a:spLocks noChangeShapeType="1"/>
          </p:cNvSpPr>
          <p:nvPr/>
        </p:nvSpPr>
        <p:spPr bwMode="auto">
          <a:xfrm>
            <a:off x="3505200" y="3200400"/>
            <a:ext cx="3175" cy="571500"/>
          </a:xfrm>
          <a:prstGeom prst="line">
            <a:avLst/>
          </a:prstGeom>
          <a:noFill/>
          <a:ln w="57150">
            <a:solidFill>
              <a:srgbClr val="FF3300"/>
            </a:solidFill>
            <a:round/>
            <a:headEnd/>
            <a:tailEnd type="stealth" w="lg" len="lg"/>
          </a:ln>
        </p:spPr>
        <p:txBody>
          <a:bodyPr/>
          <a:lstStyle/>
          <a:p>
            <a:endParaRPr lang="en-GB"/>
          </a:p>
        </p:txBody>
      </p:sp>
      <p:sp>
        <p:nvSpPr>
          <p:cNvPr id="35846" name="Line 6"/>
          <p:cNvSpPr>
            <a:spLocks noChangeShapeType="1"/>
          </p:cNvSpPr>
          <p:nvPr/>
        </p:nvSpPr>
        <p:spPr bwMode="auto">
          <a:xfrm>
            <a:off x="3505200" y="1493838"/>
            <a:ext cx="3175" cy="571500"/>
          </a:xfrm>
          <a:prstGeom prst="line">
            <a:avLst/>
          </a:prstGeom>
          <a:noFill/>
          <a:ln w="57150">
            <a:solidFill>
              <a:srgbClr val="FF3300"/>
            </a:solidFill>
            <a:round/>
            <a:headEnd/>
            <a:tailEnd type="stealth" w="lg" len="lg"/>
          </a:ln>
        </p:spPr>
        <p:txBody>
          <a:bodyPr/>
          <a:lstStyle/>
          <a:p>
            <a:endParaRPr lang="en-GB"/>
          </a:p>
        </p:txBody>
      </p:sp>
      <p:sp>
        <p:nvSpPr>
          <p:cNvPr id="35847" name="Text Box 7"/>
          <p:cNvSpPr txBox="1">
            <a:spLocks noChangeArrowheads="1"/>
          </p:cNvSpPr>
          <p:nvPr/>
        </p:nvSpPr>
        <p:spPr bwMode="auto">
          <a:xfrm>
            <a:off x="6169025" y="3917950"/>
            <a:ext cx="2955925" cy="914400"/>
          </a:xfrm>
          <a:prstGeom prst="rect">
            <a:avLst/>
          </a:prstGeom>
          <a:solidFill>
            <a:srgbClr val="3366FF"/>
          </a:solidFill>
          <a:ln w="28575">
            <a:solidFill>
              <a:srgbClr val="000000"/>
            </a:solidFill>
            <a:miter lim="800000"/>
            <a:headEnd/>
            <a:tailEnd/>
          </a:ln>
        </p:spPr>
        <p:txBody>
          <a:bodyPr lIns="0"/>
          <a:lstStyle/>
          <a:p>
            <a:pPr algn="r" rtl="1">
              <a:spcBef>
                <a:spcPct val="50000"/>
              </a:spcBef>
            </a:pPr>
            <a:r>
              <a:rPr lang="en-US" sz="4800">
                <a:latin typeface="Arial" charset="0"/>
                <a:cs typeface="Traditional Arabic_bs" pitchFamily="2" charset="-78"/>
              </a:rPr>
              <a:t>d</a:t>
            </a:r>
            <a:r>
              <a:rPr lang="ar-SA" sz="4800">
                <a:latin typeface="Arial" charset="0"/>
                <a:cs typeface="Traditional Arabic_bs" pitchFamily="2" charset="-78"/>
              </a:rPr>
              <a:t>. سَمِعَ، يَسْمَعُ</a:t>
            </a:r>
            <a:endParaRPr lang="en-US" sz="4800">
              <a:latin typeface="Arial" charset="0"/>
              <a:cs typeface="Traditional Arabic_bs" pitchFamily="2" charset="-78"/>
            </a:endParaRPr>
          </a:p>
        </p:txBody>
      </p:sp>
      <p:sp>
        <p:nvSpPr>
          <p:cNvPr id="35848" name="Text Box 8"/>
          <p:cNvSpPr txBox="1">
            <a:spLocks noChangeArrowheads="1"/>
          </p:cNvSpPr>
          <p:nvPr/>
        </p:nvSpPr>
        <p:spPr bwMode="auto">
          <a:xfrm>
            <a:off x="6140450" y="2068513"/>
            <a:ext cx="2955925" cy="914400"/>
          </a:xfrm>
          <a:prstGeom prst="rect">
            <a:avLst/>
          </a:prstGeom>
          <a:solidFill>
            <a:srgbClr val="800080"/>
          </a:solidFill>
          <a:ln w="28575">
            <a:solidFill>
              <a:srgbClr val="000000"/>
            </a:solidFill>
            <a:miter lim="800000"/>
            <a:headEnd/>
            <a:tailEnd/>
          </a:ln>
        </p:spPr>
        <p:txBody>
          <a:bodyPr lIns="0"/>
          <a:lstStyle/>
          <a:p>
            <a:pPr algn="r" rtl="1">
              <a:spcBef>
                <a:spcPct val="50000"/>
              </a:spcBef>
            </a:pPr>
            <a:r>
              <a:rPr lang="en-US" sz="5400">
                <a:latin typeface="Arial" charset="0"/>
                <a:cs typeface="Traditional Arabic_bs" pitchFamily="2" charset="-78"/>
              </a:rPr>
              <a:t>b</a:t>
            </a:r>
            <a:r>
              <a:rPr lang="ar-SA" sz="5400">
                <a:latin typeface="Arial" charset="0"/>
                <a:cs typeface="Traditional Arabic_bs" pitchFamily="2" charset="-78"/>
              </a:rPr>
              <a:t>. نَصَر، يَنْصُرُ</a:t>
            </a:r>
            <a:endParaRPr lang="en-US" sz="4000">
              <a:latin typeface="Arial" charset="0"/>
              <a:cs typeface="Traditional Arabic_bs" pitchFamily="2" charset="-78"/>
            </a:endParaRPr>
          </a:p>
        </p:txBody>
      </p:sp>
      <p:sp>
        <p:nvSpPr>
          <p:cNvPr id="35849" name="Text Box 9"/>
          <p:cNvSpPr txBox="1">
            <a:spLocks noChangeArrowheads="1"/>
          </p:cNvSpPr>
          <p:nvPr/>
        </p:nvSpPr>
        <p:spPr bwMode="auto">
          <a:xfrm>
            <a:off x="6140450" y="2979738"/>
            <a:ext cx="2955925" cy="914400"/>
          </a:xfrm>
          <a:prstGeom prst="rect">
            <a:avLst/>
          </a:prstGeom>
          <a:solidFill>
            <a:srgbClr val="66FF33"/>
          </a:solidFill>
          <a:ln w="28575">
            <a:solidFill>
              <a:srgbClr val="000000"/>
            </a:solidFill>
            <a:miter lim="800000"/>
            <a:headEnd/>
            <a:tailEnd/>
          </a:ln>
        </p:spPr>
        <p:txBody>
          <a:bodyPr lIns="0"/>
          <a:lstStyle/>
          <a:p>
            <a:pPr algn="r" rtl="1">
              <a:spcBef>
                <a:spcPct val="50000"/>
              </a:spcBef>
            </a:pPr>
            <a:r>
              <a:rPr lang="en-US" sz="5400" b="1">
                <a:solidFill>
                  <a:srgbClr val="000000"/>
                </a:solidFill>
                <a:latin typeface="Arial" charset="0"/>
                <a:cs typeface="Traditional Arabic_bs" pitchFamily="2" charset="-78"/>
              </a:rPr>
              <a:t>c</a:t>
            </a:r>
            <a:r>
              <a:rPr lang="ar-SA" sz="5400" b="1">
                <a:solidFill>
                  <a:srgbClr val="000000"/>
                </a:solidFill>
                <a:latin typeface="Arial" charset="0"/>
                <a:cs typeface="Traditional Arabic_bs" pitchFamily="2" charset="-78"/>
              </a:rPr>
              <a:t>.</a:t>
            </a:r>
            <a:r>
              <a:rPr lang="ar-SA" sz="4000" b="1">
                <a:solidFill>
                  <a:srgbClr val="000000"/>
                </a:solidFill>
                <a:latin typeface="Arial" charset="0"/>
                <a:cs typeface="Traditional Arabic_bs" pitchFamily="2" charset="-78"/>
              </a:rPr>
              <a:t> ضَرَبَ، يَضْرِبُ ... </a:t>
            </a:r>
            <a:endParaRPr lang="en-US" sz="4000" b="1">
              <a:solidFill>
                <a:srgbClr val="000000"/>
              </a:solidFill>
              <a:latin typeface="Arial" charset="0"/>
              <a:cs typeface="Traditional Arabic_bs" pitchFamily="2" charset="-78"/>
            </a:endParaRPr>
          </a:p>
        </p:txBody>
      </p:sp>
      <p:sp>
        <p:nvSpPr>
          <p:cNvPr id="35850" name="Text Box 10"/>
          <p:cNvSpPr txBox="1">
            <a:spLocks noChangeArrowheads="1"/>
          </p:cNvSpPr>
          <p:nvPr/>
        </p:nvSpPr>
        <p:spPr bwMode="auto">
          <a:xfrm>
            <a:off x="6140450" y="1143000"/>
            <a:ext cx="2955925" cy="914400"/>
          </a:xfrm>
          <a:prstGeom prst="rect">
            <a:avLst/>
          </a:prstGeom>
          <a:solidFill>
            <a:srgbClr val="FF9900"/>
          </a:solidFill>
          <a:ln w="28575">
            <a:solidFill>
              <a:srgbClr val="000000"/>
            </a:solidFill>
            <a:miter lim="800000"/>
            <a:headEnd/>
            <a:tailEnd/>
          </a:ln>
        </p:spPr>
        <p:txBody>
          <a:bodyPr lIns="0"/>
          <a:lstStyle/>
          <a:p>
            <a:pPr algn="r" rtl="1">
              <a:spcBef>
                <a:spcPct val="50000"/>
              </a:spcBef>
            </a:pPr>
            <a:r>
              <a:rPr lang="en-US" sz="5400">
                <a:latin typeface="Arial" charset="0"/>
                <a:cs typeface="Traditional Arabic_bs" pitchFamily="2" charset="-78"/>
              </a:rPr>
              <a:t>a</a:t>
            </a:r>
            <a:r>
              <a:rPr lang="ar-SA" sz="5400">
                <a:latin typeface="Arial" charset="0"/>
                <a:cs typeface="Traditional Arabic_bs" pitchFamily="2" charset="-78"/>
              </a:rPr>
              <a:t>. فَتَحَ، يَفْتَحُ</a:t>
            </a:r>
            <a:endParaRPr lang="en-US" sz="5400">
              <a:latin typeface="Arial" charset="0"/>
              <a:cs typeface="Traditional Arabic_bs" pitchFamily="2" charset="-78"/>
            </a:endParaRPr>
          </a:p>
        </p:txBody>
      </p:sp>
      <p:sp>
        <p:nvSpPr>
          <p:cNvPr id="35851" name="Line 11"/>
          <p:cNvSpPr>
            <a:spLocks noChangeShapeType="1"/>
          </p:cNvSpPr>
          <p:nvPr/>
        </p:nvSpPr>
        <p:spPr bwMode="auto">
          <a:xfrm>
            <a:off x="3505200" y="4991100"/>
            <a:ext cx="3175" cy="571500"/>
          </a:xfrm>
          <a:prstGeom prst="line">
            <a:avLst/>
          </a:prstGeom>
          <a:noFill/>
          <a:ln w="57150">
            <a:solidFill>
              <a:srgbClr val="FF3300"/>
            </a:solidFill>
            <a:round/>
            <a:headEnd/>
            <a:tailEnd type="stealth" w="lg" len="lg"/>
          </a:ln>
        </p:spPr>
        <p:txBody>
          <a:bodyPr/>
          <a:lstStyle/>
          <a:p>
            <a:endParaRPr lang="en-GB"/>
          </a:p>
        </p:txBody>
      </p:sp>
      <p:sp>
        <p:nvSpPr>
          <p:cNvPr id="35852" name="Text Box 12"/>
          <p:cNvSpPr txBox="1">
            <a:spLocks noChangeArrowheads="1"/>
          </p:cNvSpPr>
          <p:nvPr/>
        </p:nvSpPr>
        <p:spPr bwMode="auto">
          <a:xfrm>
            <a:off x="806450" y="228600"/>
            <a:ext cx="2286000" cy="701675"/>
          </a:xfrm>
          <a:prstGeom prst="rect">
            <a:avLst/>
          </a:prstGeom>
          <a:noFill/>
          <a:ln w="9525" algn="ctr">
            <a:noFill/>
            <a:miter lim="800000"/>
            <a:headEnd/>
            <a:tailEnd/>
          </a:ln>
        </p:spPr>
        <p:txBody>
          <a:bodyPr>
            <a:spAutoFit/>
          </a:bodyPr>
          <a:lstStyle/>
          <a:p>
            <a:pPr>
              <a:spcBef>
                <a:spcPct val="50000"/>
              </a:spcBef>
            </a:pPr>
            <a:r>
              <a:rPr lang="en-US" sz="2000">
                <a:cs typeface="Arial" charset="0"/>
              </a:rPr>
              <a:t>If a rightheous person listens…</a:t>
            </a:r>
          </a:p>
        </p:txBody>
      </p:sp>
      <p:sp>
        <p:nvSpPr>
          <p:cNvPr id="35853" name="Text Box 13"/>
          <p:cNvSpPr txBox="1">
            <a:spLocks noChangeArrowheads="1"/>
          </p:cNvSpPr>
          <p:nvPr/>
        </p:nvSpPr>
        <p:spPr bwMode="auto">
          <a:xfrm>
            <a:off x="806450" y="1889125"/>
            <a:ext cx="1219200" cy="701675"/>
          </a:xfrm>
          <a:prstGeom prst="rect">
            <a:avLst/>
          </a:prstGeom>
          <a:noFill/>
          <a:ln w="9525" algn="ctr">
            <a:noFill/>
            <a:miter lim="800000"/>
            <a:headEnd/>
            <a:tailEnd/>
          </a:ln>
        </p:spPr>
        <p:txBody>
          <a:bodyPr>
            <a:spAutoFit/>
          </a:bodyPr>
          <a:lstStyle/>
          <a:p>
            <a:pPr>
              <a:spcBef>
                <a:spcPct val="50000"/>
              </a:spcBef>
            </a:pPr>
            <a:r>
              <a:rPr lang="en-US" sz="2000">
                <a:cs typeface="Arial" charset="0"/>
              </a:rPr>
              <a:t>he will know it</a:t>
            </a:r>
          </a:p>
        </p:txBody>
      </p:sp>
      <p:sp>
        <p:nvSpPr>
          <p:cNvPr id="35854" name="Text Box 14"/>
          <p:cNvSpPr txBox="1">
            <a:spLocks noChangeArrowheads="1"/>
          </p:cNvSpPr>
          <p:nvPr/>
        </p:nvSpPr>
        <p:spPr bwMode="auto">
          <a:xfrm>
            <a:off x="806450" y="3870325"/>
            <a:ext cx="1752600" cy="701675"/>
          </a:xfrm>
          <a:prstGeom prst="rect">
            <a:avLst/>
          </a:prstGeom>
          <a:noFill/>
          <a:ln w="9525" algn="ctr">
            <a:noFill/>
            <a:miter lim="800000"/>
            <a:headEnd/>
            <a:tailEnd/>
          </a:ln>
        </p:spPr>
        <p:txBody>
          <a:bodyPr>
            <a:spAutoFit/>
          </a:bodyPr>
          <a:lstStyle/>
          <a:p>
            <a:pPr>
              <a:spcBef>
                <a:spcPct val="50000"/>
              </a:spcBef>
            </a:pPr>
            <a:r>
              <a:rPr lang="en-US" sz="2000">
                <a:cs typeface="Arial" charset="0"/>
              </a:rPr>
              <a:t>and he will work on it</a:t>
            </a:r>
          </a:p>
        </p:txBody>
      </p:sp>
      <p:sp>
        <p:nvSpPr>
          <p:cNvPr id="35855" name="Text Box 15"/>
          <p:cNvSpPr txBox="1">
            <a:spLocks noChangeArrowheads="1"/>
          </p:cNvSpPr>
          <p:nvPr/>
        </p:nvSpPr>
        <p:spPr bwMode="auto">
          <a:xfrm>
            <a:off x="806450" y="5622925"/>
            <a:ext cx="2209800" cy="1006475"/>
          </a:xfrm>
          <a:prstGeom prst="rect">
            <a:avLst/>
          </a:prstGeom>
          <a:noFill/>
          <a:ln w="9525" algn="ctr">
            <a:noFill/>
            <a:miter lim="800000"/>
            <a:headEnd/>
            <a:tailEnd/>
          </a:ln>
        </p:spPr>
        <p:txBody>
          <a:bodyPr>
            <a:spAutoFit/>
          </a:bodyPr>
          <a:lstStyle/>
          <a:p>
            <a:pPr>
              <a:spcBef>
                <a:spcPct val="50000"/>
              </a:spcBef>
            </a:pPr>
            <a:r>
              <a:rPr lang="en-US" sz="2000">
                <a:cs typeface="Arial" charset="0"/>
              </a:rPr>
              <a:t>and Allah will shower His mercy on him. </a:t>
            </a:r>
          </a:p>
        </p:txBody>
      </p:sp>
      <p:sp>
        <p:nvSpPr>
          <p:cNvPr id="35856" name="Rectangle 16"/>
          <p:cNvSpPr>
            <a:spLocks noGrp="1" noChangeArrowheads="1"/>
          </p:cNvSpPr>
          <p:nvPr>
            <p:ph type="title"/>
          </p:nvPr>
        </p:nvSpPr>
        <p:spPr>
          <a:xfrm>
            <a:off x="4876800" y="0"/>
            <a:ext cx="4267200" cy="712788"/>
          </a:xfrm>
        </p:spPr>
        <p:txBody>
          <a:bodyPr/>
          <a:lstStyle/>
          <a:p>
            <a:pPr rtl="0" eaLnBrk="1" hangingPunct="1"/>
            <a:r>
              <a:rPr lang="en-US" sz="2400" smtClean="0"/>
              <a:t>A tip to remember sample verbs on “sami’a” type.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repeatCount="indefinite" fill="hold" grpId="0" nodeType="withEffect">
                                  <p:stCondLst>
                                    <p:cond delay="0"/>
                                  </p:stCondLst>
                                  <p:childTnLst>
                                    <p:animClr clrSpc="rgb" dir="cw">
                                      <p:cBhvr override="childStyle">
                                        <p:cTn id="6" dur="100" fill="hold"/>
                                        <p:tgtEl>
                                          <p:spTgt spid="1524740"/>
                                        </p:tgtEl>
                                        <p:attrNameLst>
                                          <p:attrName>style.color</p:attrName>
                                        </p:attrNameLst>
                                      </p:cBhvr>
                                      <p:to>
                                        <a:schemeClr val="accent2"/>
                                      </p:to>
                                    </p:animClr>
                                    <p:animClr clrSpc="rgb" dir="cw">
                                      <p:cBhvr>
                                        <p:cTn id="7" dur="100" fill="hold"/>
                                        <p:tgtEl>
                                          <p:spTgt spid="1524740"/>
                                        </p:tgtEl>
                                        <p:attrNameLst>
                                          <p:attrName>fillcolor</p:attrName>
                                        </p:attrNameLst>
                                      </p:cBhvr>
                                      <p:to>
                                        <a:schemeClr val="accent2"/>
                                      </p:to>
                                    </p:animClr>
                                    <p:set>
                                      <p:cBhvr>
                                        <p:cTn id="8" dur="100" fill="hold"/>
                                        <p:tgtEl>
                                          <p:spTgt spid="1524740"/>
                                        </p:tgtEl>
                                        <p:attrNameLst>
                                          <p:attrName>fill.type</p:attrName>
                                        </p:attrNameLst>
                                      </p:cBhvr>
                                      <p:to>
                                        <p:strVal val="solid"/>
                                      </p:to>
                                    </p:set>
                                    <p:set>
                                      <p:cBhvr>
                                        <p:cTn id="9" dur="100" fill="hold"/>
                                        <p:tgtEl>
                                          <p:spTgt spid="1524740"/>
                                        </p:tgtEl>
                                        <p:attrNameLst>
                                          <p:attrName>fill.on</p:attrName>
                                        </p:attrNameLst>
                                      </p:cBhvr>
                                      <p:to>
                                        <p:strVal val="true"/>
                                      </p:to>
                                    </p:set>
                                    <p:animRot by="120000">
                                      <p:cBhvr>
                                        <p:cTn id="10" dur="100" fill="hold">
                                          <p:stCondLst>
                                            <p:cond delay="0"/>
                                          </p:stCondLst>
                                        </p:cTn>
                                        <p:tgtEl>
                                          <p:spTgt spid="1524740"/>
                                        </p:tgtEl>
                                        <p:attrNameLst>
                                          <p:attrName>r</p:attrName>
                                        </p:attrNameLst>
                                      </p:cBhvr>
                                    </p:animRot>
                                    <p:animRot by="-240000">
                                      <p:cBhvr>
                                        <p:cTn id="11" dur="200" fill="hold">
                                          <p:stCondLst>
                                            <p:cond delay="200"/>
                                          </p:stCondLst>
                                        </p:cTn>
                                        <p:tgtEl>
                                          <p:spTgt spid="1524740"/>
                                        </p:tgtEl>
                                        <p:attrNameLst>
                                          <p:attrName>r</p:attrName>
                                        </p:attrNameLst>
                                      </p:cBhvr>
                                    </p:animRot>
                                    <p:animRot by="240000">
                                      <p:cBhvr>
                                        <p:cTn id="12" dur="200" fill="hold">
                                          <p:stCondLst>
                                            <p:cond delay="400"/>
                                          </p:stCondLst>
                                        </p:cTn>
                                        <p:tgtEl>
                                          <p:spTgt spid="1524740"/>
                                        </p:tgtEl>
                                        <p:attrNameLst>
                                          <p:attrName>r</p:attrName>
                                        </p:attrNameLst>
                                      </p:cBhvr>
                                    </p:animRot>
                                    <p:animRot by="-240000">
                                      <p:cBhvr>
                                        <p:cTn id="13" dur="200" fill="hold">
                                          <p:stCondLst>
                                            <p:cond delay="600"/>
                                          </p:stCondLst>
                                        </p:cTn>
                                        <p:tgtEl>
                                          <p:spTgt spid="1524740"/>
                                        </p:tgtEl>
                                        <p:attrNameLst>
                                          <p:attrName>r</p:attrName>
                                        </p:attrNameLst>
                                      </p:cBhvr>
                                    </p:animRot>
                                    <p:animRot by="120000">
                                      <p:cBhvr>
                                        <p:cTn id="14" dur="200" fill="hold">
                                          <p:stCondLst>
                                            <p:cond delay="800"/>
                                          </p:stCondLst>
                                        </p:cTn>
                                        <p:tgtEl>
                                          <p:spTgt spid="152474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4740"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76200"/>
            <a:ext cx="8229600" cy="914400"/>
          </a:xfrm>
        </p:spPr>
        <p:txBody>
          <a:bodyPr/>
          <a:lstStyle/>
          <a:p>
            <a:pPr eaLnBrk="1" hangingPunct="1"/>
            <a:r>
              <a:rPr lang="en-US" b="0" smtClean="0"/>
              <a:t>Eye pieces!</a:t>
            </a:r>
          </a:p>
        </p:txBody>
      </p:sp>
      <p:sp>
        <p:nvSpPr>
          <p:cNvPr id="60419" name="Rectangle 3"/>
          <p:cNvSpPr>
            <a:spLocks noGrp="1" noChangeArrowheads="1"/>
          </p:cNvSpPr>
          <p:nvPr>
            <p:ph type="body" idx="1"/>
          </p:nvPr>
        </p:nvSpPr>
        <p:spPr>
          <a:xfrm>
            <a:off x="457200" y="1143000"/>
            <a:ext cx="8229600" cy="5715000"/>
          </a:xfrm>
        </p:spPr>
        <p:txBody>
          <a:bodyPr/>
          <a:lstStyle/>
          <a:p>
            <a:pPr algn="l" rtl="0" eaLnBrk="1" hangingPunct="1"/>
            <a:r>
              <a:rPr lang="en-US" smtClean="0">
                <a:solidFill>
                  <a:srgbClr val="FFFF66"/>
                </a:solidFill>
              </a:rPr>
              <a:t>Suppose, if in an accident, someone’s eyes gets shattered to 78,000 pieces and the doctor says: “Here are the pieces, just pick them up, put them in the eye socket, and you will get your sight back.”  Imagine with what love and enthusiasm, he will pick them?</a:t>
            </a:r>
          </a:p>
          <a:p>
            <a:pPr algn="l" rtl="0" eaLnBrk="1" hangingPunct="1"/>
            <a:r>
              <a:rPr lang="en-US" smtClean="0">
                <a:solidFill>
                  <a:srgbClr val="FFFF66"/>
                </a:solidFill>
              </a:rPr>
              <a:t>We are blind and deaf (as we read Qur’an).  These exercises give us the ‘sight’ to know what Allah says!  Do these grammar practices with love.</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609600"/>
            <a:ext cx="8229600" cy="1143000"/>
          </a:xfrm>
        </p:spPr>
        <p:txBody>
          <a:bodyPr/>
          <a:lstStyle/>
          <a:p>
            <a:pPr rtl="0" eaLnBrk="1" hangingPunct="1"/>
            <a:r>
              <a:rPr lang="en-US" sz="7200" smtClean="0">
                <a:solidFill>
                  <a:srgbClr val="FFFF00"/>
                </a:solidFill>
              </a:rPr>
              <a:t>Learning Tip</a:t>
            </a:r>
            <a:endParaRPr lang="ur-PK" sz="7200" smtClean="0">
              <a:solidFill>
                <a:srgbClr val="FFFF00"/>
              </a:solidFill>
            </a:endParaRPr>
          </a:p>
        </p:txBody>
      </p:sp>
      <p:grpSp>
        <p:nvGrpSpPr>
          <p:cNvPr id="61443" name="Group 3"/>
          <p:cNvGrpSpPr>
            <a:grpSpLocks/>
          </p:cNvGrpSpPr>
          <p:nvPr/>
        </p:nvGrpSpPr>
        <p:grpSpPr bwMode="auto">
          <a:xfrm>
            <a:off x="3048000" y="2819400"/>
            <a:ext cx="3124200" cy="2362200"/>
            <a:chOff x="1824" y="1776"/>
            <a:chExt cx="1968" cy="1407"/>
          </a:xfrm>
        </p:grpSpPr>
        <p:sp>
          <p:nvSpPr>
            <p:cNvPr id="61446" name="Litebulb"/>
            <p:cNvSpPr>
              <a:spLocks noEditPoints="1" noChangeArrowheads="1"/>
            </p:cNvSpPr>
            <p:nvPr/>
          </p:nvSpPr>
          <p:spPr bwMode="auto">
            <a:xfrm>
              <a:off x="2496" y="2256"/>
              <a:ext cx="633" cy="92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549 w 21600"/>
                <a:gd name="T13" fmla="*/ 2190 h 21600"/>
                <a:gd name="T14" fmla="*/ 18290 w 21600"/>
                <a:gd name="T15" fmla="*/ 9274 h 21600"/>
              </a:gdLst>
              <a:ahLst/>
              <a:cxnLst>
                <a:cxn ang="T8">
                  <a:pos x="T0" y="T1"/>
                </a:cxn>
                <a:cxn ang="T9">
                  <a:pos x="T2" y="T3"/>
                </a:cxn>
                <a:cxn ang="T10">
                  <a:pos x="T4" y="T5"/>
                </a:cxn>
                <a:cxn ang="T11">
                  <a:pos x="T6" y="T7"/>
                </a:cxn>
              </a:cxnLst>
              <a:rect l="T12" t="T13" r="T14" b="T15"/>
              <a:pathLst>
                <a:path w="21600" h="21600" extrusionOk="0">
                  <a:moveTo>
                    <a:pt x="10825" y="21723"/>
                  </a:moveTo>
                  <a:lnTo>
                    <a:pt x="11215" y="21723"/>
                  </a:lnTo>
                  <a:lnTo>
                    <a:pt x="11552" y="21688"/>
                  </a:lnTo>
                  <a:lnTo>
                    <a:pt x="11916" y="21617"/>
                  </a:lnTo>
                  <a:lnTo>
                    <a:pt x="12253" y="21547"/>
                  </a:lnTo>
                  <a:lnTo>
                    <a:pt x="12617" y="21441"/>
                  </a:lnTo>
                  <a:lnTo>
                    <a:pt x="12902" y="21317"/>
                  </a:lnTo>
                  <a:lnTo>
                    <a:pt x="13162" y="21176"/>
                  </a:lnTo>
                  <a:lnTo>
                    <a:pt x="13396" y="21000"/>
                  </a:lnTo>
                  <a:lnTo>
                    <a:pt x="13655" y="20841"/>
                  </a:lnTo>
                  <a:lnTo>
                    <a:pt x="13863" y="20629"/>
                  </a:lnTo>
                  <a:lnTo>
                    <a:pt x="14045" y="20435"/>
                  </a:lnTo>
                  <a:lnTo>
                    <a:pt x="14200" y="20223"/>
                  </a:lnTo>
                  <a:lnTo>
                    <a:pt x="14356" y="19994"/>
                  </a:lnTo>
                  <a:lnTo>
                    <a:pt x="14460" y="19747"/>
                  </a:lnTo>
                  <a:lnTo>
                    <a:pt x="14512" y="19482"/>
                  </a:lnTo>
                  <a:lnTo>
                    <a:pt x="14512" y="19235"/>
                  </a:lnTo>
                  <a:lnTo>
                    <a:pt x="14512" y="19147"/>
                  </a:lnTo>
                  <a:lnTo>
                    <a:pt x="14512" y="18900"/>
                  </a:lnTo>
                  <a:lnTo>
                    <a:pt x="14512" y="18529"/>
                  </a:lnTo>
                  <a:lnTo>
                    <a:pt x="14512" y="18052"/>
                  </a:lnTo>
                  <a:lnTo>
                    <a:pt x="14512" y="17505"/>
                  </a:lnTo>
                  <a:lnTo>
                    <a:pt x="14512" y="16976"/>
                  </a:lnTo>
                  <a:lnTo>
                    <a:pt x="14512" y="16464"/>
                  </a:lnTo>
                  <a:lnTo>
                    <a:pt x="14512" y="15952"/>
                  </a:lnTo>
                  <a:lnTo>
                    <a:pt x="14512" y="15758"/>
                  </a:lnTo>
                  <a:lnTo>
                    <a:pt x="14616" y="15547"/>
                  </a:lnTo>
                  <a:lnTo>
                    <a:pt x="14694" y="15352"/>
                  </a:lnTo>
                  <a:lnTo>
                    <a:pt x="14798" y="15141"/>
                  </a:lnTo>
                  <a:lnTo>
                    <a:pt x="15161" y="14735"/>
                  </a:lnTo>
                  <a:lnTo>
                    <a:pt x="15602" y="14329"/>
                  </a:lnTo>
                  <a:lnTo>
                    <a:pt x="16745" y="13552"/>
                  </a:lnTo>
                  <a:lnTo>
                    <a:pt x="18043" y="12670"/>
                  </a:lnTo>
                  <a:lnTo>
                    <a:pt x="18744" y="12194"/>
                  </a:lnTo>
                  <a:lnTo>
                    <a:pt x="19341" y="11647"/>
                  </a:lnTo>
                  <a:lnTo>
                    <a:pt x="19938" y="11099"/>
                  </a:lnTo>
                  <a:lnTo>
                    <a:pt x="20483" y="10464"/>
                  </a:lnTo>
                  <a:lnTo>
                    <a:pt x="20743" y="10164"/>
                  </a:lnTo>
                  <a:lnTo>
                    <a:pt x="20950" y="9794"/>
                  </a:lnTo>
                  <a:lnTo>
                    <a:pt x="21132" y="9441"/>
                  </a:lnTo>
                  <a:lnTo>
                    <a:pt x="21288" y="9035"/>
                  </a:lnTo>
                  <a:lnTo>
                    <a:pt x="21444" y="8664"/>
                  </a:lnTo>
                  <a:lnTo>
                    <a:pt x="21548" y="8223"/>
                  </a:lnTo>
                  <a:lnTo>
                    <a:pt x="21600" y="7782"/>
                  </a:lnTo>
                  <a:lnTo>
                    <a:pt x="21600" y="7341"/>
                  </a:lnTo>
                  <a:lnTo>
                    <a:pt x="21600" y="6935"/>
                  </a:lnTo>
                  <a:lnTo>
                    <a:pt x="21548" y="6564"/>
                  </a:lnTo>
                  <a:lnTo>
                    <a:pt x="21496" y="6229"/>
                  </a:lnTo>
                  <a:lnTo>
                    <a:pt x="21392" y="5858"/>
                  </a:lnTo>
                  <a:lnTo>
                    <a:pt x="21288" y="5523"/>
                  </a:lnTo>
                  <a:lnTo>
                    <a:pt x="21132" y="5135"/>
                  </a:lnTo>
                  <a:lnTo>
                    <a:pt x="20950" y="4800"/>
                  </a:lnTo>
                  <a:lnTo>
                    <a:pt x="20743" y="4464"/>
                  </a:lnTo>
                  <a:lnTo>
                    <a:pt x="20535" y="4164"/>
                  </a:lnTo>
                  <a:lnTo>
                    <a:pt x="20301" y="3847"/>
                  </a:lnTo>
                  <a:lnTo>
                    <a:pt x="20042" y="3547"/>
                  </a:lnTo>
                  <a:lnTo>
                    <a:pt x="19782" y="3247"/>
                  </a:lnTo>
                  <a:lnTo>
                    <a:pt x="19133" y="2664"/>
                  </a:lnTo>
                  <a:lnTo>
                    <a:pt x="18458" y="2152"/>
                  </a:lnTo>
                  <a:lnTo>
                    <a:pt x="17705" y="1694"/>
                  </a:lnTo>
                  <a:lnTo>
                    <a:pt x="16849" y="1252"/>
                  </a:lnTo>
                  <a:lnTo>
                    <a:pt x="16407" y="1076"/>
                  </a:lnTo>
                  <a:lnTo>
                    <a:pt x="15940" y="900"/>
                  </a:lnTo>
                  <a:lnTo>
                    <a:pt x="15499" y="741"/>
                  </a:lnTo>
                  <a:lnTo>
                    <a:pt x="15057" y="600"/>
                  </a:lnTo>
                  <a:lnTo>
                    <a:pt x="14564" y="458"/>
                  </a:lnTo>
                  <a:lnTo>
                    <a:pt x="14045" y="335"/>
                  </a:lnTo>
                  <a:lnTo>
                    <a:pt x="13500" y="229"/>
                  </a:lnTo>
                  <a:lnTo>
                    <a:pt x="13006" y="158"/>
                  </a:lnTo>
                  <a:lnTo>
                    <a:pt x="12461" y="88"/>
                  </a:lnTo>
                  <a:lnTo>
                    <a:pt x="11968" y="52"/>
                  </a:lnTo>
                  <a:lnTo>
                    <a:pt x="11423" y="17"/>
                  </a:lnTo>
                  <a:lnTo>
                    <a:pt x="10825" y="17"/>
                  </a:lnTo>
                  <a:lnTo>
                    <a:pt x="10254" y="17"/>
                  </a:lnTo>
                  <a:lnTo>
                    <a:pt x="9709" y="52"/>
                  </a:lnTo>
                  <a:lnTo>
                    <a:pt x="9216" y="88"/>
                  </a:lnTo>
                  <a:lnTo>
                    <a:pt x="8671" y="158"/>
                  </a:lnTo>
                  <a:lnTo>
                    <a:pt x="8177" y="229"/>
                  </a:lnTo>
                  <a:lnTo>
                    <a:pt x="7632" y="335"/>
                  </a:lnTo>
                  <a:lnTo>
                    <a:pt x="7113" y="458"/>
                  </a:lnTo>
                  <a:lnTo>
                    <a:pt x="6620" y="600"/>
                  </a:lnTo>
                  <a:lnTo>
                    <a:pt x="6178" y="741"/>
                  </a:lnTo>
                  <a:lnTo>
                    <a:pt x="5737" y="900"/>
                  </a:lnTo>
                  <a:lnTo>
                    <a:pt x="5270" y="1076"/>
                  </a:lnTo>
                  <a:lnTo>
                    <a:pt x="4828" y="1252"/>
                  </a:lnTo>
                  <a:lnTo>
                    <a:pt x="3972" y="1694"/>
                  </a:lnTo>
                  <a:lnTo>
                    <a:pt x="3219" y="2152"/>
                  </a:lnTo>
                  <a:lnTo>
                    <a:pt x="2544" y="2664"/>
                  </a:lnTo>
                  <a:lnTo>
                    <a:pt x="1895" y="3247"/>
                  </a:lnTo>
                  <a:lnTo>
                    <a:pt x="1635" y="3547"/>
                  </a:lnTo>
                  <a:lnTo>
                    <a:pt x="1375" y="3847"/>
                  </a:lnTo>
                  <a:lnTo>
                    <a:pt x="1142" y="4164"/>
                  </a:lnTo>
                  <a:lnTo>
                    <a:pt x="934" y="4464"/>
                  </a:lnTo>
                  <a:lnTo>
                    <a:pt x="726" y="4800"/>
                  </a:lnTo>
                  <a:lnTo>
                    <a:pt x="545" y="5135"/>
                  </a:lnTo>
                  <a:lnTo>
                    <a:pt x="389" y="5523"/>
                  </a:lnTo>
                  <a:lnTo>
                    <a:pt x="285" y="5858"/>
                  </a:lnTo>
                  <a:lnTo>
                    <a:pt x="181" y="6229"/>
                  </a:lnTo>
                  <a:lnTo>
                    <a:pt x="129" y="6564"/>
                  </a:lnTo>
                  <a:lnTo>
                    <a:pt x="77" y="6935"/>
                  </a:lnTo>
                  <a:lnTo>
                    <a:pt x="77" y="7341"/>
                  </a:lnTo>
                  <a:lnTo>
                    <a:pt x="77" y="7782"/>
                  </a:lnTo>
                  <a:lnTo>
                    <a:pt x="129" y="8223"/>
                  </a:lnTo>
                  <a:lnTo>
                    <a:pt x="233" y="8664"/>
                  </a:lnTo>
                  <a:lnTo>
                    <a:pt x="389" y="9035"/>
                  </a:lnTo>
                  <a:lnTo>
                    <a:pt x="545" y="9441"/>
                  </a:lnTo>
                  <a:lnTo>
                    <a:pt x="726" y="9794"/>
                  </a:lnTo>
                  <a:lnTo>
                    <a:pt x="934" y="10164"/>
                  </a:lnTo>
                  <a:lnTo>
                    <a:pt x="1194" y="10464"/>
                  </a:lnTo>
                  <a:lnTo>
                    <a:pt x="1739" y="11099"/>
                  </a:lnTo>
                  <a:lnTo>
                    <a:pt x="2336" y="11647"/>
                  </a:lnTo>
                  <a:lnTo>
                    <a:pt x="2933" y="12194"/>
                  </a:lnTo>
                  <a:lnTo>
                    <a:pt x="3634" y="12670"/>
                  </a:lnTo>
                  <a:lnTo>
                    <a:pt x="4932" y="13552"/>
                  </a:lnTo>
                  <a:lnTo>
                    <a:pt x="6075" y="14329"/>
                  </a:lnTo>
                  <a:lnTo>
                    <a:pt x="6516" y="14735"/>
                  </a:lnTo>
                  <a:lnTo>
                    <a:pt x="6879" y="15141"/>
                  </a:lnTo>
                  <a:lnTo>
                    <a:pt x="6983" y="15352"/>
                  </a:lnTo>
                  <a:lnTo>
                    <a:pt x="7061" y="15547"/>
                  </a:lnTo>
                  <a:lnTo>
                    <a:pt x="7165" y="15758"/>
                  </a:lnTo>
                  <a:lnTo>
                    <a:pt x="7165" y="15952"/>
                  </a:lnTo>
                  <a:lnTo>
                    <a:pt x="7165" y="16464"/>
                  </a:lnTo>
                  <a:lnTo>
                    <a:pt x="7165" y="16976"/>
                  </a:lnTo>
                  <a:lnTo>
                    <a:pt x="7165" y="17505"/>
                  </a:lnTo>
                  <a:lnTo>
                    <a:pt x="7165" y="18052"/>
                  </a:lnTo>
                  <a:lnTo>
                    <a:pt x="7165" y="18529"/>
                  </a:lnTo>
                  <a:lnTo>
                    <a:pt x="7165" y="18900"/>
                  </a:lnTo>
                  <a:lnTo>
                    <a:pt x="7165" y="19147"/>
                  </a:lnTo>
                  <a:lnTo>
                    <a:pt x="7165" y="19235"/>
                  </a:lnTo>
                  <a:lnTo>
                    <a:pt x="7165" y="19482"/>
                  </a:lnTo>
                  <a:lnTo>
                    <a:pt x="7217" y="19747"/>
                  </a:lnTo>
                  <a:lnTo>
                    <a:pt x="7321" y="19994"/>
                  </a:lnTo>
                  <a:lnTo>
                    <a:pt x="7476" y="20223"/>
                  </a:lnTo>
                  <a:lnTo>
                    <a:pt x="7632" y="20435"/>
                  </a:lnTo>
                  <a:lnTo>
                    <a:pt x="7814" y="20629"/>
                  </a:lnTo>
                  <a:lnTo>
                    <a:pt x="8022" y="20841"/>
                  </a:lnTo>
                  <a:lnTo>
                    <a:pt x="8281" y="21000"/>
                  </a:lnTo>
                  <a:lnTo>
                    <a:pt x="8515" y="21176"/>
                  </a:lnTo>
                  <a:lnTo>
                    <a:pt x="8775" y="21317"/>
                  </a:lnTo>
                  <a:lnTo>
                    <a:pt x="9060" y="21441"/>
                  </a:lnTo>
                  <a:lnTo>
                    <a:pt x="9424" y="21547"/>
                  </a:lnTo>
                  <a:lnTo>
                    <a:pt x="9761" y="21617"/>
                  </a:lnTo>
                  <a:lnTo>
                    <a:pt x="10125" y="21688"/>
                  </a:lnTo>
                  <a:lnTo>
                    <a:pt x="10462" y="21723"/>
                  </a:lnTo>
                  <a:lnTo>
                    <a:pt x="10825" y="21723"/>
                  </a:lnTo>
                  <a:close/>
                </a:path>
                <a:path w="21600" h="21600" extrusionOk="0">
                  <a:moveTo>
                    <a:pt x="9242" y="14417"/>
                  </a:moveTo>
                  <a:lnTo>
                    <a:pt x="8541" y="12035"/>
                  </a:lnTo>
                  <a:lnTo>
                    <a:pt x="7295" y="10129"/>
                  </a:lnTo>
                  <a:lnTo>
                    <a:pt x="6905" y="9652"/>
                  </a:lnTo>
                  <a:lnTo>
                    <a:pt x="8541" y="10182"/>
                  </a:lnTo>
                  <a:lnTo>
                    <a:pt x="9787" y="9547"/>
                  </a:lnTo>
                  <a:lnTo>
                    <a:pt x="11189" y="10129"/>
                  </a:lnTo>
                  <a:lnTo>
                    <a:pt x="12279" y="9547"/>
                  </a:lnTo>
                  <a:lnTo>
                    <a:pt x="13370" y="10076"/>
                  </a:lnTo>
                  <a:lnTo>
                    <a:pt x="14850" y="9652"/>
                  </a:lnTo>
                  <a:lnTo>
                    <a:pt x="12902" y="12247"/>
                  </a:lnTo>
                  <a:lnTo>
                    <a:pt x="12357" y="14417"/>
                  </a:lnTo>
                  <a:moveTo>
                    <a:pt x="7191" y="15952"/>
                  </a:moveTo>
                  <a:lnTo>
                    <a:pt x="14512" y="15952"/>
                  </a:lnTo>
                  <a:lnTo>
                    <a:pt x="14512" y="17064"/>
                  </a:lnTo>
                  <a:lnTo>
                    <a:pt x="7191" y="17047"/>
                  </a:lnTo>
                  <a:lnTo>
                    <a:pt x="7191" y="18123"/>
                  </a:lnTo>
                  <a:lnTo>
                    <a:pt x="14512" y="18158"/>
                  </a:lnTo>
                  <a:lnTo>
                    <a:pt x="14538" y="19182"/>
                  </a:lnTo>
                  <a:lnTo>
                    <a:pt x="7217" y="19182"/>
                  </a:lnTo>
                </a:path>
              </a:pathLst>
            </a:custGeom>
            <a:solidFill>
              <a:srgbClr val="FFFFCC"/>
            </a:solidFill>
            <a:ln w="57150">
              <a:solidFill>
                <a:srgbClr val="000000"/>
              </a:solidFill>
              <a:miter lim="800000"/>
              <a:headEnd/>
              <a:tailEnd/>
            </a:ln>
          </p:spPr>
          <p:txBody>
            <a:bodyPr/>
            <a:lstStyle/>
            <a:p>
              <a:endParaRPr lang="en-GB"/>
            </a:p>
          </p:txBody>
        </p:sp>
        <p:sp>
          <p:nvSpPr>
            <p:cNvPr id="61447" name="Line 5"/>
            <p:cNvSpPr>
              <a:spLocks noChangeShapeType="1"/>
            </p:cNvSpPr>
            <p:nvPr/>
          </p:nvSpPr>
          <p:spPr bwMode="auto">
            <a:xfrm>
              <a:off x="3216" y="2832"/>
              <a:ext cx="528" cy="288"/>
            </a:xfrm>
            <a:prstGeom prst="line">
              <a:avLst/>
            </a:prstGeom>
            <a:noFill/>
            <a:ln w="9525">
              <a:solidFill>
                <a:schemeClr val="tx1"/>
              </a:solidFill>
              <a:round/>
              <a:headEnd/>
              <a:tailEnd/>
            </a:ln>
          </p:spPr>
          <p:txBody>
            <a:bodyPr>
              <a:spAutoFit/>
            </a:bodyPr>
            <a:lstStyle/>
            <a:p>
              <a:endParaRPr lang="en-GB"/>
            </a:p>
          </p:txBody>
        </p:sp>
        <p:sp>
          <p:nvSpPr>
            <p:cNvPr id="61448" name="Line 6"/>
            <p:cNvSpPr>
              <a:spLocks noChangeShapeType="1"/>
            </p:cNvSpPr>
            <p:nvPr/>
          </p:nvSpPr>
          <p:spPr bwMode="auto">
            <a:xfrm>
              <a:off x="3264" y="2544"/>
              <a:ext cx="528" cy="0"/>
            </a:xfrm>
            <a:prstGeom prst="line">
              <a:avLst/>
            </a:prstGeom>
            <a:noFill/>
            <a:ln w="9525">
              <a:solidFill>
                <a:schemeClr val="tx1"/>
              </a:solidFill>
              <a:round/>
              <a:headEnd/>
              <a:tailEnd/>
            </a:ln>
          </p:spPr>
          <p:txBody>
            <a:bodyPr>
              <a:spAutoFit/>
            </a:bodyPr>
            <a:lstStyle/>
            <a:p>
              <a:endParaRPr lang="en-GB"/>
            </a:p>
          </p:txBody>
        </p:sp>
        <p:sp>
          <p:nvSpPr>
            <p:cNvPr id="61449" name="Line 7"/>
            <p:cNvSpPr>
              <a:spLocks noChangeShapeType="1"/>
            </p:cNvSpPr>
            <p:nvPr/>
          </p:nvSpPr>
          <p:spPr bwMode="auto">
            <a:xfrm flipV="1">
              <a:off x="3168" y="1968"/>
              <a:ext cx="384" cy="336"/>
            </a:xfrm>
            <a:prstGeom prst="line">
              <a:avLst/>
            </a:prstGeom>
            <a:noFill/>
            <a:ln w="9525">
              <a:solidFill>
                <a:schemeClr val="tx1"/>
              </a:solidFill>
              <a:round/>
              <a:headEnd/>
              <a:tailEnd/>
            </a:ln>
          </p:spPr>
          <p:txBody>
            <a:bodyPr>
              <a:spAutoFit/>
            </a:bodyPr>
            <a:lstStyle/>
            <a:p>
              <a:endParaRPr lang="en-GB"/>
            </a:p>
          </p:txBody>
        </p:sp>
        <p:sp>
          <p:nvSpPr>
            <p:cNvPr id="61450" name="Line 8"/>
            <p:cNvSpPr>
              <a:spLocks noChangeShapeType="1"/>
            </p:cNvSpPr>
            <p:nvPr/>
          </p:nvSpPr>
          <p:spPr bwMode="auto">
            <a:xfrm flipV="1">
              <a:off x="2832" y="1776"/>
              <a:ext cx="0" cy="384"/>
            </a:xfrm>
            <a:prstGeom prst="line">
              <a:avLst/>
            </a:prstGeom>
            <a:noFill/>
            <a:ln w="9525">
              <a:solidFill>
                <a:schemeClr val="tx1"/>
              </a:solidFill>
              <a:round/>
              <a:headEnd/>
              <a:tailEnd/>
            </a:ln>
          </p:spPr>
          <p:txBody>
            <a:bodyPr>
              <a:spAutoFit/>
            </a:bodyPr>
            <a:lstStyle/>
            <a:p>
              <a:endParaRPr lang="en-GB"/>
            </a:p>
          </p:txBody>
        </p:sp>
        <p:sp>
          <p:nvSpPr>
            <p:cNvPr id="61451" name="Line 9"/>
            <p:cNvSpPr>
              <a:spLocks noChangeShapeType="1"/>
            </p:cNvSpPr>
            <p:nvPr/>
          </p:nvSpPr>
          <p:spPr bwMode="auto">
            <a:xfrm flipH="1">
              <a:off x="1920" y="2832"/>
              <a:ext cx="528" cy="288"/>
            </a:xfrm>
            <a:prstGeom prst="line">
              <a:avLst/>
            </a:prstGeom>
            <a:noFill/>
            <a:ln w="9525">
              <a:solidFill>
                <a:schemeClr val="tx1"/>
              </a:solidFill>
              <a:round/>
              <a:headEnd/>
              <a:tailEnd/>
            </a:ln>
          </p:spPr>
          <p:txBody>
            <a:bodyPr>
              <a:spAutoFit/>
            </a:bodyPr>
            <a:lstStyle/>
            <a:p>
              <a:endParaRPr lang="en-GB"/>
            </a:p>
          </p:txBody>
        </p:sp>
        <p:sp>
          <p:nvSpPr>
            <p:cNvPr id="61452" name="Line 10"/>
            <p:cNvSpPr>
              <a:spLocks noChangeShapeType="1"/>
            </p:cNvSpPr>
            <p:nvPr/>
          </p:nvSpPr>
          <p:spPr bwMode="auto">
            <a:xfrm flipH="1">
              <a:off x="1824" y="2544"/>
              <a:ext cx="528" cy="0"/>
            </a:xfrm>
            <a:prstGeom prst="line">
              <a:avLst/>
            </a:prstGeom>
            <a:noFill/>
            <a:ln w="9525">
              <a:solidFill>
                <a:schemeClr val="tx1"/>
              </a:solidFill>
              <a:round/>
              <a:headEnd/>
              <a:tailEnd/>
            </a:ln>
          </p:spPr>
          <p:txBody>
            <a:bodyPr>
              <a:spAutoFit/>
            </a:bodyPr>
            <a:lstStyle/>
            <a:p>
              <a:endParaRPr lang="en-GB"/>
            </a:p>
          </p:txBody>
        </p:sp>
        <p:sp>
          <p:nvSpPr>
            <p:cNvPr id="61453" name="Line 11"/>
            <p:cNvSpPr>
              <a:spLocks noChangeShapeType="1"/>
            </p:cNvSpPr>
            <p:nvPr/>
          </p:nvSpPr>
          <p:spPr bwMode="auto">
            <a:xfrm flipH="1" flipV="1">
              <a:off x="2016" y="1968"/>
              <a:ext cx="384" cy="336"/>
            </a:xfrm>
            <a:prstGeom prst="line">
              <a:avLst/>
            </a:prstGeom>
            <a:noFill/>
            <a:ln w="9525">
              <a:solidFill>
                <a:schemeClr val="tx1"/>
              </a:solidFill>
              <a:round/>
              <a:headEnd/>
              <a:tailEnd/>
            </a:ln>
          </p:spPr>
          <p:txBody>
            <a:bodyPr>
              <a:spAutoFit/>
            </a:bodyPr>
            <a:lstStyle/>
            <a:p>
              <a:endParaRPr lang="en-GB"/>
            </a:p>
          </p:txBody>
        </p:sp>
      </p:grpSp>
      <p:sp>
        <p:nvSpPr>
          <p:cNvPr id="61444" name="Rectangle 12"/>
          <p:cNvSpPr>
            <a:spLocks noGrp="1" noChangeArrowheads="1"/>
          </p:cNvSpPr>
          <p:nvPr>
            <p:ph type="body" idx="1"/>
          </p:nvPr>
        </p:nvSpPr>
        <p:spPr>
          <a:xfrm>
            <a:off x="457200" y="5527675"/>
            <a:ext cx="8229600" cy="873125"/>
          </a:xfrm>
        </p:spPr>
        <p:txBody>
          <a:bodyPr/>
          <a:lstStyle/>
          <a:p>
            <a:pPr algn="ctr" rtl="0" eaLnBrk="1" hangingPunct="1">
              <a:lnSpc>
                <a:spcPct val="90000"/>
              </a:lnSpc>
              <a:buFont typeface="Wingdings" pitchFamily="2" charset="2"/>
              <a:buNone/>
            </a:pPr>
            <a:r>
              <a:rPr lang="en-US" sz="2800" smtClean="0"/>
              <a:t>Develop the attitude, the desire, the eagerness to learn the Qur’an.</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228600"/>
            <a:ext cx="8229600" cy="1143000"/>
          </a:xfrm>
        </p:spPr>
        <p:txBody>
          <a:bodyPr/>
          <a:lstStyle/>
          <a:p>
            <a:pPr eaLnBrk="1" hangingPunct="1"/>
            <a:r>
              <a:rPr lang="en-US" sz="4800" dirty="0" smtClean="0">
                <a:latin typeface="Tahoma" pitchFamily="34" charset="0"/>
                <a:ea typeface="Tahoma" pitchFamily="34" charset="0"/>
                <a:cs typeface="Tahoma" pitchFamily="34" charset="0"/>
              </a:rPr>
              <a:t>Talk about it!</a:t>
            </a:r>
            <a:endParaRPr lang="ar-SA" dirty="0" smtClean="0">
              <a:latin typeface="Tahoma" pitchFamily="34" charset="0"/>
              <a:ea typeface="Tahoma" pitchFamily="34" charset="0"/>
              <a:cs typeface="Tahoma" pitchFamily="34" charset="0"/>
            </a:endParaRPr>
          </a:p>
        </p:txBody>
      </p:sp>
      <p:sp>
        <p:nvSpPr>
          <p:cNvPr id="62467" name="Rectangle 3"/>
          <p:cNvSpPr>
            <a:spLocks noGrp="1" noChangeArrowheads="1"/>
          </p:cNvSpPr>
          <p:nvPr>
            <p:ph type="body" idx="1"/>
          </p:nvPr>
        </p:nvSpPr>
        <p:spPr>
          <a:xfrm>
            <a:off x="76200" y="1447800"/>
            <a:ext cx="9067800" cy="5181600"/>
          </a:xfrm>
        </p:spPr>
        <p:txBody>
          <a:bodyPr/>
          <a:lstStyle/>
          <a:p>
            <a:pPr marL="609600" indent="-609600" algn="l" rtl="0" eaLnBrk="1" hangingPunct="1">
              <a:lnSpc>
                <a:spcPct val="155000"/>
              </a:lnSpc>
              <a:spcBef>
                <a:spcPct val="0"/>
              </a:spcBef>
              <a:buNone/>
            </a:pPr>
            <a:r>
              <a:rPr lang="en-US" dirty="0" smtClean="0">
                <a:cs typeface="Nafees Nastaleeq v1.01" pitchFamily="2" charset="-78"/>
              </a:rPr>
              <a:t>We talk 1,000s of thing everyday, so: </a:t>
            </a:r>
          </a:p>
          <a:p>
            <a:pPr marL="609600" indent="-609600" algn="l" rtl="0" eaLnBrk="1" hangingPunct="1">
              <a:lnSpc>
                <a:spcPct val="155000"/>
              </a:lnSpc>
              <a:spcBef>
                <a:spcPct val="0"/>
              </a:spcBef>
            </a:pPr>
            <a:r>
              <a:rPr lang="en-US" dirty="0" smtClean="0">
                <a:cs typeface="Nafees Nastaleeq v1.01" pitchFamily="2" charset="-78"/>
              </a:rPr>
              <a:t>Just talk at least for 1 min</a:t>
            </a:r>
          </a:p>
          <a:p>
            <a:pPr marL="1009650" lvl="1" indent="-609600" algn="l" rtl="0" eaLnBrk="1" hangingPunct="1">
              <a:spcBef>
                <a:spcPct val="0"/>
              </a:spcBef>
            </a:pPr>
            <a:r>
              <a:rPr lang="en-US" dirty="0" smtClean="0">
                <a:cs typeface="Nafees Nastaleeq v1.01" pitchFamily="2" charset="-78"/>
              </a:rPr>
              <a:t>about the Qur</a:t>
            </a:r>
            <a:r>
              <a:rPr lang="en-US" dirty="0" smtClean="0">
                <a:latin typeface="Nafees Nastaleeq v1.01" pitchFamily="2" charset="-78"/>
                <a:cs typeface="Nafees Nastaleeq v1.01" pitchFamily="2" charset="-78"/>
              </a:rPr>
              <a:t>’</a:t>
            </a:r>
            <a:r>
              <a:rPr lang="en-US" dirty="0" smtClean="0">
                <a:cs typeface="Nafees Nastaleeq v1.01" pitchFamily="2" charset="-78"/>
              </a:rPr>
              <a:t>an</a:t>
            </a:r>
            <a:r>
              <a:rPr lang="en-US" dirty="0" smtClean="0">
                <a:latin typeface="Nafees Nastaleeq v1.01" pitchFamily="2" charset="-78"/>
                <a:cs typeface="Nafees Nastaleeq v1.01" pitchFamily="2" charset="-78"/>
              </a:rPr>
              <a:t>…</a:t>
            </a:r>
            <a:r>
              <a:rPr lang="en-US" dirty="0" smtClean="0">
                <a:cs typeface="Nafees Nastaleeq v1.01" pitchFamily="2" charset="-78"/>
              </a:rPr>
              <a:t> </a:t>
            </a:r>
            <a:br>
              <a:rPr lang="en-US" dirty="0" smtClean="0">
                <a:cs typeface="Nafees Nastaleeq v1.01" pitchFamily="2" charset="-78"/>
              </a:rPr>
            </a:br>
            <a:r>
              <a:rPr lang="en-US" dirty="0" smtClean="0">
                <a:cs typeface="Nafees Nastaleeq v1.01" pitchFamily="2" charset="-78"/>
              </a:rPr>
              <a:t>about what you learnt today, </a:t>
            </a:r>
            <a:br>
              <a:rPr lang="en-US" dirty="0" smtClean="0">
                <a:cs typeface="Nafees Nastaleeq v1.01" pitchFamily="2" charset="-78"/>
              </a:rPr>
            </a:br>
            <a:r>
              <a:rPr lang="en-US" dirty="0" smtClean="0">
                <a:cs typeface="Nafees Nastaleeq v1.01" pitchFamily="2" charset="-78"/>
              </a:rPr>
              <a:t>about a verse, </a:t>
            </a:r>
            <a:br>
              <a:rPr lang="en-US" dirty="0" smtClean="0">
                <a:cs typeface="Nafees Nastaleeq v1.01" pitchFamily="2" charset="-78"/>
              </a:rPr>
            </a:br>
            <a:r>
              <a:rPr lang="en-US" dirty="0" smtClean="0">
                <a:cs typeface="Nafees Nastaleeq v1.01" pitchFamily="2" charset="-78"/>
              </a:rPr>
              <a:t>about a grammar rule </a:t>
            </a:r>
            <a:r>
              <a:rPr lang="en-US" dirty="0" smtClean="0">
                <a:latin typeface="Nafees Nastaleeq v1.01" pitchFamily="2" charset="-78"/>
                <a:cs typeface="Nafees Nastaleeq v1.01" pitchFamily="2" charset="-78"/>
              </a:rPr>
              <a:t>…</a:t>
            </a:r>
            <a:endParaRPr lang="en-US" dirty="0" smtClean="0">
              <a:cs typeface="Nafees Nastaleeq v1.01" pitchFamily="2" charset="-78"/>
            </a:endParaRPr>
          </a:p>
          <a:p>
            <a:pPr marL="609600" indent="-609600" algn="l" rtl="0" eaLnBrk="1" hangingPunct="1">
              <a:lnSpc>
                <a:spcPct val="155000"/>
              </a:lnSpc>
              <a:spcBef>
                <a:spcPct val="0"/>
              </a:spcBef>
            </a:pPr>
            <a:r>
              <a:rPr lang="en-US" dirty="0" smtClean="0">
                <a:cs typeface="Nafees Nastaleeq v1.01" pitchFamily="2" charset="-78"/>
              </a:rPr>
              <a:t>Talk to family, friends, colleagues at work and in business. </a:t>
            </a:r>
            <a:endParaRPr lang="ar-SA" dirty="0" smtClean="0">
              <a:latin typeface="Nafees Web Naskh" pitchFamily="2" charset="-78"/>
              <a:cs typeface="Nafees Nastaleeq v1.01" pitchFamily="2" charset="-78"/>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228600"/>
            <a:ext cx="8229600" cy="1143000"/>
          </a:xfrm>
        </p:spPr>
        <p:txBody>
          <a:bodyPr/>
          <a:lstStyle/>
          <a:p>
            <a:pPr rtl="0" eaLnBrk="1" hangingPunct="1"/>
            <a:r>
              <a:rPr lang="en-US" sz="4800" smtClean="0">
                <a:cs typeface="Tahoma" pitchFamily="34" charset="0"/>
              </a:rPr>
              <a:t>Benefits …</a:t>
            </a:r>
            <a:endParaRPr lang="ar-SA" sz="4800" smtClean="0">
              <a:cs typeface="Tahoma" pitchFamily="34" charset="0"/>
            </a:endParaRPr>
          </a:p>
        </p:txBody>
      </p:sp>
      <p:sp>
        <p:nvSpPr>
          <p:cNvPr id="63491" name="Rectangle 3"/>
          <p:cNvSpPr>
            <a:spLocks noGrp="1" noChangeArrowheads="1"/>
          </p:cNvSpPr>
          <p:nvPr>
            <p:ph type="body" idx="1"/>
          </p:nvPr>
        </p:nvSpPr>
        <p:spPr>
          <a:xfrm>
            <a:off x="228600" y="1447800"/>
            <a:ext cx="8686800" cy="5181600"/>
          </a:xfrm>
        </p:spPr>
        <p:txBody>
          <a:bodyPr/>
          <a:lstStyle/>
          <a:p>
            <a:pPr marL="609600" indent="-609600" algn="l" rtl="0" eaLnBrk="1" hangingPunct="1">
              <a:lnSpc>
                <a:spcPct val="155000"/>
              </a:lnSpc>
              <a:spcBef>
                <a:spcPct val="0"/>
              </a:spcBef>
              <a:buFont typeface="Wingdings" pitchFamily="2" charset="2"/>
              <a:buAutoNum type="arabicPeriod"/>
            </a:pPr>
            <a:r>
              <a:rPr lang="ar-SA" sz="4400" dirty="0" smtClean="0">
                <a:latin typeface="Nafees Web Naskh" pitchFamily="2" charset="-78"/>
                <a:cs typeface="Tajweed" pitchFamily="2" charset="-78"/>
              </a:rPr>
              <a:t>خيركم من تعلم القرآن  </a:t>
            </a:r>
            <a:r>
              <a:rPr lang="ur-PK" sz="4400" dirty="0" smtClean="0">
                <a:latin typeface="Nafees Web Naskh" pitchFamily="2" charset="-78"/>
                <a:cs typeface="Tajweed" pitchFamily="2" charset="-78"/>
              </a:rPr>
              <a:t>وعلمه</a:t>
            </a:r>
            <a:r>
              <a:rPr lang="ar-SA" sz="4400" dirty="0" smtClean="0">
                <a:latin typeface="Nafees Web Naskh" pitchFamily="2" charset="-78"/>
                <a:cs typeface="Tajweed" pitchFamily="2" charset="-78"/>
              </a:rPr>
              <a:t>.     </a:t>
            </a:r>
            <a:endParaRPr lang="en-US" sz="4400" dirty="0" smtClean="0">
              <a:latin typeface="Nafees Web Naskh" pitchFamily="2" charset="-78"/>
              <a:cs typeface="Tajweed" pitchFamily="2" charset="-78"/>
            </a:endParaRPr>
          </a:p>
          <a:p>
            <a:pPr marL="1104900" lvl="1" indent="-533400" algn="l" rtl="0" eaLnBrk="1" hangingPunct="1">
              <a:lnSpc>
                <a:spcPct val="155000"/>
              </a:lnSpc>
              <a:spcBef>
                <a:spcPct val="0"/>
              </a:spcBef>
              <a:buFont typeface="Wingdings" pitchFamily="2" charset="2"/>
              <a:buNone/>
            </a:pPr>
            <a:r>
              <a:rPr lang="en-US" sz="4000" dirty="0" smtClean="0">
                <a:cs typeface="Tajweed" pitchFamily="2" charset="-78"/>
              </a:rPr>
              <a:t>So, you started learning! </a:t>
            </a:r>
            <a:br>
              <a:rPr lang="en-US" sz="4000" dirty="0" smtClean="0">
                <a:cs typeface="Tajweed" pitchFamily="2" charset="-78"/>
              </a:rPr>
            </a:br>
            <a:r>
              <a:rPr lang="en-US" sz="4000" dirty="0" smtClean="0">
                <a:cs typeface="Tajweed" pitchFamily="2" charset="-78"/>
              </a:rPr>
              <a:t>Now start teaching …</a:t>
            </a:r>
            <a:endParaRPr lang="ar-SA" sz="4000" dirty="0" smtClean="0">
              <a:cs typeface="Tajweed" pitchFamily="2" charset="-78"/>
            </a:endParaRPr>
          </a:p>
          <a:p>
            <a:pPr marL="609600" indent="-609600" algn="l" rtl="0" eaLnBrk="1" hangingPunct="1">
              <a:lnSpc>
                <a:spcPct val="155000"/>
              </a:lnSpc>
              <a:spcBef>
                <a:spcPct val="0"/>
              </a:spcBef>
              <a:buFont typeface="Wingdings" pitchFamily="2" charset="2"/>
              <a:buAutoNum type="arabicPeriod"/>
            </a:pPr>
            <a:r>
              <a:rPr lang="ar-SA" sz="4400" dirty="0" smtClean="0">
                <a:latin typeface="Nafees Web Naskh" pitchFamily="2" charset="-78"/>
                <a:cs typeface="Tajweed" pitchFamily="2" charset="-78"/>
              </a:rPr>
              <a:t>بلغوا عني ولو </a:t>
            </a:r>
            <a:r>
              <a:rPr lang="ur-PK" sz="4400" dirty="0" smtClean="0">
                <a:latin typeface="Nafees Web Naskh" pitchFamily="2" charset="-78"/>
                <a:cs typeface="Tajweed" pitchFamily="2" charset="-78"/>
              </a:rPr>
              <a:t>آية</a:t>
            </a:r>
            <a:endParaRPr lang="ar-SA" sz="4400" dirty="0" smtClean="0">
              <a:latin typeface="Nafees Web Naskh" pitchFamily="2" charset="-78"/>
              <a:cs typeface="Tajweed" pitchFamily="2" charset="-78"/>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304800"/>
            <a:ext cx="8229600" cy="1143000"/>
          </a:xfrm>
        </p:spPr>
        <p:txBody>
          <a:bodyPr/>
          <a:lstStyle/>
          <a:p>
            <a:pPr eaLnBrk="1" hangingPunct="1"/>
            <a:r>
              <a:rPr lang="en-US" sz="4800" smtClean="0">
                <a:cs typeface="Tahoma" pitchFamily="34" charset="0"/>
              </a:rPr>
              <a:t>Benefits …</a:t>
            </a:r>
            <a:endParaRPr lang="ar-SA" smtClean="0">
              <a:cs typeface="Tahoma" pitchFamily="34" charset="0"/>
            </a:endParaRPr>
          </a:p>
        </p:txBody>
      </p:sp>
      <p:sp>
        <p:nvSpPr>
          <p:cNvPr id="64515" name="Rectangle 3"/>
          <p:cNvSpPr>
            <a:spLocks noGrp="1" noChangeArrowheads="1"/>
          </p:cNvSpPr>
          <p:nvPr>
            <p:ph type="body" idx="1"/>
          </p:nvPr>
        </p:nvSpPr>
        <p:spPr>
          <a:xfrm>
            <a:off x="0" y="1447800"/>
            <a:ext cx="9144000" cy="5181600"/>
          </a:xfrm>
        </p:spPr>
        <p:txBody>
          <a:bodyPr/>
          <a:lstStyle/>
          <a:p>
            <a:pPr marL="609600" indent="-609600" algn="l" rtl="0" eaLnBrk="1" hangingPunct="1">
              <a:lnSpc>
                <a:spcPct val="150000"/>
              </a:lnSpc>
            </a:pPr>
            <a:r>
              <a:rPr lang="en-US" dirty="0" smtClean="0">
                <a:cs typeface="Nafees Nastaleeq v1.01" pitchFamily="2" charset="-78"/>
              </a:rPr>
              <a:t>Greatest gift for children: Your training them using the Qur’an</a:t>
            </a:r>
            <a:endParaRPr lang="ur-PK" dirty="0" smtClean="0">
              <a:cs typeface="Nafees Nastaleeq v1.01" pitchFamily="2" charset="-78"/>
            </a:endParaRPr>
          </a:p>
          <a:p>
            <a:pPr marL="609600" indent="-609600" algn="l" rtl="0" eaLnBrk="1" hangingPunct="1">
              <a:lnSpc>
                <a:spcPct val="150000"/>
              </a:lnSpc>
            </a:pPr>
            <a:r>
              <a:rPr lang="en-US" dirty="0" smtClean="0">
                <a:cs typeface="Nafees Nastaleeq v1.01" pitchFamily="2" charset="-78"/>
              </a:rPr>
              <a:t>Best means to call the friends towards Islam… using the Qur’an</a:t>
            </a:r>
            <a:endParaRPr lang="ar-SA" dirty="0" smtClean="0">
              <a:cs typeface="Nafees Nastaleeq v1.01" pitchFamily="2" charset="-78"/>
            </a:endParaRPr>
          </a:p>
          <a:p>
            <a:pPr marL="609600" indent="-609600" algn="l" rtl="0" eaLnBrk="1" hangingPunct="1">
              <a:lnSpc>
                <a:spcPct val="150000"/>
              </a:lnSpc>
            </a:pPr>
            <a:r>
              <a:rPr lang="en-US" dirty="0" smtClean="0">
                <a:cs typeface="Nafees Nastaleeq v1.01" pitchFamily="2" charset="-78"/>
              </a:rPr>
              <a:t>Best ‘excuse’ to start working among friends </a:t>
            </a:r>
            <a:endParaRPr lang="ar-SA" dirty="0" smtClean="0">
              <a:cs typeface="Nafees Nastaleeq v1.01" pitchFamily="2" charset="-78"/>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304800"/>
            <a:ext cx="8229600" cy="1143000"/>
          </a:xfrm>
        </p:spPr>
        <p:txBody>
          <a:bodyPr/>
          <a:lstStyle/>
          <a:p>
            <a:pPr rtl="0" eaLnBrk="1" hangingPunct="1"/>
            <a:r>
              <a:rPr lang="en-US" sz="6000" smtClean="0">
                <a:cs typeface="Tahoma" pitchFamily="34" charset="0"/>
              </a:rPr>
              <a:t>Effects..</a:t>
            </a:r>
            <a:endParaRPr lang="ar-SA" sz="4800" smtClean="0">
              <a:cs typeface="Tahoma" pitchFamily="34" charset="0"/>
            </a:endParaRPr>
          </a:p>
        </p:txBody>
      </p:sp>
      <p:sp>
        <p:nvSpPr>
          <p:cNvPr id="65539" name="Rectangle 3"/>
          <p:cNvSpPr>
            <a:spLocks noGrp="1" noChangeArrowheads="1"/>
          </p:cNvSpPr>
          <p:nvPr>
            <p:ph type="body" idx="1"/>
          </p:nvPr>
        </p:nvSpPr>
        <p:spPr>
          <a:xfrm>
            <a:off x="228600" y="1447800"/>
            <a:ext cx="8686800" cy="5181600"/>
          </a:xfrm>
        </p:spPr>
        <p:txBody>
          <a:bodyPr/>
          <a:lstStyle/>
          <a:p>
            <a:pPr marL="609600" indent="-609600" eaLnBrk="1" hangingPunct="1">
              <a:lnSpc>
                <a:spcPct val="150000"/>
              </a:lnSpc>
              <a:buFont typeface="Wingdings" pitchFamily="2" charset="2"/>
              <a:buNone/>
            </a:pPr>
            <a:endParaRPr lang="ar-SA" sz="3600" dirty="0" smtClean="0">
              <a:cs typeface="Tahoma" pitchFamily="34" charset="0"/>
            </a:endParaRPr>
          </a:p>
          <a:p>
            <a:pPr marL="609600" indent="-609600" algn="l" rtl="0" eaLnBrk="1" hangingPunct="1">
              <a:lnSpc>
                <a:spcPct val="150000"/>
              </a:lnSpc>
            </a:pPr>
            <a:r>
              <a:rPr lang="en-US" sz="3600" dirty="0" smtClean="0">
                <a:cs typeface="Tahoma" pitchFamily="34" charset="0"/>
              </a:rPr>
              <a:t>No one can say, the way Allah says… </a:t>
            </a:r>
          </a:p>
          <a:p>
            <a:pPr marL="609600" indent="-609600" algn="l" rtl="0" eaLnBrk="1" hangingPunct="1">
              <a:lnSpc>
                <a:spcPct val="150000"/>
              </a:lnSpc>
            </a:pPr>
            <a:r>
              <a:rPr lang="en-US" sz="3600" dirty="0" smtClean="0">
                <a:cs typeface="Tahoma" pitchFamily="34" charset="0"/>
              </a:rPr>
              <a:t>No one can have as much effect, as the ‘Speech’ of Allah</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smtClean="0"/>
              <a:t>Remember the Golden Rule!</a:t>
            </a:r>
          </a:p>
        </p:txBody>
      </p:sp>
      <p:sp>
        <p:nvSpPr>
          <p:cNvPr id="66563" name="Rectangle 3"/>
          <p:cNvSpPr>
            <a:spLocks noGrp="1" noChangeArrowheads="1"/>
          </p:cNvSpPr>
          <p:nvPr>
            <p:ph type="body" idx="1"/>
          </p:nvPr>
        </p:nvSpPr>
        <p:spPr>
          <a:xfrm>
            <a:off x="457200" y="1600200"/>
            <a:ext cx="8686800" cy="4530725"/>
          </a:xfrm>
        </p:spPr>
        <p:txBody>
          <a:bodyPr/>
          <a:lstStyle/>
          <a:p>
            <a:pPr algn="l" rtl="0" eaLnBrk="1" hangingPunct="1"/>
            <a:r>
              <a:rPr lang="en-US" sz="4400" dirty="0" smtClean="0"/>
              <a:t>I listen, I forget</a:t>
            </a:r>
          </a:p>
          <a:p>
            <a:pPr algn="l" rtl="0" eaLnBrk="1" hangingPunct="1"/>
            <a:r>
              <a:rPr lang="en-US" sz="5400" dirty="0" smtClean="0"/>
              <a:t>I see, I remember</a:t>
            </a:r>
          </a:p>
          <a:p>
            <a:pPr algn="l" rtl="0" eaLnBrk="1" hangingPunct="1"/>
            <a:r>
              <a:rPr lang="en-US" sz="6000" dirty="0" smtClean="0"/>
              <a:t>I practice, I learn</a:t>
            </a:r>
          </a:p>
          <a:p>
            <a:pPr algn="l" rtl="0" eaLnBrk="1" hangingPunct="1"/>
            <a:r>
              <a:rPr lang="en-US" sz="7200" b="1" dirty="0" smtClean="0"/>
              <a:t>I teach, I master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wipe(up)">
                                      <p:cBhvr>
                                        <p:cTn id="7" dur="500"/>
                                        <p:tgtEl>
                                          <p:spTgt spid="66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6563">
                                            <p:txEl>
                                              <p:pRg st="1" end="1"/>
                                            </p:txEl>
                                          </p:spTgt>
                                        </p:tgtEl>
                                        <p:attrNameLst>
                                          <p:attrName>style.visibility</p:attrName>
                                        </p:attrNameLst>
                                      </p:cBhvr>
                                      <p:to>
                                        <p:strVal val="visible"/>
                                      </p:to>
                                    </p:set>
                                    <p:animEffect transition="in" filter="wipe(up)">
                                      <p:cBhvr>
                                        <p:cTn id="12" dur="500"/>
                                        <p:tgtEl>
                                          <p:spTgt spid="665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6563">
                                            <p:txEl>
                                              <p:pRg st="2" end="2"/>
                                            </p:txEl>
                                          </p:spTgt>
                                        </p:tgtEl>
                                        <p:attrNameLst>
                                          <p:attrName>style.visibility</p:attrName>
                                        </p:attrNameLst>
                                      </p:cBhvr>
                                      <p:to>
                                        <p:strVal val="visible"/>
                                      </p:to>
                                    </p:set>
                                    <p:animEffect transition="in" filter="wipe(up)">
                                      <p:cBhvr>
                                        <p:cTn id="17" dur="500"/>
                                        <p:tgtEl>
                                          <p:spTgt spid="665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6563">
                                            <p:txEl>
                                              <p:pRg st="3" end="3"/>
                                            </p:txEl>
                                          </p:spTgt>
                                        </p:tgtEl>
                                        <p:attrNameLst>
                                          <p:attrName>style.visibility</p:attrName>
                                        </p:attrNameLst>
                                      </p:cBhvr>
                                      <p:to>
                                        <p:strVal val="visible"/>
                                      </p:to>
                                    </p:set>
                                    <p:animEffect transition="in" filter="wipe(up)">
                                      <p:cBhvr>
                                        <p:cTn id="22" dur="500"/>
                                        <p:tgtEl>
                                          <p:spTgt spid="665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457200"/>
            <a:ext cx="8229600" cy="1143000"/>
          </a:xfrm>
        </p:spPr>
        <p:txBody>
          <a:bodyPr/>
          <a:lstStyle/>
          <a:p>
            <a:pPr eaLnBrk="1" hangingPunct="1"/>
            <a:r>
              <a:rPr lang="en-US" dirty="0" smtClean="0">
                <a:cs typeface="Tahoma" pitchFamily="34" charset="0"/>
              </a:rPr>
              <a:t>Best way to Learn…</a:t>
            </a:r>
            <a:endParaRPr lang="en-US" dirty="0" smtClean="0">
              <a:ea typeface="Times New Roman" pitchFamily="18" charset="0"/>
              <a:cs typeface="Tahoma" pitchFamily="34" charset="0"/>
            </a:endParaRPr>
          </a:p>
        </p:txBody>
      </p:sp>
      <p:sp>
        <p:nvSpPr>
          <p:cNvPr id="67587" name="Rectangle 3"/>
          <p:cNvSpPr>
            <a:spLocks noGrp="1" noChangeArrowheads="1"/>
          </p:cNvSpPr>
          <p:nvPr>
            <p:ph type="body" idx="1"/>
          </p:nvPr>
        </p:nvSpPr>
        <p:spPr>
          <a:xfrm>
            <a:off x="228600" y="2403475"/>
            <a:ext cx="8686800" cy="3159125"/>
          </a:xfrm>
        </p:spPr>
        <p:txBody>
          <a:bodyPr/>
          <a:lstStyle/>
          <a:p>
            <a:pPr algn="ctr" rtl="0" eaLnBrk="1" hangingPunct="1">
              <a:spcBef>
                <a:spcPct val="70000"/>
              </a:spcBef>
              <a:buFont typeface="Wingdings" pitchFamily="2" charset="2"/>
              <a:buNone/>
            </a:pPr>
            <a:r>
              <a:rPr lang="en-US" sz="4400" dirty="0" smtClean="0">
                <a:ea typeface="Times New Roman" pitchFamily="18" charset="0"/>
                <a:cs typeface="Nafees Nastaleeq v1.01" pitchFamily="2" charset="-78"/>
              </a:rPr>
              <a:t>The best way to Learn is to Teach</a:t>
            </a:r>
          </a:p>
          <a:p>
            <a:pPr algn="ctr" rtl="0" eaLnBrk="1" hangingPunct="1">
              <a:spcBef>
                <a:spcPct val="70000"/>
              </a:spcBef>
              <a:buFont typeface="Wingdings" pitchFamily="2" charset="2"/>
              <a:buNone/>
            </a:pPr>
            <a:endParaRPr lang="en-US" sz="4400" dirty="0" smtClean="0">
              <a:ea typeface="Times New Roman" pitchFamily="18" charset="0"/>
              <a:cs typeface="Nafees Nastaleeq v1.01" pitchFamily="2" charset="-78"/>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128"/>
          <p:cNvGraphicFramePr>
            <a:graphicFrameLocks noGrp="1"/>
          </p:cNvGraphicFramePr>
          <p:nvPr/>
        </p:nvGraphicFramePr>
        <p:xfrm>
          <a:off x="1295400" y="1616075"/>
          <a:ext cx="6273800" cy="4632960"/>
        </p:xfrm>
        <a:graphic>
          <a:graphicData uri="http://schemas.openxmlformats.org/drawingml/2006/table">
            <a:tbl>
              <a:tblPr/>
              <a:tblGrid>
                <a:gridCol w="3644900"/>
                <a:gridCol w="1511300"/>
                <a:gridCol w="1117600"/>
              </a:tblGrid>
              <a:tr h="540000">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bg1"/>
                          </a:solidFill>
                          <a:effectLst/>
                          <a:latin typeface="Arial" pitchFamily="34" charset="0"/>
                          <a:cs typeface="Tajweed" pitchFamily="2" charset="-78"/>
                        </a:rPr>
                        <a:t>اَلتَّحِيَّاتُ ِللّٰهِ وَالصَّلَوَاتُ وَالطَّيِّبَاتُ</a:t>
                      </a:r>
                      <a:r>
                        <a:rPr kumimoji="0" lang="en-US" sz="2800" b="1" i="0" u="none" strike="noStrike" cap="none" normalizeH="0" baseline="0" dirty="0" smtClean="0">
                          <a:ln>
                            <a:noFill/>
                          </a:ln>
                          <a:solidFill>
                            <a:schemeClr val="bg1"/>
                          </a:solidFill>
                          <a:effectLst/>
                          <a:latin typeface="Arial" pitchFamily="34" charset="0"/>
                          <a:cs typeface="Tajweed" pitchFamily="2" charset="-78"/>
                        </a:rPr>
                        <a:t> </a:t>
                      </a:r>
                      <a:endParaRPr kumimoji="0" lang="en-US" sz="1800" b="0" i="0" u="none" strike="noStrike" cap="none" normalizeH="0" baseline="0" dirty="0" smtClean="0">
                        <a:ln>
                          <a:noFill/>
                        </a:ln>
                        <a:solidFill>
                          <a:schemeClr val="bg1"/>
                        </a:solidFill>
                        <a:effectLst/>
                        <a:latin typeface="Arial" pitchFamily="34" charset="0"/>
                        <a:cs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366FF"/>
                    </a:solidFill>
                  </a:tcPr>
                </a:tc>
                <a:tc>
                  <a:txBody>
                    <a:bodyPr/>
                    <a:lstStyle/>
                    <a:p>
                      <a:pPr marL="0" marR="0" lvl="0" indent="0" algn="ctr" defTabSz="914400" rtl="1" eaLnBrk="1" fontAlgn="b" latinLnBrk="0" hangingPunct="1">
                        <a:lnSpc>
                          <a:spcPct val="100000"/>
                        </a:lnSpc>
                        <a:spcBef>
                          <a:spcPct val="0"/>
                        </a:spcBef>
                        <a:spcAft>
                          <a:spcPct val="0"/>
                        </a:spcAft>
                        <a:buClrTx/>
                        <a:buSzTx/>
                        <a:buFontTx/>
                        <a:buNone/>
                        <a:tabLst/>
                      </a:pPr>
                      <a:r>
                        <a:rPr kumimoji="0" lang="ar-SA" sz="3200" b="0" i="0" u="none" strike="noStrike" cap="none" normalizeH="0" baseline="0" dirty="0" smtClean="0">
                          <a:ln>
                            <a:noFill/>
                          </a:ln>
                          <a:solidFill>
                            <a:schemeClr val="bg1"/>
                          </a:solidFill>
                          <a:effectLst/>
                          <a:latin typeface="Arial" pitchFamily="34" charset="0"/>
                          <a:cs typeface="Tajweed" pitchFamily="2" charset="-78"/>
                        </a:rPr>
                        <a:t>وَالطَّيِّبَاتُ</a:t>
                      </a:r>
                      <a:endParaRPr kumimoji="0" lang="en-US" sz="2000" b="0" i="0" u="none" strike="noStrike" cap="none" normalizeH="0" baseline="0" dirty="0" smtClean="0">
                        <a:ln>
                          <a:noFill/>
                        </a:ln>
                        <a:solidFill>
                          <a:schemeClr val="bg1"/>
                        </a:solidFill>
                        <a:effectLst/>
                        <a:latin typeface="Arial" pitchFamily="34" charset="0"/>
                        <a:cs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ctr"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bg1"/>
                          </a:solidFill>
                          <a:effectLst/>
                          <a:latin typeface="Tahoma" pitchFamily="34" charset="0"/>
                          <a:cs typeface="Tahoma" pitchFamily="34" charset="0"/>
                        </a:rPr>
                        <a:t>46</a:t>
                      </a:r>
                      <a:endParaRPr kumimoji="0" lang="en-US" sz="2000" b="0" i="0" u="none" strike="noStrike" cap="none" normalizeH="0" baseline="0" smtClean="0">
                        <a:ln>
                          <a:noFill/>
                        </a:ln>
                        <a:solidFill>
                          <a:schemeClr val="bg1"/>
                        </a:solidFill>
                        <a:effectLst/>
                        <a:latin typeface="Arial" pitchFamily="34" charset="0"/>
                        <a:cs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8000"/>
                    </a:solidFill>
                  </a:tcPr>
                </a:tc>
              </a:tr>
              <a:tr h="540000">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ar-SA" sz="2800" b="1" i="0" u="none" strike="noStrike" cap="none" normalizeH="0" baseline="0" smtClean="0">
                          <a:ln>
                            <a:noFill/>
                          </a:ln>
                          <a:solidFill>
                            <a:schemeClr val="bg1"/>
                          </a:solidFill>
                          <a:effectLst/>
                          <a:latin typeface="Arial" pitchFamily="34" charset="0"/>
                          <a:cs typeface="Tajweed" pitchFamily="2" charset="-78"/>
                        </a:rPr>
                        <a:t>اَلسَّلاَمُ عَلَيْكَ أَيُّهَاالنَّبِيُّ</a:t>
                      </a:r>
                      <a:r>
                        <a:rPr kumimoji="0" lang="en-US" sz="2800" b="1" i="0" u="none" strike="noStrike" cap="none" normalizeH="0" baseline="0" smtClean="0">
                          <a:ln>
                            <a:noFill/>
                          </a:ln>
                          <a:solidFill>
                            <a:schemeClr val="bg1"/>
                          </a:solidFill>
                          <a:effectLst/>
                          <a:latin typeface="Arial" pitchFamily="34" charset="0"/>
                          <a:cs typeface="Tajweed" pitchFamily="2" charset="-78"/>
                        </a:rPr>
                        <a:t> </a:t>
                      </a:r>
                      <a:endParaRPr kumimoji="0" lang="en-US" sz="1800" b="0" i="0" u="none" strike="noStrike" cap="none" normalizeH="0" baseline="0" smtClean="0">
                        <a:ln>
                          <a:noFill/>
                        </a:ln>
                        <a:solidFill>
                          <a:schemeClr val="bg1"/>
                        </a:solidFill>
                        <a:effectLst/>
                        <a:latin typeface="Arial" pitchFamily="34" charset="0"/>
                        <a:cs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366FF"/>
                    </a:solidFill>
                  </a:tcPr>
                </a:tc>
                <a:tc>
                  <a:txBody>
                    <a:bodyPr/>
                    <a:lstStyle/>
                    <a:p>
                      <a:pPr marL="0" marR="0" lvl="0" indent="0" algn="ctr" defTabSz="914400" rtl="1" eaLnBrk="1" fontAlgn="b" latinLnBrk="0" hangingPunct="1">
                        <a:lnSpc>
                          <a:spcPct val="100000"/>
                        </a:lnSpc>
                        <a:spcBef>
                          <a:spcPct val="0"/>
                        </a:spcBef>
                        <a:spcAft>
                          <a:spcPct val="0"/>
                        </a:spcAft>
                        <a:buClrTx/>
                        <a:buSzTx/>
                        <a:buFontTx/>
                        <a:buNone/>
                        <a:tabLst/>
                      </a:pPr>
                      <a:r>
                        <a:rPr kumimoji="0" lang="ar-SA" sz="3200" b="0" i="0" u="none" strike="noStrike" cap="none" normalizeH="0" baseline="0" dirty="0" smtClean="0">
                          <a:ln>
                            <a:noFill/>
                          </a:ln>
                          <a:solidFill>
                            <a:schemeClr val="bg1"/>
                          </a:solidFill>
                          <a:effectLst/>
                          <a:latin typeface="Arial" pitchFamily="34" charset="0"/>
                          <a:cs typeface="Tajweed" pitchFamily="2" charset="-78"/>
                        </a:rPr>
                        <a:t>اَلسَّلاَمُ</a:t>
                      </a:r>
                      <a:endParaRPr kumimoji="0" lang="en-US" sz="2000" b="0" i="0" u="none" strike="noStrike" cap="none" normalizeH="0" baseline="0" dirty="0" smtClean="0">
                        <a:ln>
                          <a:noFill/>
                        </a:ln>
                        <a:solidFill>
                          <a:schemeClr val="bg1"/>
                        </a:solidFill>
                        <a:effectLst/>
                        <a:latin typeface="Arial" pitchFamily="34" charset="0"/>
                        <a:cs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ctr"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Tahoma" pitchFamily="34" charset="0"/>
                          <a:cs typeface="Tahoma" pitchFamily="34" charset="0"/>
                        </a:rPr>
                        <a:t>42</a:t>
                      </a:r>
                      <a:endParaRPr kumimoji="0" lang="en-US" sz="2000" b="0" i="0" u="none" strike="noStrike" cap="none" normalizeH="0" baseline="0" dirty="0" smtClean="0">
                        <a:ln>
                          <a:noFill/>
                        </a:ln>
                        <a:solidFill>
                          <a:schemeClr val="bg1"/>
                        </a:solidFill>
                        <a:effectLst/>
                        <a:latin typeface="Arial" pitchFamily="34" charset="0"/>
                        <a:cs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8000"/>
                    </a:solidFill>
                  </a:tcPr>
                </a:tc>
              </a:tr>
              <a:tr h="540000">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bg1"/>
                          </a:solidFill>
                          <a:effectLst/>
                          <a:latin typeface="Arial" pitchFamily="34" charset="0"/>
                          <a:cs typeface="Tajweed" pitchFamily="2" charset="-78"/>
                        </a:rPr>
                        <a:t>اَلسَّلاَمُ عَلَيْكَ أَيُّهَاالنَّبِيُّ</a:t>
                      </a:r>
                      <a:r>
                        <a:rPr kumimoji="0" lang="en-US" sz="2800" b="1" i="0" u="none" strike="noStrike" cap="none" normalizeH="0" baseline="0" dirty="0" smtClean="0">
                          <a:ln>
                            <a:noFill/>
                          </a:ln>
                          <a:solidFill>
                            <a:schemeClr val="bg1"/>
                          </a:solidFill>
                          <a:effectLst/>
                          <a:latin typeface="Arial" pitchFamily="34" charset="0"/>
                          <a:cs typeface="Tajweed" pitchFamily="2" charset="-78"/>
                        </a:rPr>
                        <a:t> </a:t>
                      </a:r>
                      <a:endParaRPr kumimoji="0" lang="en-US" sz="1800" b="0" i="0" u="none" strike="noStrike" cap="none" normalizeH="0" baseline="0" dirty="0" smtClean="0">
                        <a:ln>
                          <a:noFill/>
                        </a:ln>
                        <a:solidFill>
                          <a:schemeClr val="bg1"/>
                        </a:solidFill>
                        <a:effectLst/>
                        <a:latin typeface="Arial" pitchFamily="34" charset="0"/>
                        <a:cs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366FF"/>
                    </a:solidFill>
                  </a:tcPr>
                </a:tc>
                <a:tc>
                  <a:txBody>
                    <a:bodyPr/>
                    <a:lstStyle/>
                    <a:p>
                      <a:pPr marL="0" marR="0" lvl="0" indent="0" algn="ctr" defTabSz="914400" rtl="1" eaLnBrk="1" fontAlgn="b" latinLnBrk="0" hangingPunct="1">
                        <a:lnSpc>
                          <a:spcPct val="100000"/>
                        </a:lnSpc>
                        <a:spcBef>
                          <a:spcPct val="0"/>
                        </a:spcBef>
                        <a:spcAft>
                          <a:spcPct val="0"/>
                        </a:spcAft>
                        <a:buClrTx/>
                        <a:buSzTx/>
                        <a:buFontTx/>
                        <a:buNone/>
                        <a:tabLst/>
                      </a:pPr>
                      <a:r>
                        <a:rPr kumimoji="0" lang="ar-SA" sz="3200" b="0" i="0" u="none" strike="noStrike" cap="none" normalizeH="0" baseline="0" dirty="0" smtClean="0">
                          <a:ln>
                            <a:noFill/>
                          </a:ln>
                          <a:solidFill>
                            <a:schemeClr val="bg1"/>
                          </a:solidFill>
                          <a:effectLst/>
                          <a:latin typeface="Arial" pitchFamily="34" charset="0"/>
                          <a:cs typeface="Tajweed" pitchFamily="2" charset="-78"/>
                        </a:rPr>
                        <a:t>النَّبِيُّ</a:t>
                      </a:r>
                      <a:endParaRPr kumimoji="0" lang="en-US" sz="2000" b="0" i="0" u="none" strike="noStrike" cap="none" normalizeH="0" baseline="0" dirty="0" smtClean="0">
                        <a:ln>
                          <a:noFill/>
                        </a:ln>
                        <a:solidFill>
                          <a:schemeClr val="bg1"/>
                        </a:solidFill>
                        <a:effectLst/>
                        <a:latin typeface="Arial" pitchFamily="34" charset="0"/>
                        <a:cs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1" fontAlgn="ctr"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Tahoma" pitchFamily="34" charset="0"/>
                          <a:cs typeface="Tahoma" pitchFamily="34" charset="0"/>
                        </a:rPr>
                        <a:t>75</a:t>
                      </a:r>
                      <a:endParaRPr kumimoji="0" lang="en-US" sz="2000" b="0" i="0" u="none" strike="noStrike" cap="none" normalizeH="0" baseline="0" dirty="0" smtClean="0">
                        <a:ln>
                          <a:noFill/>
                        </a:ln>
                        <a:solidFill>
                          <a:schemeClr val="bg1"/>
                        </a:solidFill>
                        <a:effectLst/>
                        <a:latin typeface="Arial" pitchFamily="34" charset="0"/>
                        <a:cs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8000"/>
                    </a:solidFill>
                  </a:tcPr>
                </a:tc>
              </a:tr>
              <a:tr h="540000">
                <a:tc>
                  <a:txBody>
                    <a:bodyPr/>
                    <a:lstStyle/>
                    <a:p>
                      <a:pPr marL="0" marR="0" lvl="0" indent="0" algn="r" defTabSz="914400" rtl="1" eaLnBrk="1" fontAlgn="b" latinLnBrk="0" hangingPunct="1">
                        <a:lnSpc>
                          <a:spcPct val="100000"/>
                        </a:lnSpc>
                        <a:spcBef>
                          <a:spcPct val="0"/>
                        </a:spcBef>
                        <a:spcAft>
                          <a:spcPct val="0"/>
                        </a:spcAft>
                        <a:buClrTx/>
                        <a:buSzTx/>
                        <a:buFontTx/>
                        <a:buNone/>
                        <a:tabLst/>
                        <a:defRPr/>
                      </a:pPr>
                      <a:r>
                        <a:rPr kumimoji="0" lang="ar-SA" sz="2800" b="1" i="0" u="none" strike="noStrike" kern="1200" cap="none" normalizeH="0" baseline="0" dirty="0" smtClean="0">
                          <a:ln>
                            <a:noFill/>
                          </a:ln>
                          <a:solidFill>
                            <a:schemeClr val="bg1"/>
                          </a:solidFill>
                          <a:effectLst/>
                          <a:latin typeface="Arial" pitchFamily="34" charset="0"/>
                          <a:ea typeface="+mn-ea"/>
                          <a:cs typeface="Tajweed" pitchFamily="2" charset="-78"/>
                        </a:rPr>
                        <a:t>إِلاَّ الَّذِينَ ا ٰمَنُوا وَعَمِلُوا الصَّالِحَاتِ</a:t>
                      </a:r>
                      <a:r>
                        <a:rPr kumimoji="0" lang="en-US" sz="2800" b="1" i="0" u="none" strike="noStrike" kern="1200" cap="none" normalizeH="0" baseline="0" dirty="0" smtClean="0">
                          <a:ln>
                            <a:noFill/>
                          </a:ln>
                          <a:solidFill>
                            <a:schemeClr val="bg1"/>
                          </a:solidFill>
                          <a:effectLst/>
                          <a:latin typeface="Arial" pitchFamily="34" charset="0"/>
                          <a:ea typeface="+mn-ea"/>
                          <a:cs typeface="Tajweed" pitchFamily="2" charset="-78"/>
                        </a:rPr>
                        <a:t>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366FF"/>
                    </a:solidFill>
                  </a:tcPr>
                </a:tc>
                <a:tc>
                  <a:txBody>
                    <a:bodyPr/>
                    <a:lstStyle/>
                    <a:p>
                      <a:pPr marL="0" marR="0" lvl="0" indent="0" algn="ctr" defTabSz="914400" rtl="1" eaLnBrk="1" fontAlgn="b" latinLnBrk="0" hangingPunct="1">
                        <a:lnSpc>
                          <a:spcPct val="100000"/>
                        </a:lnSpc>
                        <a:spcBef>
                          <a:spcPct val="0"/>
                        </a:spcBef>
                        <a:spcAft>
                          <a:spcPct val="0"/>
                        </a:spcAft>
                        <a:buClrTx/>
                        <a:buSzTx/>
                        <a:buFontTx/>
                        <a:buNone/>
                        <a:tabLst/>
                      </a:pPr>
                      <a:r>
                        <a:rPr kumimoji="0" lang="ur-PK" sz="3200" b="0" i="0" u="none" strike="noStrike" kern="1200" cap="none" normalizeH="0" baseline="0" dirty="0" smtClean="0">
                          <a:ln>
                            <a:noFill/>
                          </a:ln>
                          <a:solidFill>
                            <a:schemeClr val="bg1"/>
                          </a:solidFill>
                          <a:effectLst/>
                          <a:latin typeface="Arial" pitchFamily="34" charset="0"/>
                          <a:ea typeface="+mn-ea"/>
                          <a:cs typeface="Tajweed" pitchFamily="2" charset="-78"/>
                        </a:rPr>
                        <a:t>صَ</a:t>
                      </a:r>
                      <a:r>
                        <a:rPr kumimoji="0" lang="ar-SA" sz="3200" b="0" i="0" u="none" strike="noStrike" cap="none" normalizeH="0" baseline="0" dirty="0" smtClean="0">
                          <a:ln>
                            <a:noFill/>
                          </a:ln>
                          <a:solidFill>
                            <a:schemeClr val="bg1"/>
                          </a:solidFill>
                          <a:effectLst/>
                          <a:latin typeface="Arial" pitchFamily="34" charset="0"/>
                          <a:cs typeface="Tajweed" pitchFamily="2" charset="-78"/>
                        </a:rPr>
                        <a:t>ا</a:t>
                      </a:r>
                      <a:r>
                        <a:rPr kumimoji="0" lang="ur-PK" sz="3200" b="0" i="0" u="none" strike="noStrike" kern="1200" cap="none" normalizeH="0" baseline="0" dirty="0" smtClean="0">
                          <a:ln>
                            <a:noFill/>
                          </a:ln>
                          <a:solidFill>
                            <a:schemeClr val="bg1"/>
                          </a:solidFill>
                          <a:effectLst/>
                          <a:latin typeface="Arial" pitchFamily="34" charset="0"/>
                          <a:ea typeface="+mn-ea"/>
                          <a:cs typeface="Tajweed" pitchFamily="2" charset="-78"/>
                        </a:rPr>
                        <a:t>لِحَ</a:t>
                      </a:r>
                      <a:endParaRPr kumimoji="0" lang="en-US" sz="3200" b="0" i="0" u="none" strike="noStrike" kern="1200" cap="none" normalizeH="0" baseline="0" dirty="0" smtClean="0">
                        <a:ln>
                          <a:noFill/>
                        </a:ln>
                        <a:solidFill>
                          <a:schemeClr val="bg1"/>
                        </a:solidFill>
                        <a:effectLst/>
                        <a:latin typeface="Arial" pitchFamily="34" charset="0"/>
                        <a:ea typeface="+mn-ea"/>
                        <a:cs typeface="Tajweed" pitchFamily="2" charset="-7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00000"/>
                    </a:solidFill>
                  </a:tcPr>
                </a:tc>
                <a:tc>
                  <a:txBody>
                    <a:bodyPr/>
                    <a:lstStyle/>
                    <a:p>
                      <a:pPr marL="0" marR="0" lvl="0" indent="0" algn="ctr" defTabSz="914400" rtl="1" eaLnBrk="1" fontAlgn="ctr"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pitchFamily="34" charset="0"/>
                          <a:cs typeface="Arial" pitchFamily="34" charset="0"/>
                        </a:rPr>
                        <a:t>140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8000"/>
                    </a:solidFill>
                  </a:tcPr>
                </a:tc>
              </a:tr>
              <a:tr h="540000">
                <a:tc>
                  <a:txBody>
                    <a:bodyPr/>
                    <a:lstStyle/>
                    <a:p>
                      <a:pPr marL="0" marR="0" lvl="0" indent="0" algn="r" defTabSz="914400" rtl="1" eaLnBrk="1" fontAlgn="b" latinLnBrk="0" hangingPunct="1">
                        <a:lnSpc>
                          <a:spcPct val="100000"/>
                        </a:lnSpc>
                        <a:spcBef>
                          <a:spcPct val="0"/>
                        </a:spcBef>
                        <a:spcAft>
                          <a:spcPct val="0"/>
                        </a:spcAft>
                        <a:buClrTx/>
                        <a:buSzTx/>
                        <a:buFontTx/>
                        <a:buNone/>
                        <a:tabLst/>
                        <a:defRPr/>
                      </a:pPr>
                      <a:r>
                        <a:rPr kumimoji="0" lang="ar-SA" sz="2800" b="1" i="0" u="none" strike="noStrike" kern="1200" cap="none" normalizeH="0" baseline="0" dirty="0" smtClean="0">
                          <a:ln>
                            <a:noFill/>
                          </a:ln>
                          <a:solidFill>
                            <a:schemeClr val="bg1"/>
                          </a:solidFill>
                          <a:effectLst/>
                          <a:latin typeface="Arial" pitchFamily="34" charset="0"/>
                          <a:ea typeface="+mn-ea"/>
                          <a:cs typeface="Tajweed" pitchFamily="2" charset="-78"/>
                        </a:rPr>
                        <a:t>سَمِعَ اللّٰه ُ لِمَنْ حَمِدَه</a:t>
                      </a:r>
                      <a:r>
                        <a:rPr kumimoji="0" lang="en-US" sz="2800" b="1" i="0" u="none" strike="noStrike" kern="1200" cap="none" normalizeH="0" baseline="0" dirty="0" smtClean="0">
                          <a:ln>
                            <a:noFill/>
                          </a:ln>
                          <a:solidFill>
                            <a:schemeClr val="bg1"/>
                          </a:solidFill>
                          <a:effectLst/>
                          <a:latin typeface="Arial" pitchFamily="34" charset="0"/>
                          <a:ea typeface="+mn-ea"/>
                          <a:cs typeface="Tajweed" pitchFamily="2" charset="-78"/>
                        </a:rPr>
                        <a:t>،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366FF"/>
                    </a:solidFill>
                  </a:tcPr>
                </a:tc>
                <a:tc>
                  <a:txBody>
                    <a:bodyPr/>
                    <a:lstStyle/>
                    <a:p>
                      <a:pPr marL="0" marR="0" lvl="0" indent="0" algn="ctr" defTabSz="914400" rtl="1" eaLnBrk="1" fontAlgn="b" latinLnBrk="0" hangingPunct="1">
                        <a:lnSpc>
                          <a:spcPct val="100000"/>
                        </a:lnSpc>
                        <a:spcBef>
                          <a:spcPct val="0"/>
                        </a:spcBef>
                        <a:spcAft>
                          <a:spcPct val="0"/>
                        </a:spcAft>
                        <a:buClrTx/>
                        <a:buSzTx/>
                        <a:buFontTx/>
                        <a:buNone/>
                        <a:tabLst/>
                      </a:pPr>
                      <a:r>
                        <a:rPr kumimoji="0" lang="ur-PK" sz="3200" b="0" i="0" u="none" strike="noStrike" kern="1200" cap="none" normalizeH="0" baseline="0" dirty="0" smtClean="0">
                          <a:ln>
                            <a:noFill/>
                          </a:ln>
                          <a:solidFill>
                            <a:schemeClr val="bg1"/>
                          </a:solidFill>
                          <a:effectLst/>
                          <a:latin typeface="Arial" pitchFamily="34" charset="0"/>
                          <a:ea typeface="+mn-ea"/>
                          <a:cs typeface="Tajweed" pitchFamily="2" charset="-78"/>
                        </a:rPr>
                        <a:t>سَمِعَ</a:t>
                      </a:r>
                      <a:endParaRPr kumimoji="0" lang="en-US" sz="3200" b="0" i="0" u="none" strike="noStrike" kern="1200" cap="none" normalizeH="0" baseline="0" dirty="0" smtClean="0">
                        <a:ln>
                          <a:noFill/>
                        </a:ln>
                        <a:solidFill>
                          <a:schemeClr val="bg1"/>
                        </a:solidFill>
                        <a:effectLst/>
                        <a:latin typeface="Arial" pitchFamily="34" charset="0"/>
                        <a:ea typeface="+mn-ea"/>
                        <a:cs typeface="Tajweed" pitchFamily="2" charset="-7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00000"/>
                    </a:solidFill>
                  </a:tcPr>
                </a:tc>
                <a:tc>
                  <a:txBody>
                    <a:bodyPr/>
                    <a:lstStyle/>
                    <a:p>
                      <a:pPr marL="0" marR="0" lvl="0" indent="0" algn="ctr" defTabSz="914400" rtl="1" eaLnBrk="1" fontAlgn="ctr"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pitchFamily="34" charset="0"/>
                          <a:cs typeface="Arial" pitchFamily="34" charset="0"/>
                        </a:rPr>
                        <a:t>100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8000"/>
                    </a:solidFill>
                  </a:tcPr>
                </a:tc>
              </a:tr>
              <a:tr h="540000">
                <a:tc>
                  <a:txBody>
                    <a:bodyPr/>
                    <a:lstStyle/>
                    <a:p>
                      <a:pPr marL="0" marR="0" lvl="0" indent="0" algn="r" defTabSz="914400" rtl="1" eaLnBrk="1" fontAlgn="b" latinLnBrk="0" hangingPunct="1">
                        <a:lnSpc>
                          <a:spcPct val="100000"/>
                        </a:lnSpc>
                        <a:spcBef>
                          <a:spcPct val="0"/>
                        </a:spcBef>
                        <a:spcAft>
                          <a:spcPct val="0"/>
                        </a:spcAft>
                        <a:buClrTx/>
                        <a:buSzTx/>
                        <a:buFontTx/>
                        <a:buNone/>
                        <a:tabLst/>
                        <a:defRPr/>
                      </a:pPr>
                      <a:r>
                        <a:rPr kumimoji="0" lang="ar-SA" sz="2800" b="1" i="0" u="none" strike="noStrike" kern="1200" cap="none" normalizeH="0" baseline="0" dirty="0" smtClean="0">
                          <a:ln>
                            <a:noFill/>
                          </a:ln>
                          <a:solidFill>
                            <a:schemeClr val="bg1"/>
                          </a:solidFill>
                          <a:effectLst/>
                          <a:latin typeface="Arial" pitchFamily="34" charset="0"/>
                          <a:ea typeface="+mn-ea"/>
                          <a:cs typeface="Tajweed" pitchFamily="2" charset="-78"/>
                        </a:rPr>
                        <a:t>رَبِّ زِدْنِي عِلْمًا</a:t>
                      </a:r>
                      <a:endParaRPr kumimoji="0" lang="en-US" sz="2800" b="1" i="0" u="none" strike="noStrike" kern="1200" cap="none" normalizeH="0" baseline="0" dirty="0" smtClean="0">
                        <a:ln>
                          <a:noFill/>
                        </a:ln>
                        <a:solidFill>
                          <a:schemeClr val="bg1"/>
                        </a:solidFill>
                        <a:effectLst/>
                        <a:latin typeface="Arial" pitchFamily="34" charset="0"/>
                        <a:ea typeface="+mn-ea"/>
                        <a:cs typeface="Tajweed" pitchFamily="2" charset="-7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366FF"/>
                    </a:solidFill>
                  </a:tcPr>
                </a:tc>
                <a:tc>
                  <a:txBody>
                    <a:bodyPr/>
                    <a:lstStyle/>
                    <a:p>
                      <a:pPr marL="0" marR="0" lvl="0" indent="0" algn="ctr" defTabSz="914400" rtl="1" eaLnBrk="1" fontAlgn="b" latinLnBrk="0" hangingPunct="1">
                        <a:lnSpc>
                          <a:spcPct val="100000"/>
                        </a:lnSpc>
                        <a:spcBef>
                          <a:spcPct val="0"/>
                        </a:spcBef>
                        <a:spcAft>
                          <a:spcPct val="0"/>
                        </a:spcAft>
                        <a:buClrTx/>
                        <a:buSzTx/>
                        <a:buFontTx/>
                        <a:buNone/>
                        <a:tabLst/>
                      </a:pPr>
                      <a:r>
                        <a:rPr kumimoji="0" lang="ur-PK" sz="3200" b="0" i="0" u="none" strike="noStrike" kern="1200" cap="none" normalizeH="0" baseline="0" dirty="0" smtClean="0">
                          <a:ln>
                            <a:noFill/>
                          </a:ln>
                          <a:solidFill>
                            <a:schemeClr val="bg1"/>
                          </a:solidFill>
                          <a:effectLst/>
                          <a:latin typeface="Arial" pitchFamily="34" charset="0"/>
                          <a:ea typeface="+mn-ea"/>
                          <a:cs typeface="Tajweed" pitchFamily="2" charset="-78"/>
                        </a:rPr>
                        <a:t>عَلِمَ</a:t>
                      </a:r>
                      <a:endParaRPr kumimoji="0" lang="en-US" sz="3200" b="0" i="0" u="none" strike="noStrike" kern="1200" cap="none" normalizeH="0" baseline="0" dirty="0" smtClean="0">
                        <a:ln>
                          <a:noFill/>
                        </a:ln>
                        <a:solidFill>
                          <a:schemeClr val="bg1"/>
                        </a:solidFill>
                        <a:effectLst/>
                        <a:latin typeface="Arial" pitchFamily="34" charset="0"/>
                        <a:ea typeface="+mn-ea"/>
                        <a:cs typeface="Tajweed" pitchFamily="2" charset="-7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00000"/>
                    </a:solidFill>
                  </a:tcPr>
                </a:tc>
                <a:tc>
                  <a:txBody>
                    <a:bodyPr/>
                    <a:lstStyle/>
                    <a:p>
                      <a:pPr marL="0" marR="0" lvl="0" indent="0" algn="ctr" defTabSz="914400" rtl="1" eaLnBrk="1" fontAlgn="ctr"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pitchFamily="34" charset="0"/>
                          <a:cs typeface="Arial" pitchFamily="34" charset="0"/>
                        </a:rPr>
                        <a:t>518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8000"/>
                    </a:solidFill>
                  </a:tcPr>
                </a:tc>
              </a:tr>
              <a:tr h="540000">
                <a:tc>
                  <a:txBody>
                    <a:bodyPr/>
                    <a:lstStyle/>
                    <a:p>
                      <a:pPr marL="0" marR="0" lvl="0" indent="0" algn="r" defTabSz="914400" rtl="1" eaLnBrk="1" fontAlgn="b" latinLnBrk="0" hangingPunct="1">
                        <a:lnSpc>
                          <a:spcPct val="100000"/>
                        </a:lnSpc>
                        <a:spcBef>
                          <a:spcPct val="0"/>
                        </a:spcBef>
                        <a:spcAft>
                          <a:spcPct val="0"/>
                        </a:spcAft>
                        <a:buClrTx/>
                        <a:buSzTx/>
                        <a:buFontTx/>
                        <a:buNone/>
                        <a:tabLst/>
                        <a:defRPr/>
                      </a:pPr>
                      <a:r>
                        <a:rPr kumimoji="0" lang="ar-SA" sz="2800" b="1" i="0" u="none" strike="noStrike" kern="1200" cap="none" normalizeH="0" baseline="0" dirty="0" smtClean="0">
                          <a:ln>
                            <a:noFill/>
                          </a:ln>
                          <a:solidFill>
                            <a:schemeClr val="bg1"/>
                          </a:solidFill>
                          <a:effectLst/>
                          <a:latin typeface="Arial" pitchFamily="34" charset="0"/>
                          <a:ea typeface="+mn-ea"/>
                          <a:cs typeface="Tajweed" pitchFamily="2" charset="-78"/>
                        </a:rPr>
                        <a:t>إِلاَّ الَّذِينَ ا ٰمَنُوا وَعَمِلُوا الصَّالِحَاتِ</a:t>
                      </a:r>
                      <a:r>
                        <a:rPr kumimoji="0" lang="en-US" sz="2800" b="1" i="0" u="none" strike="noStrike" kern="1200" cap="none" normalizeH="0" baseline="0" dirty="0" smtClean="0">
                          <a:ln>
                            <a:noFill/>
                          </a:ln>
                          <a:solidFill>
                            <a:schemeClr val="bg1"/>
                          </a:solidFill>
                          <a:effectLst/>
                          <a:latin typeface="Arial" pitchFamily="34" charset="0"/>
                          <a:ea typeface="+mn-ea"/>
                          <a:cs typeface="Tajweed" pitchFamily="2" charset="-78"/>
                        </a:rPr>
                        <a:t>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366FF"/>
                    </a:solidFill>
                  </a:tcPr>
                </a:tc>
                <a:tc>
                  <a:txBody>
                    <a:bodyPr/>
                    <a:lstStyle/>
                    <a:p>
                      <a:pPr marL="0" marR="0" lvl="0" indent="0" algn="ctr" defTabSz="914400" rtl="1" eaLnBrk="1" fontAlgn="b" latinLnBrk="0" hangingPunct="1">
                        <a:lnSpc>
                          <a:spcPct val="100000"/>
                        </a:lnSpc>
                        <a:spcBef>
                          <a:spcPct val="0"/>
                        </a:spcBef>
                        <a:spcAft>
                          <a:spcPct val="0"/>
                        </a:spcAft>
                        <a:buClrTx/>
                        <a:buSzTx/>
                        <a:buFontTx/>
                        <a:buNone/>
                        <a:tabLst/>
                      </a:pPr>
                      <a:r>
                        <a:rPr kumimoji="0" lang="ur-PK" sz="3200" b="0" i="0" u="none" strike="noStrike" kern="1200" cap="none" normalizeH="0" baseline="0" dirty="0" smtClean="0">
                          <a:ln>
                            <a:noFill/>
                          </a:ln>
                          <a:solidFill>
                            <a:schemeClr val="bg1"/>
                          </a:solidFill>
                          <a:effectLst/>
                          <a:latin typeface="Arial" pitchFamily="34" charset="0"/>
                          <a:ea typeface="+mn-ea"/>
                          <a:cs typeface="Tajweed" pitchFamily="2" charset="-78"/>
                        </a:rPr>
                        <a:t>عَمِلَ</a:t>
                      </a:r>
                      <a:endParaRPr kumimoji="0" lang="en-US" sz="3200" b="0" i="0" u="none" strike="noStrike" kern="1200" cap="none" normalizeH="0" baseline="0" dirty="0" smtClean="0">
                        <a:ln>
                          <a:noFill/>
                        </a:ln>
                        <a:solidFill>
                          <a:schemeClr val="bg1"/>
                        </a:solidFill>
                        <a:effectLst/>
                        <a:latin typeface="Arial" pitchFamily="34" charset="0"/>
                        <a:ea typeface="+mn-ea"/>
                        <a:cs typeface="Tajweed" pitchFamily="2" charset="-7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00000"/>
                    </a:solidFill>
                  </a:tcPr>
                </a:tc>
                <a:tc>
                  <a:txBody>
                    <a:bodyPr/>
                    <a:lstStyle/>
                    <a:p>
                      <a:pPr marL="0" marR="0" lvl="0" indent="0" algn="ctr" defTabSz="914400" rtl="1" eaLnBrk="1" fontAlgn="ctr"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pitchFamily="34" charset="0"/>
                          <a:cs typeface="Arial" pitchFamily="34" charset="0"/>
                        </a:rPr>
                        <a:t>318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8000"/>
                    </a:solidFill>
                  </a:tcPr>
                </a:tc>
              </a:tr>
              <a:tr h="540000">
                <a:tc>
                  <a:txBody>
                    <a:bodyPr/>
                    <a:lstStyle/>
                    <a:p>
                      <a:pPr marL="0" marR="0" lvl="0" indent="0" algn="r" defTabSz="914400" rtl="1" eaLnBrk="1" fontAlgn="b" latinLnBrk="0" hangingPunct="1">
                        <a:lnSpc>
                          <a:spcPct val="100000"/>
                        </a:lnSpc>
                        <a:spcBef>
                          <a:spcPct val="0"/>
                        </a:spcBef>
                        <a:spcAft>
                          <a:spcPct val="0"/>
                        </a:spcAft>
                        <a:buClrTx/>
                        <a:buSzTx/>
                        <a:buFontTx/>
                        <a:buNone/>
                        <a:tabLst/>
                        <a:defRPr/>
                      </a:pPr>
                      <a:r>
                        <a:rPr kumimoji="0" lang="ar-SA" sz="2800" b="1" i="0" u="none" strike="noStrike" kern="1200" cap="none" normalizeH="0" baseline="0" dirty="0" smtClean="0">
                          <a:ln>
                            <a:noFill/>
                          </a:ln>
                          <a:solidFill>
                            <a:schemeClr val="bg1"/>
                          </a:solidFill>
                          <a:effectLst/>
                          <a:latin typeface="Arial" pitchFamily="34" charset="0"/>
                          <a:ea typeface="+mn-ea"/>
                          <a:cs typeface="Tajweed" pitchFamily="2" charset="-78"/>
                        </a:rPr>
                        <a:t>وَارْحَمْنِي إِنَّكَ أَنْتَ الْغَفُورُ الرَّحِيمُ</a:t>
                      </a:r>
                      <a:r>
                        <a:rPr kumimoji="0" lang="en-US" sz="2800" b="1" i="0" u="none" strike="noStrike" kern="1200" cap="none" normalizeH="0" baseline="0" dirty="0" smtClean="0">
                          <a:ln>
                            <a:noFill/>
                          </a:ln>
                          <a:solidFill>
                            <a:schemeClr val="bg1"/>
                          </a:solidFill>
                          <a:effectLst/>
                          <a:latin typeface="Arial" pitchFamily="34" charset="0"/>
                          <a:ea typeface="+mn-ea"/>
                          <a:cs typeface="Tajweed" pitchFamily="2" charset="-78"/>
                        </a:rPr>
                        <a:t>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366FF"/>
                    </a:solidFill>
                  </a:tcPr>
                </a:tc>
                <a:tc>
                  <a:txBody>
                    <a:bodyPr/>
                    <a:lstStyle/>
                    <a:p>
                      <a:pPr marL="0" marR="0" lvl="0" indent="0" algn="ctr" defTabSz="914400" rtl="1" eaLnBrk="1" fontAlgn="b" latinLnBrk="0" hangingPunct="1">
                        <a:lnSpc>
                          <a:spcPct val="100000"/>
                        </a:lnSpc>
                        <a:spcBef>
                          <a:spcPct val="0"/>
                        </a:spcBef>
                        <a:spcAft>
                          <a:spcPct val="0"/>
                        </a:spcAft>
                        <a:buClrTx/>
                        <a:buSzTx/>
                        <a:buFontTx/>
                        <a:buNone/>
                        <a:tabLst/>
                      </a:pPr>
                      <a:r>
                        <a:rPr kumimoji="0" lang="ur-PK" sz="3200" b="0" i="0" u="none" strike="noStrike" kern="1200" cap="none" normalizeH="0" baseline="0" dirty="0" smtClean="0">
                          <a:ln>
                            <a:noFill/>
                          </a:ln>
                          <a:solidFill>
                            <a:schemeClr val="bg1"/>
                          </a:solidFill>
                          <a:effectLst/>
                          <a:latin typeface="Arial" pitchFamily="34" charset="0"/>
                          <a:ea typeface="+mn-ea"/>
                          <a:cs typeface="Tajweed" pitchFamily="2" charset="-78"/>
                        </a:rPr>
                        <a:t>رَحِمَ</a:t>
                      </a:r>
                      <a:endParaRPr kumimoji="0" lang="en-US" sz="3200" b="0" i="0" u="none" strike="noStrike" kern="1200" cap="none" normalizeH="0" baseline="0" dirty="0" smtClean="0">
                        <a:ln>
                          <a:noFill/>
                        </a:ln>
                        <a:solidFill>
                          <a:schemeClr val="bg1"/>
                        </a:solidFill>
                        <a:effectLst/>
                        <a:latin typeface="Arial" pitchFamily="34" charset="0"/>
                        <a:ea typeface="+mn-ea"/>
                        <a:cs typeface="Tajweed" pitchFamily="2" charset="-7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00000"/>
                    </a:solidFill>
                  </a:tcPr>
                </a:tc>
                <a:tc>
                  <a:txBody>
                    <a:bodyPr/>
                    <a:lstStyle/>
                    <a:p>
                      <a:pPr marL="0" marR="0" lvl="0" indent="0" algn="ctr" defTabSz="914400" rtl="1" eaLnBrk="1" fontAlgn="ctr"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pitchFamily="34" charset="0"/>
                          <a:cs typeface="Arial" pitchFamily="34" charset="0"/>
                        </a:rPr>
                        <a:t>148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8000"/>
                    </a:solidFill>
                  </a:tcPr>
                </a:tc>
              </a:tr>
            </a:tbl>
          </a:graphicData>
        </a:graphic>
      </p:graphicFrame>
      <p:sp>
        <p:nvSpPr>
          <p:cNvPr id="6" name="Rectangle 2"/>
          <p:cNvSpPr>
            <a:spLocks noGrp="1" noChangeArrowheads="1"/>
          </p:cNvSpPr>
          <p:nvPr>
            <p:ph type="title"/>
          </p:nvPr>
        </p:nvSpPr>
        <p:spPr>
          <a:xfrm>
            <a:off x="0" y="228600"/>
            <a:ext cx="9144000" cy="1143000"/>
          </a:xfrm>
        </p:spPr>
        <p:txBody>
          <a:bodyPr/>
          <a:lstStyle/>
          <a:p>
            <a:pPr eaLnBrk="1" hangingPunct="1"/>
            <a:r>
              <a:rPr lang="en-US" sz="3600" dirty="0" smtClean="0">
                <a:cs typeface="Alvi Nastaleeq" pitchFamily="2" charset="-78"/>
              </a:rPr>
              <a:t>The important new words, with examples, we learnt</a:t>
            </a:r>
            <a:endParaRPr lang="ur-PK" sz="5400" dirty="0" smtClean="0">
              <a:cs typeface="Alvi Nastaleeq"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533400" y="609600"/>
            <a:ext cx="8229600" cy="1143000"/>
          </a:xfrm>
        </p:spPr>
        <p:txBody>
          <a:bodyPr/>
          <a:lstStyle/>
          <a:p>
            <a:pPr algn="r" eaLnBrk="1" hangingPunct="1"/>
            <a:r>
              <a:rPr lang="ur-PK" sz="8000" b="0" smtClean="0">
                <a:cs typeface="Traditional Arabic_bs" pitchFamily="2" charset="-78"/>
              </a:rPr>
              <a:t>قواعد</a:t>
            </a:r>
            <a:r>
              <a:rPr lang="ur-PK" sz="8000" b="0" smtClean="0"/>
              <a:t> – </a:t>
            </a:r>
            <a:r>
              <a:rPr lang="en-US" sz="8000" b="0" smtClean="0"/>
              <a:t>Grammar</a:t>
            </a:r>
          </a:p>
        </p:txBody>
      </p:sp>
      <p:pic>
        <p:nvPicPr>
          <p:cNvPr id="55299" name="Picture 3" descr="j0252349"/>
          <p:cNvPicPr>
            <a:picLocks noChangeAspect="1" noChangeArrowheads="1"/>
          </p:cNvPicPr>
          <p:nvPr/>
        </p:nvPicPr>
        <p:blipFill>
          <a:blip r:embed="rId3" cstate="print"/>
          <a:srcRect/>
          <a:stretch>
            <a:fillRect/>
          </a:stretch>
        </p:blipFill>
        <p:spPr bwMode="auto">
          <a:xfrm rot="6063666" flipV="1">
            <a:off x="1794669" y="2667794"/>
            <a:ext cx="5129213" cy="31210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0" y="0"/>
            <a:ext cx="1295400" cy="68580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72707" name="Rectangle 4"/>
          <p:cNvSpPr>
            <a:spLocks noChangeArrowheads="1"/>
          </p:cNvSpPr>
          <p:nvPr/>
        </p:nvSpPr>
        <p:spPr bwMode="auto">
          <a:xfrm>
            <a:off x="190500" y="381000"/>
            <a:ext cx="914400" cy="6477000"/>
          </a:xfrm>
          <a:prstGeom prst="rect">
            <a:avLst/>
          </a:prstGeom>
          <a:solidFill>
            <a:srgbClr val="FFD5AB"/>
          </a:solidFill>
          <a:ln w="9525">
            <a:solidFill>
              <a:schemeClr val="tx1"/>
            </a:solidFill>
            <a:miter lim="800000"/>
            <a:headEnd/>
            <a:tailEnd/>
          </a:ln>
        </p:spPr>
        <p:txBody>
          <a:bodyPr wrap="none" anchor="ctr"/>
          <a:lstStyle/>
          <a:p>
            <a:endParaRPr lang="en-US"/>
          </a:p>
        </p:txBody>
      </p:sp>
      <p:sp>
        <p:nvSpPr>
          <p:cNvPr id="72708" name="Rectangle 5"/>
          <p:cNvSpPr>
            <a:spLocks noChangeArrowheads="1"/>
          </p:cNvSpPr>
          <p:nvPr/>
        </p:nvSpPr>
        <p:spPr bwMode="auto">
          <a:xfrm>
            <a:off x="190500" y="4213225"/>
            <a:ext cx="914400" cy="2644775"/>
          </a:xfrm>
          <a:prstGeom prst="rect">
            <a:avLst/>
          </a:prstGeom>
          <a:solidFill>
            <a:srgbClr val="FF0000"/>
          </a:solidFill>
          <a:ln w="9525">
            <a:solidFill>
              <a:schemeClr val="tx1"/>
            </a:solidFill>
            <a:miter lim="800000"/>
            <a:headEnd/>
            <a:tailEnd/>
          </a:ln>
        </p:spPr>
        <p:txBody>
          <a:bodyPr wrap="none" anchor="ctr"/>
          <a:lstStyle/>
          <a:p>
            <a:endParaRPr lang="en-US"/>
          </a:p>
        </p:txBody>
      </p:sp>
      <p:sp>
        <p:nvSpPr>
          <p:cNvPr id="72709" name="AutoShape 6"/>
          <p:cNvSpPr>
            <a:spLocks noChangeArrowheads="1"/>
          </p:cNvSpPr>
          <p:nvPr/>
        </p:nvSpPr>
        <p:spPr bwMode="auto">
          <a:xfrm>
            <a:off x="333375" y="4191000"/>
            <a:ext cx="609600" cy="2644775"/>
          </a:xfrm>
          <a:prstGeom prst="upArrow">
            <a:avLst>
              <a:gd name="adj1" fmla="val 45833"/>
              <a:gd name="adj2" fmla="val 88538"/>
            </a:avLst>
          </a:prstGeom>
          <a:solidFill>
            <a:srgbClr val="FFFF00"/>
          </a:solidFill>
          <a:ln w="9525">
            <a:noFill/>
            <a:miter lim="800000"/>
            <a:headEnd/>
            <a:tailEnd/>
          </a:ln>
        </p:spPr>
        <p:txBody>
          <a:bodyPr vert="eaVert" wrap="none" anchor="ctr"/>
          <a:lstStyle/>
          <a:p>
            <a:endParaRPr lang="en-US"/>
          </a:p>
        </p:txBody>
      </p:sp>
      <p:sp>
        <p:nvSpPr>
          <p:cNvPr id="72710" name="Text Box 7"/>
          <p:cNvSpPr txBox="1">
            <a:spLocks noChangeArrowheads="1"/>
          </p:cNvSpPr>
          <p:nvPr/>
        </p:nvSpPr>
        <p:spPr bwMode="auto">
          <a:xfrm>
            <a:off x="152400" y="3840163"/>
            <a:ext cx="1219200" cy="427037"/>
          </a:xfrm>
          <a:prstGeom prst="rect">
            <a:avLst/>
          </a:prstGeom>
          <a:noFill/>
          <a:ln w="9525">
            <a:noFill/>
            <a:miter lim="800000"/>
            <a:headEnd/>
            <a:tailEnd/>
          </a:ln>
        </p:spPr>
        <p:txBody>
          <a:bodyPr>
            <a:spAutoFit/>
          </a:bodyPr>
          <a:lstStyle/>
          <a:p>
            <a:pPr>
              <a:spcBef>
                <a:spcPct val="50000"/>
              </a:spcBef>
            </a:pPr>
            <a:r>
              <a:rPr lang="en-US" b="1" dirty="0">
                <a:solidFill>
                  <a:srgbClr val="003366"/>
                </a:solidFill>
                <a:latin typeface="Arial" pitchFamily="34" charset="0"/>
                <a:cs typeface="Arial" pitchFamily="34" charset="0"/>
              </a:rPr>
              <a:t>31,877</a:t>
            </a:r>
          </a:p>
        </p:txBody>
      </p:sp>
      <p:sp>
        <p:nvSpPr>
          <p:cNvPr id="72711" name="Text Box 8"/>
          <p:cNvSpPr txBox="1">
            <a:spLocks noChangeArrowheads="1"/>
          </p:cNvSpPr>
          <p:nvPr/>
        </p:nvSpPr>
        <p:spPr bwMode="auto">
          <a:xfrm>
            <a:off x="152400" y="0"/>
            <a:ext cx="1219200" cy="427038"/>
          </a:xfrm>
          <a:prstGeom prst="rect">
            <a:avLst/>
          </a:prstGeom>
          <a:noFill/>
          <a:ln w="9525">
            <a:noFill/>
            <a:miter lim="800000"/>
            <a:headEnd/>
            <a:tailEnd/>
          </a:ln>
        </p:spPr>
        <p:txBody>
          <a:bodyPr>
            <a:spAutoFit/>
          </a:bodyPr>
          <a:lstStyle/>
          <a:p>
            <a:pPr>
              <a:spcBef>
                <a:spcPct val="50000"/>
              </a:spcBef>
            </a:pPr>
            <a:r>
              <a:rPr lang="en-US" b="1">
                <a:solidFill>
                  <a:srgbClr val="003366"/>
                </a:solidFill>
                <a:latin typeface="Arial" pitchFamily="34" charset="0"/>
                <a:cs typeface="Arial" pitchFamily="34" charset="0"/>
              </a:rPr>
              <a:t>78,000</a:t>
            </a:r>
          </a:p>
        </p:txBody>
      </p:sp>
      <p:sp>
        <p:nvSpPr>
          <p:cNvPr id="72712" name="Rectangle 3"/>
          <p:cNvSpPr>
            <a:spLocks noGrp="1" noChangeArrowheads="1"/>
          </p:cNvSpPr>
          <p:nvPr>
            <p:ph type="body" sz="half" idx="1"/>
          </p:nvPr>
        </p:nvSpPr>
        <p:spPr>
          <a:xfrm>
            <a:off x="1752600" y="2103438"/>
            <a:ext cx="7086600" cy="4525962"/>
          </a:xfrm>
        </p:spPr>
        <p:txBody>
          <a:bodyPr/>
          <a:lstStyle/>
          <a:p>
            <a:pPr algn="ctr" eaLnBrk="1" hangingPunct="1">
              <a:buFont typeface="Wingdings" pitchFamily="2" charset="2"/>
              <a:buNone/>
            </a:pPr>
            <a:r>
              <a:rPr lang="en-US" sz="3600" b="1" dirty="0" smtClean="0"/>
              <a:t>84 words that occur 31,877 times in the Qur’an</a:t>
            </a:r>
            <a:endParaRPr lang="en-US" sz="2800" dirty="0" smtClean="0">
              <a:latin typeface="Alvi Nastaleeq" pitchFamily="2" charset="-78"/>
              <a:cs typeface="Alvi Nastaleeq" pitchFamily="2" charset="-78"/>
            </a:endParaRPr>
          </a:p>
          <a:p>
            <a:pPr algn="ctr" eaLnBrk="1" hangingPunct="1">
              <a:buFont typeface="Wingdings" pitchFamily="2" charset="2"/>
              <a:buNone/>
            </a:pPr>
            <a:endParaRPr lang="en-US" sz="4000" dirty="0" smtClean="0">
              <a:latin typeface="Alvi Nastaleeq" pitchFamily="2" charset="-78"/>
              <a:cs typeface="Alvi Nastaleeq" pitchFamily="2" charset="-78"/>
            </a:endParaRPr>
          </a:p>
          <a:p>
            <a:pPr algn="ctr" eaLnBrk="1" hangingPunct="1">
              <a:buFont typeface="Wingdings" pitchFamily="2" charset="2"/>
              <a:buNone/>
            </a:pPr>
            <a:r>
              <a:rPr lang="en-US" sz="4000" dirty="0" smtClean="0">
                <a:latin typeface="Alvi Nastaleeq" pitchFamily="2" charset="-78"/>
                <a:cs typeface="Alvi Nastaleeq" pitchFamily="2" charset="-78"/>
              </a:rPr>
              <a:t>Total: 4,500 words</a:t>
            </a:r>
          </a:p>
          <a:p>
            <a:pPr algn="ctr" eaLnBrk="1" hangingPunct="1">
              <a:buFont typeface="Wingdings" pitchFamily="2" charset="2"/>
              <a:buNone/>
            </a:pPr>
            <a:r>
              <a:rPr lang="en-US" sz="4000" dirty="0" smtClean="0">
                <a:latin typeface="Alvi Nastaleeq" pitchFamily="2" charset="-78"/>
                <a:cs typeface="Alvi Nastaleeq" pitchFamily="2" charset="-78"/>
              </a:rPr>
              <a:t>78,000 times</a:t>
            </a:r>
            <a:endParaRPr lang="ur-PK" sz="4000" dirty="0" smtClean="0">
              <a:latin typeface="Alvi Nastaleeq" pitchFamily="2" charset="-78"/>
              <a:cs typeface="Alvi Nastaleeq" pitchFamily="2" charset="-78"/>
            </a:endParaRPr>
          </a:p>
        </p:txBody>
      </p:sp>
      <p:sp>
        <p:nvSpPr>
          <p:cNvPr id="72713" name="Rectangle 9"/>
          <p:cNvSpPr>
            <a:spLocks noChangeArrowheads="1"/>
          </p:cNvSpPr>
          <p:nvPr/>
        </p:nvSpPr>
        <p:spPr bwMode="auto">
          <a:xfrm>
            <a:off x="1524000" y="304800"/>
            <a:ext cx="7315200" cy="1143000"/>
          </a:xfrm>
          <a:prstGeom prst="rect">
            <a:avLst/>
          </a:prstGeom>
          <a:noFill/>
          <a:ln w="9525">
            <a:noFill/>
            <a:miter lim="800000"/>
            <a:headEnd/>
            <a:tailEnd/>
          </a:ln>
        </p:spPr>
        <p:txBody>
          <a:bodyPr anchor="ctr"/>
          <a:lstStyle/>
          <a:p>
            <a:pPr algn="ctr" rtl="1"/>
            <a:r>
              <a:rPr lang="en-US" sz="4800" b="1" dirty="0">
                <a:latin typeface="+mj-lt"/>
                <a:cs typeface="Alvi Nastaleeq" pitchFamily="2" charset="-78"/>
              </a:rPr>
              <a:t>In 16 lessons, </a:t>
            </a:r>
            <a:r>
              <a:rPr lang="en-US" sz="4800" b="1" dirty="0" smtClean="0">
                <a:latin typeface="+mj-lt"/>
                <a:cs typeface="Alvi Nastaleeq" pitchFamily="2" charset="-78"/>
              </a:rPr>
              <a:t/>
            </a:r>
            <a:br>
              <a:rPr lang="en-US" sz="4800" b="1" dirty="0" smtClean="0">
                <a:latin typeface="+mj-lt"/>
                <a:cs typeface="Alvi Nastaleeq" pitchFamily="2" charset="-78"/>
              </a:rPr>
            </a:br>
            <a:r>
              <a:rPr lang="en-US" sz="4800" b="1" dirty="0" smtClean="0">
                <a:latin typeface="+mj-lt"/>
                <a:cs typeface="Alvi Nastaleeq" pitchFamily="2" charset="-78"/>
              </a:rPr>
              <a:t>we have learnt</a:t>
            </a:r>
            <a:endParaRPr lang="en-US" sz="4800" b="1" dirty="0">
              <a:latin typeface="+mj-lt"/>
              <a:cs typeface="Alvi Nastaleeq"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57200" y="76200"/>
            <a:ext cx="8229600" cy="1143000"/>
          </a:xfrm>
        </p:spPr>
        <p:txBody>
          <a:bodyPr/>
          <a:lstStyle/>
          <a:p>
            <a:pPr eaLnBrk="1" hangingPunct="1"/>
            <a:r>
              <a:rPr lang="en-US" smtClean="0"/>
              <a:t>Be ready for the next lesson!</a:t>
            </a:r>
            <a:endParaRPr lang="ar-SA" smtClean="0"/>
          </a:p>
        </p:txBody>
      </p:sp>
      <p:sp>
        <p:nvSpPr>
          <p:cNvPr id="73731" name="Rectangle 3"/>
          <p:cNvSpPr>
            <a:spLocks noGrp="1" noChangeArrowheads="1"/>
          </p:cNvSpPr>
          <p:nvPr>
            <p:ph type="body" idx="1"/>
          </p:nvPr>
        </p:nvSpPr>
        <p:spPr>
          <a:xfrm>
            <a:off x="457200" y="1600200"/>
            <a:ext cx="8229600" cy="3657600"/>
          </a:xfrm>
          <a:noFill/>
        </p:spPr>
        <p:txBody>
          <a:bodyPr lIns="0" rIns="0"/>
          <a:lstStyle/>
          <a:p>
            <a:pPr marL="114300" lvl="1" indent="0" algn="l" rtl="0" eaLnBrk="1" hangingPunct="1">
              <a:buFont typeface="Symbol" pitchFamily="18" charset="2"/>
              <a:buNone/>
            </a:pPr>
            <a:r>
              <a:rPr lang="ar-SA" b="1" smtClean="0">
                <a:solidFill>
                  <a:srgbClr val="FFFF66"/>
                </a:solidFill>
              </a:rPr>
              <a:t> </a:t>
            </a:r>
            <a:r>
              <a:rPr lang="en-US" smtClean="0">
                <a:solidFill>
                  <a:srgbClr val="FFFF66"/>
                </a:solidFill>
              </a:rPr>
              <a:t>  </a:t>
            </a:r>
            <a:endParaRPr lang="en-US" b="1" smtClean="0">
              <a:solidFill>
                <a:srgbClr val="FFFF66"/>
              </a:solidFill>
            </a:endParaRPr>
          </a:p>
          <a:p>
            <a:pPr marL="114300" lvl="1" indent="0" algn="l" rtl="0" eaLnBrk="1" hangingPunct="1">
              <a:buFont typeface="Symbol" pitchFamily="18" charset="2"/>
              <a:buNone/>
            </a:pPr>
            <a:endParaRPr lang="en-US" sz="3200" b="1" smtClean="0">
              <a:cs typeface="Tahoma" pitchFamily="34" charset="0"/>
            </a:endParaRPr>
          </a:p>
          <a:p>
            <a:pPr marL="114300" lvl="1" indent="0" algn="ctr" rtl="0" eaLnBrk="1" hangingPunct="1">
              <a:buFont typeface="Symbol" pitchFamily="18" charset="2"/>
              <a:buNone/>
            </a:pPr>
            <a:r>
              <a:rPr lang="en-US" sz="3200" b="1" smtClean="0">
                <a:cs typeface="Tahoma" pitchFamily="34" charset="0"/>
              </a:rPr>
              <a:t>Don’t give up!  </a:t>
            </a:r>
          </a:p>
        </p:txBody>
      </p:sp>
      <p:sp>
        <p:nvSpPr>
          <p:cNvPr id="73732" name="Rectangle 4"/>
          <p:cNvSpPr>
            <a:spLocks noChangeArrowheads="1"/>
          </p:cNvSpPr>
          <p:nvPr/>
        </p:nvSpPr>
        <p:spPr bwMode="auto">
          <a:xfrm>
            <a:off x="457200" y="4845050"/>
            <a:ext cx="8285163" cy="1555750"/>
          </a:xfrm>
          <a:prstGeom prst="rect">
            <a:avLst/>
          </a:prstGeom>
          <a:noFill/>
          <a:ln w="9525" algn="ctr">
            <a:noFill/>
            <a:miter lim="800000"/>
            <a:headEnd/>
            <a:tailEnd/>
          </a:ln>
        </p:spPr>
        <p:txBody>
          <a:bodyPr anchor="ctr">
            <a:spAutoFit/>
          </a:bodyPr>
          <a:lstStyle/>
          <a:p>
            <a:pPr algn="ctr" rtl="1"/>
            <a:r>
              <a:rPr lang="ar-SA" sz="4800">
                <a:cs typeface="Traditional Arabic_bs" pitchFamily="2" charset="-78"/>
              </a:rPr>
              <a:t>سُبْحَانَ اللهِ وَبِحَمْدِهِ سُبْحَانَكَ اللهُمَّ وَبِحَمْدِكَ </a:t>
            </a:r>
          </a:p>
          <a:p>
            <a:pPr algn="ctr" rtl="1"/>
            <a:r>
              <a:rPr lang="ar-SA" sz="4800">
                <a:cs typeface="Traditional Arabic_bs" pitchFamily="2" charset="-78"/>
              </a:rPr>
              <a:t>نَشْهَدُ أَن لاَّ إِلَهَ إِلاَّ أَنْتَ نَسْتَغْفِرُكَ وَنَتُوبُ إِلَيْكَ</a:t>
            </a:r>
          </a:p>
        </p:txBody>
      </p:sp>
      <p:sp>
        <p:nvSpPr>
          <p:cNvPr id="73733" name="Line 5"/>
          <p:cNvSpPr>
            <a:spLocks noChangeShapeType="1"/>
          </p:cNvSpPr>
          <p:nvPr/>
        </p:nvSpPr>
        <p:spPr bwMode="auto">
          <a:xfrm>
            <a:off x="0" y="1143000"/>
            <a:ext cx="9144000" cy="0"/>
          </a:xfrm>
          <a:prstGeom prst="line">
            <a:avLst/>
          </a:prstGeom>
          <a:noFill/>
          <a:ln w="9525">
            <a:solidFill>
              <a:schemeClr val="folHlink"/>
            </a:solidFill>
            <a:round/>
            <a:headEnd/>
            <a:tailEnd/>
          </a:ln>
        </p:spPr>
        <p:txBody>
          <a:bodyPr>
            <a:spAutoFit/>
          </a:bodyPr>
          <a:lstStyle/>
          <a:p>
            <a:endParaRPr lang="en-GB"/>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152400"/>
            <a:ext cx="8229600" cy="1143000"/>
          </a:xfrm>
          <a:noFill/>
        </p:spPr>
        <p:txBody>
          <a:bodyPr/>
          <a:lstStyle/>
          <a:p>
            <a:pPr rtl="0"/>
            <a:r>
              <a:rPr lang="en-US" dirty="0" smtClean="0">
                <a:cs typeface="Tahoma" pitchFamily="34" charset="0"/>
              </a:rPr>
              <a:t>Use TPI</a:t>
            </a:r>
            <a:br>
              <a:rPr lang="en-US" dirty="0" smtClean="0">
                <a:cs typeface="Tahoma" pitchFamily="34" charset="0"/>
              </a:rPr>
            </a:br>
            <a:r>
              <a:rPr lang="en-US" sz="3200" b="0" dirty="0" smtClean="0">
                <a:cs typeface="Tahoma" pitchFamily="34" charset="0"/>
              </a:rPr>
              <a:t>(Total Physical Interaction)</a:t>
            </a:r>
            <a:endParaRPr lang="en-US" b="0" dirty="0" smtClean="0">
              <a:latin typeface="Nafees Nastaleeq v1.01" pitchFamily="2" charset="-78"/>
              <a:cs typeface="Nafees Nastaleeq v1.01" pitchFamily="2" charset="-78"/>
            </a:endParaRPr>
          </a:p>
        </p:txBody>
      </p:sp>
      <p:sp>
        <p:nvSpPr>
          <p:cNvPr id="8195" name="Rectangle 3"/>
          <p:cNvSpPr>
            <a:spLocks noGrp="1" noChangeArrowheads="1"/>
          </p:cNvSpPr>
          <p:nvPr>
            <p:ph idx="1"/>
          </p:nvPr>
        </p:nvSpPr>
        <p:spPr>
          <a:xfrm>
            <a:off x="685800" y="1793875"/>
            <a:ext cx="8229600" cy="4530725"/>
          </a:xfrm>
        </p:spPr>
        <p:txBody>
          <a:bodyPr/>
          <a:lstStyle/>
          <a:p>
            <a:pPr marL="635000" indent="-635000" algn="l" rtl="0">
              <a:lnSpc>
                <a:spcPct val="90000"/>
              </a:lnSpc>
              <a:spcBef>
                <a:spcPct val="60000"/>
              </a:spcBef>
              <a:buFont typeface="Wingdings" pitchFamily="2" charset="2"/>
              <a:buChar char="ü"/>
            </a:pPr>
            <a:r>
              <a:rPr lang="en-US" b="1" dirty="0" smtClean="0">
                <a:cs typeface="Tahoma" pitchFamily="34" charset="0"/>
              </a:rPr>
              <a:t>Hear it</a:t>
            </a:r>
          </a:p>
          <a:p>
            <a:pPr marL="635000" indent="-635000" algn="l" rtl="0">
              <a:lnSpc>
                <a:spcPct val="90000"/>
              </a:lnSpc>
              <a:spcBef>
                <a:spcPct val="60000"/>
              </a:spcBef>
              <a:buFont typeface="Wingdings" pitchFamily="2" charset="2"/>
              <a:buChar char="ü"/>
            </a:pPr>
            <a:r>
              <a:rPr lang="en-US" b="1" dirty="0" smtClean="0">
                <a:cs typeface="Tahoma" pitchFamily="34" charset="0"/>
              </a:rPr>
              <a:t>See it</a:t>
            </a:r>
          </a:p>
          <a:p>
            <a:pPr marL="635000" indent="-635000" algn="l" rtl="0">
              <a:lnSpc>
                <a:spcPct val="90000"/>
              </a:lnSpc>
              <a:spcBef>
                <a:spcPct val="60000"/>
              </a:spcBef>
              <a:buFont typeface="Wingdings" pitchFamily="2" charset="2"/>
              <a:buChar char="ü"/>
            </a:pPr>
            <a:r>
              <a:rPr lang="en-US" b="1" dirty="0" smtClean="0">
                <a:cs typeface="Tahoma" pitchFamily="34" charset="0"/>
              </a:rPr>
              <a:t>Think it</a:t>
            </a:r>
          </a:p>
          <a:p>
            <a:pPr marL="635000" indent="-635000" algn="l" rtl="0">
              <a:lnSpc>
                <a:spcPct val="90000"/>
              </a:lnSpc>
              <a:spcBef>
                <a:spcPct val="60000"/>
              </a:spcBef>
              <a:buFont typeface="Wingdings" pitchFamily="2" charset="2"/>
              <a:buChar char="ü"/>
            </a:pPr>
            <a:r>
              <a:rPr lang="en-US" b="1" dirty="0" smtClean="0">
                <a:cs typeface="Tahoma" pitchFamily="34" charset="0"/>
              </a:rPr>
              <a:t>Say it </a:t>
            </a:r>
          </a:p>
          <a:p>
            <a:pPr marL="635000" indent="-635000" algn="l" rtl="0">
              <a:lnSpc>
                <a:spcPct val="90000"/>
              </a:lnSpc>
              <a:spcBef>
                <a:spcPct val="60000"/>
              </a:spcBef>
              <a:buFont typeface="Wingdings" pitchFamily="2" charset="2"/>
              <a:buChar char="ü"/>
            </a:pPr>
            <a:r>
              <a:rPr lang="en-US" b="1" dirty="0" smtClean="0">
                <a:cs typeface="Tahoma" pitchFamily="34" charset="0"/>
              </a:rPr>
              <a:t>Show it</a:t>
            </a:r>
          </a:p>
          <a:p>
            <a:pPr marL="635000" indent="-635000" algn="l" rtl="0">
              <a:lnSpc>
                <a:spcPct val="90000"/>
              </a:lnSpc>
              <a:spcBef>
                <a:spcPct val="60000"/>
              </a:spcBef>
              <a:buFont typeface="Wingdings" pitchFamily="2" charset="2"/>
              <a:buChar char="ü"/>
            </a:pPr>
            <a:r>
              <a:rPr lang="en-US" b="1" dirty="0" smtClean="0">
                <a:cs typeface="Tahoma" pitchFamily="34" charset="0"/>
              </a:rPr>
              <a:t>Do it will love &amp; enthusiasm </a:t>
            </a:r>
          </a:p>
        </p:txBody>
      </p:sp>
    </p:spTree>
    <p:extLst>
      <p:ext uri="{BB962C8B-B14F-4D97-AF65-F5344CB8AC3E}">
        <p14:creationId xmlns:p14="http://schemas.microsoft.com/office/powerpoint/2010/main" val="271237531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2358275" name="Group 3"/>
          <p:cNvGraphicFramePr>
            <a:graphicFrameLocks noGrp="1"/>
          </p:cNvGraphicFramePr>
          <p:nvPr/>
        </p:nvGraphicFramePr>
        <p:xfrm>
          <a:off x="0" y="0"/>
          <a:ext cx="9221191" cy="6858003"/>
        </p:xfrm>
        <a:graphic>
          <a:graphicData uri="http://schemas.openxmlformats.org/drawingml/2006/table">
            <a:tbl>
              <a:tblPr/>
              <a:tblGrid>
                <a:gridCol w="608631"/>
                <a:gridCol w="2003480"/>
                <a:gridCol w="208280"/>
                <a:gridCol w="483999"/>
                <a:gridCol w="1396462"/>
                <a:gridCol w="866936"/>
                <a:gridCol w="1627322"/>
                <a:gridCol w="805890"/>
                <a:gridCol w="1220191"/>
              </a:tblGrid>
              <a:tr h="979488">
                <a:tc rowSpan="2" gridSpan="5">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en-US" sz="4000" b="0" i="1" u="none" strike="noStrike" cap="none" normalizeH="0" baseline="0" dirty="0" smtClean="0">
                        <a:ln>
                          <a:noFill/>
                        </a:ln>
                        <a:solidFill>
                          <a:srgbClr val="FFFF00"/>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marL="0" marR="0" algn="ctr">
                        <a:lnSpc>
                          <a:spcPct val="115000"/>
                        </a:lnSpc>
                        <a:spcBef>
                          <a:spcPts val="0"/>
                        </a:spcBef>
                        <a:spcAft>
                          <a:spcPts val="0"/>
                        </a:spcAft>
                      </a:pPr>
                      <a:r>
                        <a:rPr lang="en-US" sz="1200">
                          <a:solidFill>
                            <a:schemeClr val="bg1">
                              <a:lumMod val="50000"/>
                            </a:schemeClr>
                          </a:solidFill>
                          <a:latin typeface="Tahoma"/>
                          <a:ea typeface="Times New Roman"/>
                          <a:cs typeface="Majidi"/>
                        </a:rPr>
                        <a:t>He lis Listens / Will Listen</a:t>
                      </a:r>
                      <a:endParaRPr lang="en-US" sz="120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rgbClr val="FFFFFF"/>
                          </a:solidFill>
                          <a:effectLst/>
                          <a:latin typeface="ت"/>
                          <a:cs typeface="Tajweed" pitchFamily="2" charset="-78"/>
                        </a:rPr>
                        <a:t>يَسْمَعُ</a:t>
                      </a:r>
                      <a:endParaRPr kumimoji="0" lang="en-US" sz="4800" b="1" i="0" u="none" strike="noStrike" cap="none" normalizeH="0" baseline="0" dirty="0" smtClean="0">
                        <a:ln>
                          <a:noFill/>
                        </a:ln>
                        <a:solidFill>
                          <a:srgbClr val="000000"/>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algn="ctr">
                        <a:lnSpc>
                          <a:spcPct val="115000"/>
                        </a:lnSpc>
                        <a:spcBef>
                          <a:spcPts val="0"/>
                        </a:spcBef>
                        <a:spcAft>
                          <a:spcPts val="0"/>
                        </a:spcAft>
                      </a:pPr>
                      <a:r>
                        <a:rPr lang="en-US" sz="1400" dirty="0">
                          <a:solidFill>
                            <a:schemeClr val="bg1">
                              <a:lumMod val="50000"/>
                            </a:schemeClr>
                          </a:solidFill>
                          <a:latin typeface="Tahoma"/>
                          <a:ea typeface="Times New Roman"/>
                          <a:cs typeface="Majidi"/>
                        </a:rPr>
                        <a:t>He Listened</a:t>
                      </a:r>
                      <a:endParaRPr lang="en-US" sz="1400" dirty="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000" b="1" i="1" u="none" strike="noStrike" cap="none" normalizeH="0" baseline="0" dirty="0" smtClean="0">
                          <a:ln>
                            <a:noFill/>
                          </a:ln>
                          <a:solidFill>
                            <a:srgbClr val="FFFFFF"/>
                          </a:solidFill>
                          <a:effectLst/>
                          <a:latin typeface="ت"/>
                          <a:cs typeface="Tajweed" pitchFamily="2" charset="-78"/>
                        </a:rPr>
                        <a:t>سَمِعَ</a:t>
                      </a:r>
                      <a:endParaRPr kumimoji="0" lang="en-US" sz="4000" b="1" i="0" u="none" strike="noStrike" cap="none" normalizeH="0" baseline="0" dirty="0" smtClean="0">
                        <a:ln>
                          <a:noFill/>
                        </a:ln>
                        <a:solidFill>
                          <a:srgbClr val="FFFFFF"/>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r h="979488">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algn="ctr">
                        <a:lnSpc>
                          <a:spcPct val="115000"/>
                        </a:lnSpc>
                        <a:spcBef>
                          <a:spcPts val="0"/>
                        </a:spcBef>
                        <a:spcAft>
                          <a:spcPts val="0"/>
                        </a:spcAft>
                      </a:pPr>
                      <a:r>
                        <a:rPr lang="en-US" sz="1200">
                          <a:solidFill>
                            <a:schemeClr val="bg1">
                              <a:lumMod val="50000"/>
                            </a:schemeClr>
                          </a:solidFill>
                          <a:latin typeface="Tahoma"/>
                          <a:ea typeface="Times New Roman"/>
                          <a:cs typeface="Majidi"/>
                        </a:rPr>
                        <a:t>They Listen / Will Listen</a:t>
                      </a:r>
                      <a:endParaRPr lang="en-US" sz="120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smtClean="0">
                          <a:ln>
                            <a:noFill/>
                          </a:ln>
                          <a:solidFill>
                            <a:srgbClr val="FFFFFF"/>
                          </a:solidFill>
                          <a:effectLst/>
                          <a:latin typeface="ت"/>
                          <a:cs typeface="Tajweed" pitchFamily="2" charset="-78"/>
                        </a:rPr>
                        <a:t>يَسْمَعُو</a:t>
                      </a:r>
                      <a:r>
                        <a:rPr kumimoji="0" lang="ar-SA" sz="4800" b="1" i="0" u="none" strike="noStrike" cap="none" normalizeH="0" baseline="0" smtClean="0">
                          <a:ln>
                            <a:noFill/>
                          </a:ln>
                          <a:solidFill>
                            <a:srgbClr val="000000"/>
                          </a:solidFill>
                          <a:effectLst/>
                          <a:latin typeface="ت"/>
                          <a:cs typeface="Tajweed" pitchFamily="2" charset="-78"/>
                        </a:rPr>
                        <a:t>ْ</a:t>
                      </a:r>
                      <a:r>
                        <a:rPr kumimoji="0" lang="ar-SA" sz="4800" b="1" i="0" u="none" strike="noStrike" cap="none" normalizeH="0" baseline="0" smtClean="0">
                          <a:ln>
                            <a:noFill/>
                          </a:ln>
                          <a:solidFill>
                            <a:srgbClr val="FFFFFF"/>
                          </a:solidFill>
                          <a:effectLst/>
                          <a:latin typeface="ت"/>
                          <a:cs typeface="Tajweed" pitchFamily="2" charset="-78"/>
                        </a:rPr>
                        <a:t>نَ</a:t>
                      </a:r>
                      <a:endParaRPr kumimoji="0" lang="en-US" sz="4800" b="1" i="0" u="none" strike="noStrike" cap="none" normalizeH="0" baseline="0" smtClean="0">
                        <a:ln>
                          <a:noFill/>
                        </a:ln>
                        <a:solidFill>
                          <a:srgbClr val="FFFFFF"/>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algn="ctr">
                        <a:lnSpc>
                          <a:spcPct val="115000"/>
                        </a:lnSpc>
                        <a:spcBef>
                          <a:spcPts val="0"/>
                        </a:spcBef>
                        <a:spcAft>
                          <a:spcPts val="0"/>
                        </a:spcAft>
                      </a:pPr>
                      <a:r>
                        <a:rPr lang="en-US" sz="1400">
                          <a:solidFill>
                            <a:schemeClr val="bg1">
                              <a:lumMod val="50000"/>
                            </a:schemeClr>
                          </a:solidFill>
                          <a:latin typeface="Tahoma"/>
                          <a:ea typeface="Times New Roman"/>
                          <a:cs typeface="Majidi"/>
                        </a:rPr>
                        <a:t>They Listened</a:t>
                      </a:r>
                      <a:endParaRPr lang="en-US" sz="140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000" b="1" i="1" u="none" strike="noStrike" cap="none" normalizeH="0" baseline="0" dirty="0" smtClean="0">
                          <a:ln>
                            <a:noFill/>
                          </a:ln>
                          <a:solidFill>
                            <a:srgbClr val="FFFFFF"/>
                          </a:solidFill>
                          <a:effectLst/>
                          <a:latin typeface="ت"/>
                          <a:cs typeface="Tajweed" pitchFamily="2" charset="-78"/>
                        </a:rPr>
                        <a:t>سَمِعُو</a:t>
                      </a:r>
                      <a:r>
                        <a:rPr kumimoji="0" lang="ar-SA" sz="4000" b="1" i="1" u="none" strike="noStrike" cap="none" normalizeH="0" baseline="0" dirty="0" smtClean="0">
                          <a:ln>
                            <a:noFill/>
                          </a:ln>
                          <a:solidFill>
                            <a:srgbClr val="000000"/>
                          </a:solidFill>
                          <a:effectLst/>
                          <a:latin typeface="ت"/>
                          <a:cs typeface="Tajweed" pitchFamily="2" charset="-78"/>
                        </a:rPr>
                        <a:t>ْ</a:t>
                      </a:r>
                      <a:r>
                        <a:rPr kumimoji="0" lang="ar-SA" sz="4000" b="1" i="1" u="none" strike="noStrike" cap="none" normalizeH="0" baseline="0" dirty="0" smtClean="0">
                          <a:ln>
                            <a:noFill/>
                          </a:ln>
                          <a:solidFill>
                            <a:srgbClr val="FFFFFF"/>
                          </a:solidFill>
                          <a:effectLst/>
                          <a:latin typeface="ت"/>
                          <a:cs typeface="Tajweed" pitchFamily="2" charset="-78"/>
                        </a:rPr>
                        <a:t>ا</a:t>
                      </a: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r h="979488">
                <a:tc>
                  <a:txBody>
                    <a:bodyPr/>
                    <a:lstStyle/>
                    <a:p>
                      <a:pPr marL="0" marR="0" algn="ctr">
                        <a:lnSpc>
                          <a:spcPct val="115000"/>
                        </a:lnSpc>
                        <a:spcBef>
                          <a:spcPts val="0"/>
                        </a:spcBef>
                        <a:spcAft>
                          <a:spcPts val="0"/>
                        </a:spcAft>
                      </a:pPr>
                      <a:r>
                        <a:rPr lang="en-US" sz="1200" dirty="0">
                          <a:solidFill>
                            <a:schemeClr val="bg1">
                              <a:lumMod val="50000"/>
                            </a:schemeClr>
                          </a:solidFill>
                          <a:latin typeface="Tahoma"/>
                          <a:ea typeface="Times New Roman"/>
                          <a:cs typeface="Majidi"/>
                        </a:rPr>
                        <a:t>Don’t Listen!</a:t>
                      </a:r>
                      <a:endParaRPr lang="en-US" sz="1200" dirty="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rgbClr val="000000"/>
                          </a:solidFill>
                          <a:effectLst/>
                          <a:latin typeface="ت"/>
                          <a:cs typeface="Tajweed" pitchFamily="2" charset="-78"/>
                        </a:rPr>
                        <a:t> لَا تَسْمَعْ</a:t>
                      </a:r>
                      <a:endParaRPr kumimoji="0" lang="en-US" sz="4800" b="0" i="0" u="none" strike="noStrike" cap="none" normalizeH="0" baseline="0" dirty="0" smtClean="0">
                        <a:ln>
                          <a:noFill/>
                        </a:ln>
                        <a:solidFill>
                          <a:srgbClr val="000000"/>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lang="en-US" sz="1400" kern="1200" dirty="0" smtClean="0">
                          <a:solidFill>
                            <a:schemeClr val="bg1">
                              <a:lumMod val="50000"/>
                            </a:schemeClr>
                          </a:solidFill>
                          <a:latin typeface="+mn-lt"/>
                          <a:ea typeface="+mn-ea"/>
                          <a:cs typeface="+mn-cs"/>
                        </a:rPr>
                        <a:t>Listen!</a:t>
                      </a:r>
                      <a:endParaRPr kumimoji="0" lang="en-US" sz="1400" b="0" i="0" u="none" strike="noStrike" cap="none" normalizeH="0" baseline="0" dirty="0" smtClean="0">
                        <a:ln>
                          <a:noFill/>
                        </a:ln>
                        <a:solidFill>
                          <a:schemeClr val="bg1">
                            <a:lumMod val="50000"/>
                          </a:schemeClr>
                        </a:solidFill>
                        <a:effectLst/>
                        <a:latin typeface="ت"/>
                        <a:cs typeface="Alvi Nastaleeq" pitchFamily="2" charset="-78"/>
                      </a:endParaRPr>
                    </a:p>
                  </a:txBody>
                  <a:tcPr marL="0" marR="0" marT="9144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hMerge="1">
                  <a:txBody>
                    <a:bodyPr/>
                    <a:lstStyle/>
                    <a:p>
                      <a:endParaRPr lang="en-US"/>
                    </a:p>
                  </a:txBody>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rgbClr val="000000"/>
                          </a:solidFill>
                          <a:effectLst/>
                          <a:latin typeface="ت"/>
                          <a:cs typeface="Tajweed" pitchFamily="2" charset="-78"/>
                        </a:rPr>
                        <a:t>اِسْمَعْ</a:t>
                      </a:r>
                      <a:endParaRPr kumimoji="0" lang="en-US" sz="4800" b="1" i="0" u="none" strike="noStrike" cap="none" normalizeH="0" baseline="0" dirty="0" smtClean="0">
                        <a:ln>
                          <a:noFill/>
                        </a:ln>
                        <a:solidFill>
                          <a:srgbClr val="000000"/>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algn="ctr">
                        <a:lnSpc>
                          <a:spcPct val="115000"/>
                        </a:lnSpc>
                        <a:spcBef>
                          <a:spcPts val="0"/>
                        </a:spcBef>
                        <a:spcAft>
                          <a:spcPts val="0"/>
                        </a:spcAft>
                      </a:pPr>
                      <a:r>
                        <a:rPr lang="en-US" sz="1200" dirty="0">
                          <a:solidFill>
                            <a:schemeClr val="bg1">
                              <a:lumMod val="50000"/>
                            </a:schemeClr>
                          </a:solidFill>
                          <a:latin typeface="Tahoma"/>
                          <a:ea typeface="Times New Roman"/>
                          <a:cs typeface="Majidi"/>
                        </a:rPr>
                        <a:t>You Listen / Will Listen</a:t>
                      </a:r>
                      <a:endParaRPr lang="en-US" sz="1200" dirty="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rgbClr val="000000"/>
                          </a:solidFill>
                          <a:effectLst/>
                          <a:latin typeface="ت"/>
                          <a:cs typeface="Tajweed" pitchFamily="2" charset="-78"/>
                        </a:rPr>
                        <a:t>تَسْمَعُ</a:t>
                      </a:r>
                      <a:endParaRPr kumimoji="0" lang="en-US" sz="4800" b="1" i="0" u="none" strike="noStrike" cap="none" normalizeH="0" baseline="0" dirty="0" smtClean="0">
                        <a:ln>
                          <a:noFill/>
                        </a:ln>
                        <a:solidFill>
                          <a:srgbClr val="000000"/>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algn="ctr">
                        <a:lnSpc>
                          <a:spcPct val="115000"/>
                        </a:lnSpc>
                        <a:spcBef>
                          <a:spcPts val="0"/>
                        </a:spcBef>
                        <a:spcAft>
                          <a:spcPts val="0"/>
                        </a:spcAft>
                      </a:pPr>
                      <a:r>
                        <a:rPr lang="en-US" sz="1400">
                          <a:solidFill>
                            <a:schemeClr val="bg1">
                              <a:lumMod val="50000"/>
                            </a:schemeClr>
                          </a:solidFill>
                          <a:latin typeface="Tahoma"/>
                          <a:ea typeface="Times New Roman"/>
                          <a:cs typeface="Majidi"/>
                        </a:rPr>
                        <a:t>You Listened</a:t>
                      </a:r>
                      <a:endParaRPr lang="en-US" sz="140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000" b="1" i="1" u="none" strike="noStrike" cap="none" normalizeH="0" baseline="0" dirty="0" smtClean="0">
                          <a:ln>
                            <a:noFill/>
                          </a:ln>
                          <a:solidFill>
                            <a:srgbClr val="000000"/>
                          </a:solidFill>
                          <a:effectLst/>
                          <a:latin typeface="ت"/>
                          <a:cs typeface="Tajweed" pitchFamily="2" charset="-78"/>
                        </a:rPr>
                        <a:t>سَمِعْتَ</a:t>
                      </a: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981075">
                <a:tc>
                  <a:txBody>
                    <a:bodyPr/>
                    <a:lstStyle/>
                    <a:p>
                      <a:pPr marL="0" marR="0" algn="ctr">
                        <a:lnSpc>
                          <a:spcPct val="115000"/>
                        </a:lnSpc>
                        <a:spcBef>
                          <a:spcPts val="0"/>
                        </a:spcBef>
                        <a:spcAft>
                          <a:spcPts val="0"/>
                        </a:spcAft>
                      </a:pPr>
                      <a:r>
                        <a:rPr lang="en-US" sz="1200" dirty="0">
                          <a:solidFill>
                            <a:schemeClr val="bg1">
                              <a:lumMod val="50000"/>
                            </a:schemeClr>
                          </a:solidFill>
                          <a:latin typeface="Tahoma"/>
                          <a:ea typeface="Times New Roman"/>
                          <a:cs typeface="Majidi"/>
                        </a:rPr>
                        <a:t>Don’t Listen (You all)</a:t>
                      </a:r>
                      <a:endParaRPr lang="en-US" sz="1200" dirty="0">
                        <a:solidFill>
                          <a:schemeClr val="bg1">
                            <a:lumMod val="50000"/>
                          </a:schemeClr>
                        </a:solidFill>
                        <a:latin typeface="Times New Roman"/>
                        <a:ea typeface="Times New Roman"/>
                        <a:cs typeface="Traditional Arabic"/>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rgbClr val="000000"/>
                          </a:solidFill>
                          <a:effectLst/>
                          <a:latin typeface="ت"/>
                          <a:cs typeface="Tajweed" pitchFamily="2" charset="-78"/>
                        </a:rPr>
                        <a:t>لَا تَسْمَعُوْا</a:t>
                      </a:r>
                      <a:endParaRPr kumimoji="0" lang="en-US" sz="4800" b="1" i="0" u="none" strike="noStrike" cap="none" normalizeH="0" baseline="0" dirty="0" smtClean="0">
                        <a:ln>
                          <a:noFill/>
                        </a:ln>
                        <a:solidFill>
                          <a:srgbClr val="000000"/>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lang="en-US" sz="1400" kern="1200" dirty="0" smtClean="0">
                          <a:solidFill>
                            <a:schemeClr val="bg1">
                              <a:lumMod val="50000"/>
                            </a:schemeClr>
                          </a:solidFill>
                          <a:latin typeface="+mn-lt"/>
                          <a:ea typeface="+mn-ea"/>
                          <a:cs typeface="+mn-cs"/>
                        </a:rPr>
                        <a:t>Listen! (You all)</a:t>
                      </a:r>
                      <a:endParaRPr kumimoji="0" lang="en-US" sz="1400" b="0" i="0" u="none" strike="noStrike" cap="none" normalizeH="0" baseline="0" dirty="0" smtClean="0">
                        <a:ln>
                          <a:noFill/>
                        </a:ln>
                        <a:solidFill>
                          <a:schemeClr val="bg1">
                            <a:lumMod val="50000"/>
                          </a:schemeClr>
                        </a:solidFill>
                        <a:effectLst/>
                        <a:latin typeface="ت"/>
                        <a:cs typeface="Alvi Nastaleeq" pitchFamily="2" charset="-78"/>
                      </a:endParaRPr>
                    </a:p>
                  </a:txBody>
                  <a:tcPr marL="0" marR="0" marT="9144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hMerge="1">
                  <a:txBody>
                    <a:bodyPr/>
                    <a:lstStyle/>
                    <a:p>
                      <a:endParaRPr lang="en-US" dirty="0"/>
                    </a:p>
                  </a:txBody>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rgbClr val="000000"/>
                          </a:solidFill>
                          <a:effectLst/>
                          <a:latin typeface="ت"/>
                          <a:cs typeface="Tajweed" pitchFamily="2" charset="-78"/>
                        </a:rPr>
                        <a:t>اِسْمَعُوْا</a:t>
                      </a:r>
                      <a:endParaRPr kumimoji="0" lang="en-US" sz="4800" b="1" i="0" u="none" strike="noStrike" cap="none" normalizeH="0" baseline="0" dirty="0" smtClean="0">
                        <a:ln>
                          <a:noFill/>
                        </a:ln>
                        <a:solidFill>
                          <a:srgbClr val="000000"/>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algn="ctr">
                        <a:lnSpc>
                          <a:spcPct val="115000"/>
                        </a:lnSpc>
                        <a:spcBef>
                          <a:spcPts val="0"/>
                        </a:spcBef>
                        <a:spcAft>
                          <a:spcPts val="0"/>
                        </a:spcAft>
                      </a:pPr>
                      <a:r>
                        <a:rPr lang="en-US" sz="1200" dirty="0">
                          <a:solidFill>
                            <a:schemeClr val="bg1">
                              <a:lumMod val="50000"/>
                            </a:schemeClr>
                          </a:solidFill>
                          <a:latin typeface="Tahoma"/>
                          <a:ea typeface="Times New Roman"/>
                          <a:cs typeface="Majidi"/>
                        </a:rPr>
                        <a:t>You all Listen  Will Listen</a:t>
                      </a:r>
                      <a:endParaRPr lang="en-US" sz="1200" dirty="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rgbClr val="000000"/>
                          </a:solidFill>
                          <a:effectLst/>
                          <a:latin typeface="ت"/>
                          <a:cs typeface="Tajweed" pitchFamily="2" charset="-78"/>
                        </a:rPr>
                        <a:t>تَسْمَعُوْنَ</a:t>
                      </a:r>
                      <a:endParaRPr kumimoji="0" lang="en-US" sz="4800" b="1" i="0" u="none" strike="noStrike" cap="none" normalizeH="0" baseline="0" dirty="0" smtClean="0">
                        <a:ln>
                          <a:noFill/>
                        </a:ln>
                        <a:solidFill>
                          <a:srgbClr val="000000"/>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algn="ctr">
                        <a:lnSpc>
                          <a:spcPct val="115000"/>
                        </a:lnSpc>
                        <a:spcBef>
                          <a:spcPts val="0"/>
                        </a:spcBef>
                        <a:spcAft>
                          <a:spcPts val="0"/>
                        </a:spcAft>
                      </a:pPr>
                      <a:r>
                        <a:rPr lang="en-US" sz="1400">
                          <a:solidFill>
                            <a:schemeClr val="bg1">
                              <a:lumMod val="50000"/>
                            </a:schemeClr>
                          </a:solidFill>
                          <a:latin typeface="Tahoma"/>
                          <a:ea typeface="Times New Roman"/>
                          <a:cs typeface="Majidi"/>
                        </a:rPr>
                        <a:t>You all Listened</a:t>
                      </a:r>
                      <a:endParaRPr lang="en-US" sz="140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000" b="1" i="1" u="none" strike="noStrike" cap="none" normalizeH="0" baseline="0" dirty="0" smtClean="0">
                          <a:ln>
                            <a:noFill/>
                          </a:ln>
                          <a:solidFill>
                            <a:srgbClr val="000000"/>
                          </a:solidFill>
                          <a:effectLst/>
                          <a:latin typeface="ت"/>
                          <a:cs typeface="Tajweed" pitchFamily="2" charset="-78"/>
                        </a:rPr>
                        <a:t>سَمِعْتُمْ</a:t>
                      </a:r>
                      <a:endParaRPr kumimoji="0" lang="en-US" sz="4000" b="0" i="0" u="none" strike="noStrike" cap="none" normalizeH="0" baseline="0" dirty="0" smtClean="0">
                        <a:ln>
                          <a:noFill/>
                        </a:ln>
                        <a:solidFill>
                          <a:srgbClr val="000000"/>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979488">
                <a:tc gridSpan="3">
                  <a:txBody>
                    <a:bodyPr/>
                    <a:lstStyle/>
                    <a:p>
                      <a:pPr marL="0" marR="0" lvl="0" indent="0" algn="ctr" defTabSz="914400" rtl="1" eaLnBrk="1" fontAlgn="base" latinLnBrk="0" hangingPunct="1">
                        <a:lnSpc>
                          <a:spcPct val="100000"/>
                        </a:lnSpc>
                        <a:spcBef>
                          <a:spcPct val="0"/>
                        </a:spcBef>
                        <a:spcAft>
                          <a:spcPct val="0"/>
                        </a:spcAft>
                        <a:buClr>
                          <a:schemeClr val="hlink"/>
                        </a:buClr>
                        <a:buSzPct val="90000"/>
                        <a:buFont typeface="Wingdings" pitchFamily="2" charset="2"/>
                        <a:buNone/>
                        <a:tabLst/>
                        <a:defRPr/>
                      </a:pPr>
                      <a:r>
                        <a:rPr lang="en-US" sz="1800" kern="1200" dirty="0" smtClean="0">
                          <a:solidFill>
                            <a:schemeClr val="tx1"/>
                          </a:solidFill>
                          <a:latin typeface="+mn-lt"/>
                          <a:ea typeface="+mn-ea"/>
                          <a:cs typeface="+mn-cs"/>
                        </a:rPr>
                        <a:t>One who Listens</a:t>
                      </a:r>
                      <a:endParaRPr kumimoji="0" lang="en-US" sz="4800" b="0" i="0" u="none" strike="noStrike" cap="none" normalizeH="0" baseline="0" dirty="0" smtClean="0">
                        <a:ln>
                          <a:noFill/>
                        </a:ln>
                        <a:solidFill>
                          <a:schemeClr val="tx1"/>
                        </a:solidFill>
                        <a:effectLst/>
                        <a:latin typeface="ت"/>
                        <a:cs typeface="Alvi Nastaleeq" pitchFamily="2" charset="-78"/>
                      </a:endParaRPr>
                    </a:p>
                  </a:txBody>
                  <a:tcPr marL="0" marR="182880" marT="9144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en-US"/>
                    </a:p>
                  </a:txBody>
                  <a:tcPr/>
                </a:tc>
                <a:tc hMerge="1">
                  <a:txBody>
                    <a:bodyPr/>
                    <a:lstStyle/>
                    <a:p>
                      <a:endParaRPr lang="en-US"/>
                    </a:p>
                  </a:txBody>
                  <a:tcPr/>
                </a:tc>
                <a:tc gridSpan="2">
                  <a:txBody>
                    <a:bodyPr/>
                    <a:lstStyle/>
                    <a:p>
                      <a:pPr marL="0" marR="0" lvl="0" indent="0" algn="r" defTabSz="914400" rtl="1" eaLnBrk="1" fontAlgn="base" latinLnBrk="0" hangingPunct="1">
                        <a:lnSpc>
                          <a:spcPct val="100000"/>
                        </a:lnSpc>
                        <a:spcBef>
                          <a:spcPct val="0"/>
                        </a:spcBef>
                        <a:spcAft>
                          <a:spcPct val="0"/>
                        </a:spcAft>
                        <a:buClr>
                          <a:schemeClr val="hlink"/>
                        </a:buClr>
                        <a:buSzPct val="90000"/>
                        <a:buFont typeface="Wingdings" pitchFamily="2" charset="2"/>
                        <a:buNone/>
                        <a:tabLst/>
                      </a:pPr>
                      <a:r>
                        <a:rPr kumimoji="0" lang="ar-SA" sz="4800" b="1" i="0" u="none" strike="noStrike" cap="none" normalizeH="0" baseline="0" dirty="0" smtClean="0">
                          <a:ln>
                            <a:noFill/>
                          </a:ln>
                          <a:solidFill>
                            <a:srgbClr val="FFFFFF"/>
                          </a:solidFill>
                          <a:effectLst/>
                          <a:latin typeface="Nafees Web Naskh" pitchFamily="2" charset="-78"/>
                          <a:cs typeface="Tajweed" pitchFamily="2" charset="-78"/>
                        </a:rPr>
                        <a:t>سَامِع</a:t>
                      </a:r>
                      <a:endParaRPr kumimoji="0" lang="en-US" sz="4800" b="0" i="0" u="none" strike="noStrike" cap="none" normalizeH="0" baseline="0" dirty="0" smtClean="0">
                        <a:ln>
                          <a:noFill/>
                        </a:ln>
                        <a:solidFill>
                          <a:srgbClr val="FFFF00"/>
                        </a:solidFill>
                        <a:effectLst>
                          <a:outerShdw blurRad="38100" dist="38100" dir="2700000" algn="tl">
                            <a:srgbClr val="FFFFFF"/>
                          </a:outerShdw>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en-US" dirty="0"/>
                    </a:p>
                  </a:txBody>
                  <a:tcPr/>
                </a:tc>
                <a:tc>
                  <a:txBody>
                    <a:bodyPr/>
                    <a:lstStyle/>
                    <a:p>
                      <a:pPr marL="0" marR="0" algn="ctr">
                        <a:lnSpc>
                          <a:spcPct val="115000"/>
                        </a:lnSpc>
                        <a:spcBef>
                          <a:spcPts val="0"/>
                        </a:spcBef>
                        <a:spcAft>
                          <a:spcPts val="0"/>
                        </a:spcAft>
                      </a:pPr>
                      <a:r>
                        <a:rPr lang="en-US" sz="1200">
                          <a:solidFill>
                            <a:schemeClr val="bg1">
                              <a:lumMod val="50000"/>
                            </a:schemeClr>
                          </a:solidFill>
                          <a:latin typeface="Tahoma"/>
                          <a:ea typeface="Times New Roman"/>
                          <a:cs typeface="Majidi"/>
                        </a:rPr>
                        <a:t>I Listen / Will Listen</a:t>
                      </a:r>
                      <a:endParaRPr lang="en-US" sz="120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rgbClr val="FFFFFF"/>
                          </a:solidFill>
                          <a:effectLst/>
                          <a:latin typeface="ت"/>
                          <a:cs typeface="Tajweed" pitchFamily="2" charset="-78"/>
                        </a:rPr>
                        <a:t>أَسْمَعُ</a:t>
                      </a:r>
                      <a:endParaRPr kumimoji="0" lang="en-US" sz="4800" b="1" i="0" u="none" strike="noStrike" cap="none" normalizeH="0" baseline="0" dirty="0" smtClean="0">
                        <a:ln>
                          <a:noFill/>
                        </a:ln>
                        <a:solidFill>
                          <a:srgbClr val="000000"/>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algn="ctr">
                        <a:lnSpc>
                          <a:spcPct val="115000"/>
                        </a:lnSpc>
                        <a:spcBef>
                          <a:spcPts val="0"/>
                        </a:spcBef>
                        <a:spcAft>
                          <a:spcPts val="0"/>
                        </a:spcAft>
                      </a:pPr>
                      <a:r>
                        <a:rPr lang="en-US" sz="1400">
                          <a:solidFill>
                            <a:schemeClr val="bg1">
                              <a:lumMod val="50000"/>
                            </a:schemeClr>
                          </a:solidFill>
                          <a:latin typeface="Tahoma"/>
                          <a:ea typeface="Times New Roman"/>
                          <a:cs typeface="Majidi"/>
                        </a:rPr>
                        <a:t>I Listened</a:t>
                      </a:r>
                      <a:endParaRPr lang="en-US" sz="140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000" b="1" i="1" u="none" strike="noStrike" cap="none" normalizeH="0" baseline="0" dirty="0" smtClean="0">
                          <a:ln>
                            <a:noFill/>
                          </a:ln>
                          <a:solidFill>
                            <a:srgbClr val="FFFFFF"/>
                          </a:solidFill>
                          <a:effectLst/>
                          <a:latin typeface="ت"/>
                          <a:cs typeface="Tajweed" pitchFamily="2" charset="-78"/>
                        </a:rPr>
                        <a:t>سَمِعْتُ</a:t>
                      </a:r>
                      <a:endParaRPr kumimoji="0" lang="en-US" sz="4000" b="1" i="0" u="none" strike="noStrike" cap="none" normalizeH="0" baseline="0" dirty="0" smtClean="0">
                        <a:ln>
                          <a:noFill/>
                        </a:ln>
                        <a:solidFill>
                          <a:srgbClr val="FFFFFF"/>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r>
              <a:tr h="979488">
                <a:tc gridSpan="3">
                  <a:txBody>
                    <a:bodyPr/>
                    <a:lstStyle/>
                    <a:p>
                      <a:pPr marL="0" marR="0" lvl="0" indent="0" algn="ctr" defTabSz="914400" rtl="1" eaLnBrk="1" fontAlgn="base" latinLnBrk="0" hangingPunct="1">
                        <a:lnSpc>
                          <a:spcPct val="100000"/>
                        </a:lnSpc>
                        <a:spcBef>
                          <a:spcPct val="0"/>
                        </a:spcBef>
                        <a:spcAft>
                          <a:spcPct val="0"/>
                        </a:spcAft>
                        <a:buClr>
                          <a:schemeClr val="hlink"/>
                        </a:buClr>
                        <a:buSzPct val="90000"/>
                        <a:buFont typeface="Wingdings" pitchFamily="2" charset="2"/>
                        <a:buNone/>
                        <a:tabLst/>
                        <a:defRPr/>
                      </a:pPr>
                      <a:r>
                        <a:rPr lang="en-US" sz="1800" kern="1200" dirty="0" smtClean="0">
                          <a:solidFill>
                            <a:schemeClr val="tx1"/>
                          </a:solidFill>
                          <a:latin typeface="+mn-lt"/>
                          <a:ea typeface="+mn-ea"/>
                          <a:cs typeface="+mn-cs"/>
                        </a:rPr>
                        <a:t>The one who is listened</a:t>
                      </a:r>
                      <a:endParaRPr kumimoji="0" lang="en-US" sz="4800" b="0" i="0" u="none" strike="noStrike" cap="none" normalizeH="0" baseline="0" dirty="0" smtClean="0">
                        <a:ln>
                          <a:noFill/>
                        </a:ln>
                        <a:solidFill>
                          <a:schemeClr val="tx1"/>
                        </a:solidFill>
                        <a:effectLst/>
                        <a:latin typeface="ت"/>
                        <a:cs typeface="Alvi Nastaleeq" pitchFamily="2" charset="-78"/>
                      </a:endParaRPr>
                    </a:p>
                  </a:txBody>
                  <a:tcPr marL="0" marR="182880" marT="9144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en-US"/>
                    </a:p>
                  </a:txBody>
                  <a:tcPr/>
                </a:tc>
                <a:tc hMerge="1">
                  <a:txBody>
                    <a:bodyPr/>
                    <a:lstStyle/>
                    <a:p>
                      <a:endParaRPr lang="en-US"/>
                    </a:p>
                  </a:txBody>
                  <a:tcPr/>
                </a:tc>
                <a:tc gridSpan="2">
                  <a:txBody>
                    <a:bodyPr/>
                    <a:lstStyle/>
                    <a:p>
                      <a:pPr marL="0" marR="0" lvl="0" indent="0" algn="r" defTabSz="914400" rtl="1" eaLnBrk="1" fontAlgn="base" latinLnBrk="0" hangingPunct="1">
                        <a:lnSpc>
                          <a:spcPct val="100000"/>
                        </a:lnSpc>
                        <a:spcBef>
                          <a:spcPct val="0"/>
                        </a:spcBef>
                        <a:spcAft>
                          <a:spcPct val="0"/>
                        </a:spcAft>
                        <a:buClr>
                          <a:schemeClr val="hlink"/>
                        </a:buClr>
                        <a:buSzPct val="90000"/>
                        <a:buFont typeface="Wingdings" pitchFamily="2" charset="2"/>
                        <a:buNone/>
                        <a:tabLst/>
                      </a:pPr>
                      <a:r>
                        <a:rPr kumimoji="0" lang="ar-SA" sz="4800" b="1" i="0" u="none" strike="noStrike" cap="none" normalizeH="0" baseline="0" dirty="0" smtClean="0">
                          <a:ln>
                            <a:noFill/>
                          </a:ln>
                          <a:solidFill>
                            <a:srgbClr val="FFFFFF"/>
                          </a:solidFill>
                          <a:effectLst>
                            <a:outerShdw blurRad="38100" dist="38100" dir="2700000" algn="tl">
                              <a:srgbClr val="000080"/>
                            </a:outerShdw>
                          </a:effectLst>
                          <a:latin typeface="Nafees Web Naskh" pitchFamily="2" charset="-78"/>
                          <a:cs typeface="Tajweed" pitchFamily="2" charset="-78"/>
                        </a:rPr>
                        <a:t>مَسْمُوع</a:t>
                      </a:r>
                      <a:endParaRPr kumimoji="0" lang="en-US" sz="4800" b="0" i="0" u="none" strike="noStrike" cap="none" normalizeH="0" baseline="0" dirty="0" smtClean="0">
                        <a:ln>
                          <a:noFill/>
                        </a:ln>
                        <a:solidFill>
                          <a:srgbClr val="FFFF00"/>
                        </a:solidFill>
                        <a:effectLst>
                          <a:outerShdw blurRad="38100" dist="38100" dir="2700000" algn="tl">
                            <a:srgbClr val="FFFFFF"/>
                          </a:outerShdw>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en-US"/>
                    </a:p>
                  </a:txBody>
                  <a:tcPr/>
                </a:tc>
                <a:tc>
                  <a:txBody>
                    <a:bodyPr/>
                    <a:lstStyle/>
                    <a:p>
                      <a:pPr marL="0" marR="0" algn="ctr">
                        <a:lnSpc>
                          <a:spcPct val="115000"/>
                        </a:lnSpc>
                        <a:spcBef>
                          <a:spcPts val="0"/>
                        </a:spcBef>
                        <a:spcAft>
                          <a:spcPts val="0"/>
                        </a:spcAft>
                      </a:pPr>
                      <a:r>
                        <a:rPr lang="en-US" sz="1200">
                          <a:solidFill>
                            <a:schemeClr val="bg1">
                              <a:lumMod val="50000"/>
                            </a:schemeClr>
                          </a:solidFill>
                          <a:latin typeface="Tahoma"/>
                          <a:ea typeface="Times New Roman"/>
                          <a:cs typeface="Majidi"/>
                        </a:rPr>
                        <a:t>We Listen / Will Listen</a:t>
                      </a:r>
                      <a:endParaRPr lang="en-US" sz="120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rgbClr val="FFFFFF"/>
                          </a:solidFill>
                          <a:effectLst/>
                          <a:latin typeface="ت"/>
                          <a:cs typeface="Tajweed" pitchFamily="2" charset="-78"/>
                        </a:rPr>
                        <a:t>نَسْم</a:t>
                      </a:r>
                      <a:r>
                        <a:rPr kumimoji="0" lang="ur-PK" sz="4800" b="1" i="0" u="none" strike="noStrike" cap="none" normalizeH="0" baseline="0" dirty="0" smtClean="0">
                          <a:ln>
                            <a:noFill/>
                          </a:ln>
                          <a:solidFill>
                            <a:srgbClr val="FFFFFF"/>
                          </a:solidFill>
                          <a:effectLst/>
                          <a:latin typeface="ت"/>
                          <a:cs typeface="Tajweed" pitchFamily="2" charset="-78"/>
                        </a:rPr>
                        <a:t>َ</a:t>
                      </a:r>
                      <a:r>
                        <a:rPr kumimoji="0" lang="ar-SA" sz="4800" b="1" i="0" u="none" strike="noStrike" cap="none" normalizeH="0" baseline="0" dirty="0" smtClean="0">
                          <a:ln>
                            <a:noFill/>
                          </a:ln>
                          <a:solidFill>
                            <a:srgbClr val="FFFFFF"/>
                          </a:solidFill>
                          <a:effectLst/>
                          <a:latin typeface="ت"/>
                          <a:cs typeface="Tajweed" pitchFamily="2" charset="-78"/>
                        </a:rPr>
                        <a:t>عُ</a:t>
                      </a:r>
                      <a:endParaRPr kumimoji="0" lang="en-US" sz="4800" b="1" i="0" u="none" strike="noStrike" cap="none" normalizeH="0" baseline="0" dirty="0" smtClean="0">
                        <a:ln>
                          <a:noFill/>
                        </a:ln>
                        <a:solidFill>
                          <a:srgbClr val="000000"/>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algn="ctr">
                        <a:lnSpc>
                          <a:spcPct val="115000"/>
                        </a:lnSpc>
                        <a:spcBef>
                          <a:spcPts val="0"/>
                        </a:spcBef>
                        <a:spcAft>
                          <a:spcPts val="0"/>
                        </a:spcAft>
                      </a:pPr>
                      <a:r>
                        <a:rPr lang="en-US" sz="1400">
                          <a:solidFill>
                            <a:schemeClr val="bg1">
                              <a:lumMod val="50000"/>
                            </a:schemeClr>
                          </a:solidFill>
                          <a:latin typeface="Tahoma"/>
                          <a:ea typeface="Times New Roman"/>
                          <a:cs typeface="Majidi"/>
                        </a:rPr>
                        <a:t>We Listened</a:t>
                      </a:r>
                      <a:endParaRPr lang="en-US" sz="140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000" b="1" i="1" u="none" strike="noStrike" cap="none" normalizeH="0" baseline="0" dirty="0" smtClean="0">
                          <a:ln>
                            <a:noFill/>
                          </a:ln>
                          <a:solidFill>
                            <a:srgbClr val="FFFFFF"/>
                          </a:solidFill>
                          <a:effectLst/>
                          <a:latin typeface="ت"/>
                          <a:cs typeface="Tajweed" pitchFamily="2" charset="-78"/>
                        </a:rPr>
                        <a:t>سَمِعْنَا</a:t>
                      </a:r>
                      <a:endParaRPr kumimoji="0" lang="en-US" sz="4000" b="0" i="0" u="none" strike="noStrike" cap="none" normalizeH="0" baseline="0" dirty="0" smtClean="0">
                        <a:ln>
                          <a:noFill/>
                        </a:ln>
                        <a:solidFill>
                          <a:srgbClr val="FFFFFF"/>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r>
              <a:tr h="979488">
                <a:tc gridSpan="3">
                  <a:txBody>
                    <a:bodyPr/>
                    <a:lstStyle/>
                    <a:p>
                      <a:pPr marL="0" marR="0" lvl="0" indent="0" algn="ctr" defTabSz="914400" rtl="1" eaLnBrk="1" fontAlgn="base" latinLnBrk="0" hangingPunct="1">
                        <a:lnSpc>
                          <a:spcPct val="100000"/>
                        </a:lnSpc>
                        <a:spcBef>
                          <a:spcPct val="0"/>
                        </a:spcBef>
                        <a:spcAft>
                          <a:spcPct val="0"/>
                        </a:spcAft>
                        <a:buClr>
                          <a:schemeClr val="hlink"/>
                        </a:buClr>
                        <a:buSzPct val="90000"/>
                        <a:buFont typeface="Wingdings" pitchFamily="2" charset="2"/>
                        <a:buNone/>
                        <a:tabLst/>
                      </a:pPr>
                      <a:r>
                        <a:rPr lang="en-US" sz="1800" kern="1200" dirty="0" smtClean="0">
                          <a:solidFill>
                            <a:schemeClr val="tx1"/>
                          </a:solidFill>
                          <a:latin typeface="+mn-lt"/>
                          <a:ea typeface="+mn-ea"/>
                          <a:cs typeface="+mn-cs"/>
                        </a:rPr>
                        <a:t>To Listen</a:t>
                      </a:r>
                      <a:endParaRPr kumimoji="0" lang="en-US" sz="4800" b="0" i="0" u="none" strike="noStrike" cap="none" normalizeH="0" baseline="0" dirty="0" smtClean="0">
                        <a:ln>
                          <a:noFill/>
                        </a:ln>
                        <a:solidFill>
                          <a:srgbClr val="FFFF00"/>
                        </a:solidFill>
                        <a:effectLst>
                          <a:outerShdw blurRad="38100" dist="38100" dir="2700000" algn="tl">
                            <a:srgbClr val="FFFFFF"/>
                          </a:outerShdw>
                        </a:effectLst>
                        <a:latin typeface="ت"/>
                        <a:cs typeface="Tajweed" pitchFamily="2" charset="-78"/>
                      </a:endParaRPr>
                    </a:p>
                  </a:txBody>
                  <a:tcPr marL="0" marR="182880" marT="9144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en-US"/>
                    </a:p>
                  </a:txBody>
                  <a:tcPr/>
                </a:tc>
                <a:tc hMerge="1">
                  <a:txBody>
                    <a:bodyPr/>
                    <a:lstStyle/>
                    <a:p>
                      <a:endParaRPr lang="en-US"/>
                    </a:p>
                  </a:txBody>
                  <a:tcPr/>
                </a:tc>
                <a:tc gridSpan="2">
                  <a:txBody>
                    <a:bodyPr/>
                    <a:lstStyle/>
                    <a:p>
                      <a:pPr marL="0" marR="0" lvl="0" indent="0" algn="r" defTabSz="914400" rtl="1" eaLnBrk="1" fontAlgn="base" latinLnBrk="0" hangingPunct="1">
                        <a:lnSpc>
                          <a:spcPct val="100000"/>
                        </a:lnSpc>
                        <a:spcBef>
                          <a:spcPct val="0"/>
                        </a:spcBef>
                        <a:spcAft>
                          <a:spcPct val="0"/>
                        </a:spcAft>
                        <a:buClr>
                          <a:schemeClr val="hlink"/>
                        </a:buClr>
                        <a:buSzPct val="90000"/>
                        <a:buFont typeface="Wingdings" pitchFamily="2" charset="2"/>
                        <a:buNone/>
                        <a:tabLst/>
                      </a:pPr>
                      <a:r>
                        <a:rPr kumimoji="0" lang="ar-SA" sz="4800" b="1" i="0" u="none" strike="noStrike" cap="none" normalizeH="0" baseline="0" dirty="0" smtClean="0">
                          <a:ln>
                            <a:noFill/>
                          </a:ln>
                          <a:solidFill>
                            <a:srgbClr val="FFFFFF"/>
                          </a:solidFill>
                          <a:effectLst/>
                          <a:latin typeface="Nafees Web Naskh" pitchFamily="2" charset="-78"/>
                          <a:cs typeface="Tajweed" pitchFamily="2" charset="-78"/>
                        </a:rPr>
                        <a:t>سَمْع</a:t>
                      </a:r>
                      <a:endParaRPr kumimoji="0" lang="en-US" sz="4800" b="0" i="0" u="none" strike="noStrike" cap="none" normalizeH="0" baseline="0" dirty="0" smtClean="0">
                        <a:ln>
                          <a:noFill/>
                        </a:ln>
                        <a:solidFill>
                          <a:srgbClr val="FFFF00"/>
                        </a:solidFill>
                        <a:effectLst>
                          <a:outerShdw blurRad="38100" dist="38100" dir="2700000" algn="tl">
                            <a:srgbClr val="FFFFFF"/>
                          </a:outerShdw>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en-US"/>
                    </a:p>
                  </a:txBody>
                  <a:tcPr/>
                </a:tc>
                <a:tc>
                  <a:txBody>
                    <a:bodyPr/>
                    <a:lstStyle/>
                    <a:p>
                      <a:pPr marL="0" marR="0" algn="ctr">
                        <a:lnSpc>
                          <a:spcPct val="115000"/>
                        </a:lnSpc>
                        <a:spcBef>
                          <a:spcPts val="0"/>
                        </a:spcBef>
                        <a:spcAft>
                          <a:spcPts val="0"/>
                        </a:spcAft>
                      </a:pPr>
                      <a:r>
                        <a:rPr lang="en-US" sz="1200" dirty="0">
                          <a:solidFill>
                            <a:schemeClr val="bg1">
                              <a:lumMod val="50000"/>
                            </a:schemeClr>
                          </a:solidFill>
                          <a:latin typeface="Tahoma"/>
                          <a:ea typeface="Times New Roman"/>
                          <a:cs typeface="Majidi"/>
                        </a:rPr>
                        <a:t>She Listens / will Listen</a:t>
                      </a:r>
                      <a:endParaRPr lang="en-US" sz="1200" dirty="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rgbClr val="FFFFFF"/>
                          </a:solidFill>
                          <a:effectLst/>
                          <a:latin typeface="ت"/>
                          <a:cs typeface="Tajweed" pitchFamily="2" charset="-78"/>
                        </a:rPr>
                        <a:t>تَسْمَعُ</a:t>
                      </a:r>
                      <a:endParaRPr kumimoji="0" lang="en-US" sz="4800" b="1" i="0" u="none" strike="noStrike" cap="none" normalizeH="0" baseline="0" dirty="0" smtClean="0">
                        <a:ln>
                          <a:noFill/>
                        </a:ln>
                        <a:solidFill>
                          <a:srgbClr val="000000"/>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algn="ctr">
                        <a:lnSpc>
                          <a:spcPct val="115000"/>
                        </a:lnSpc>
                        <a:spcBef>
                          <a:spcPts val="0"/>
                        </a:spcBef>
                        <a:spcAft>
                          <a:spcPts val="0"/>
                        </a:spcAft>
                      </a:pPr>
                      <a:r>
                        <a:rPr lang="en-US" sz="1400" dirty="0">
                          <a:solidFill>
                            <a:schemeClr val="bg1">
                              <a:lumMod val="50000"/>
                            </a:schemeClr>
                          </a:solidFill>
                          <a:latin typeface="Tahoma"/>
                          <a:ea typeface="Times New Roman"/>
                          <a:cs typeface="Majidi"/>
                        </a:rPr>
                        <a:t>She Listened</a:t>
                      </a:r>
                      <a:endParaRPr lang="en-US" sz="1400" dirty="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000" b="1" i="1" u="none" strike="noStrike" cap="none" normalizeH="0" baseline="0" dirty="0" smtClean="0">
                          <a:ln>
                            <a:noFill/>
                          </a:ln>
                          <a:solidFill>
                            <a:srgbClr val="FFFFFF"/>
                          </a:solidFill>
                          <a:effectLst/>
                          <a:latin typeface="ت"/>
                          <a:cs typeface="Tajweed" pitchFamily="2" charset="-78"/>
                        </a:rPr>
                        <a:t>سَمِعَت</a:t>
                      </a:r>
                      <a:r>
                        <a:rPr kumimoji="0" lang="ur-PK" sz="4000" b="1" i="1" u="none" strike="noStrike" cap="none" normalizeH="0" baseline="0" dirty="0" smtClean="0">
                          <a:ln>
                            <a:noFill/>
                          </a:ln>
                          <a:solidFill>
                            <a:srgbClr val="FFFFFF"/>
                          </a:solidFill>
                          <a:effectLst/>
                          <a:latin typeface="ت"/>
                          <a:cs typeface="Tajweed" pitchFamily="2" charset="-78"/>
                        </a:rPr>
                        <a:t>ْ</a:t>
                      </a:r>
                      <a:endParaRPr kumimoji="0" lang="en-US" sz="4000" b="1" i="0" u="none" strike="noStrike" cap="none" normalizeH="0" baseline="0" dirty="0" smtClean="0">
                        <a:ln>
                          <a:noFill/>
                        </a:ln>
                        <a:solidFill>
                          <a:srgbClr val="FFFFFF"/>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bl>
          </a:graphicData>
        </a:graphic>
      </p:graphicFrame>
      <p:sp>
        <p:nvSpPr>
          <p:cNvPr id="56384" name="Text Box 42"/>
          <p:cNvSpPr txBox="1">
            <a:spLocks noChangeArrowheads="1"/>
          </p:cNvSpPr>
          <p:nvPr/>
        </p:nvSpPr>
        <p:spPr bwMode="auto">
          <a:xfrm>
            <a:off x="2286000" y="228600"/>
            <a:ext cx="2027238" cy="1516063"/>
          </a:xfrm>
          <a:prstGeom prst="rect">
            <a:avLst/>
          </a:prstGeom>
          <a:noFill/>
          <a:ln w="9525">
            <a:noFill/>
            <a:miter lim="800000"/>
            <a:headEnd/>
            <a:tailEnd/>
          </a:ln>
        </p:spPr>
        <p:txBody>
          <a:bodyPr wrap="none" lIns="0" tIns="0" rIns="0" bIns="0"/>
          <a:lstStyle/>
          <a:p>
            <a:pPr algn="ctr" rtl="1"/>
            <a:r>
              <a:rPr lang="ar-SA" sz="4400">
                <a:latin typeface="Arial" pitchFamily="34" charset="0"/>
                <a:cs typeface="Traditional Arabic_bs" pitchFamily="2" charset="-78"/>
              </a:rPr>
              <a:t>س </a:t>
            </a:r>
            <a:endParaRPr lang="en-US" sz="4400">
              <a:latin typeface="Arial" pitchFamily="34" charset="0"/>
              <a:cs typeface="Traditional Arabic_bs" pitchFamily="2" charset="-78"/>
            </a:endParaRPr>
          </a:p>
          <a:p>
            <a:pPr algn="ctr" rtl="1"/>
            <a:r>
              <a:rPr lang="ar-SA" sz="2400">
                <a:latin typeface="Arial" pitchFamily="34" charset="0"/>
                <a:cs typeface="Tajweed" pitchFamily="2" charset="-78"/>
              </a:rPr>
              <a:t>سَمِعَ </a:t>
            </a:r>
            <a:r>
              <a:rPr lang="ur-PK" sz="2400">
                <a:latin typeface="Arial" pitchFamily="34" charset="0"/>
                <a:cs typeface="Tajweed" pitchFamily="2" charset="-78"/>
              </a:rPr>
              <a:t>، يَ</a:t>
            </a:r>
            <a:r>
              <a:rPr lang="ar-SA" sz="2400">
                <a:latin typeface="Arial" pitchFamily="34" charset="0"/>
                <a:cs typeface="Tajweed" pitchFamily="2" charset="-78"/>
              </a:rPr>
              <a:t>س</a:t>
            </a:r>
            <a:r>
              <a:rPr lang="ur-PK" sz="2400">
                <a:latin typeface="Arial" pitchFamily="34" charset="0"/>
                <a:cs typeface="Tajweed" pitchFamily="2" charset="-78"/>
              </a:rPr>
              <a:t>ْ</a:t>
            </a:r>
            <a:r>
              <a:rPr lang="ar-SA" sz="2400">
                <a:latin typeface="Arial" pitchFamily="34" charset="0"/>
                <a:cs typeface="Tajweed" pitchFamily="2" charset="-78"/>
              </a:rPr>
              <a:t>مِع</a:t>
            </a:r>
            <a:r>
              <a:rPr lang="ur-PK" sz="2400">
                <a:latin typeface="Arial" pitchFamily="34" charset="0"/>
                <a:cs typeface="Tajweed" pitchFamily="2" charset="-78"/>
              </a:rPr>
              <a:t>ُ..</a:t>
            </a:r>
            <a:endParaRPr lang="en-US" sz="2400">
              <a:latin typeface="Arial" pitchFamily="34" charset="0"/>
              <a:cs typeface="Traditional Arabic_bs" pitchFamily="2" charset="-78"/>
            </a:endParaRPr>
          </a:p>
        </p:txBody>
      </p:sp>
      <p:sp>
        <p:nvSpPr>
          <p:cNvPr id="56386" name="Oval 6"/>
          <p:cNvSpPr>
            <a:spLocks noChangeArrowheads="1"/>
          </p:cNvSpPr>
          <p:nvPr/>
        </p:nvSpPr>
        <p:spPr bwMode="auto">
          <a:xfrm rot="-2741055">
            <a:off x="193675" y="407988"/>
            <a:ext cx="1933575" cy="908050"/>
          </a:xfrm>
          <a:prstGeom prst="ellipse">
            <a:avLst/>
          </a:prstGeom>
          <a:solidFill>
            <a:srgbClr val="FF3300"/>
          </a:solidFill>
          <a:ln w="9525" algn="ctr">
            <a:noFill/>
            <a:round/>
            <a:headEnd/>
            <a:tailEnd/>
          </a:ln>
        </p:spPr>
        <p:txBody>
          <a:bodyPr>
            <a:spAutoFit/>
          </a:bodyPr>
          <a:lstStyle/>
          <a:p>
            <a:pPr>
              <a:spcBef>
                <a:spcPct val="50000"/>
              </a:spcBef>
            </a:pPr>
            <a:r>
              <a:rPr lang="ur-PK" sz="3600"/>
              <a:t>100</a:t>
            </a:r>
            <a:r>
              <a:rPr lang="en-US" sz="3600" baseline="30000"/>
              <a:t>*</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02" name="Rectangle 2"/>
          <p:cNvSpPr>
            <a:spLocks noChangeArrowheads="1"/>
          </p:cNvSpPr>
          <p:nvPr/>
        </p:nvSpPr>
        <p:spPr bwMode="auto">
          <a:xfrm>
            <a:off x="457200" y="277813"/>
            <a:ext cx="8229600" cy="1143000"/>
          </a:xfrm>
          <a:prstGeom prst="rect">
            <a:avLst/>
          </a:prstGeom>
          <a:noFill/>
          <a:ln w="9525">
            <a:noFill/>
            <a:miter lim="800000"/>
            <a:headEnd/>
            <a:tailEnd/>
          </a:ln>
          <a:effectLst/>
        </p:spPr>
        <p:txBody>
          <a:bodyPr anchor="ctr"/>
          <a:lstStyle/>
          <a:p>
            <a:pPr algn="ctr" rtl="1">
              <a:defRPr/>
            </a:pPr>
            <a:r>
              <a:rPr lang="ur-PK" sz="4000" dirty="0">
                <a:solidFill>
                  <a:srgbClr val="FFFFFF"/>
                </a:solidFill>
                <a:effectLst>
                  <a:outerShdw blurRad="38100" dist="38100" dir="2700000" algn="tl">
                    <a:srgbClr val="000000"/>
                  </a:outerShdw>
                </a:effectLst>
                <a:latin typeface="Alvi Nastaleeq" pitchFamily="2" charset="-78"/>
                <a:cs typeface="Alvi Nastaleeq" pitchFamily="2" charset="-78"/>
              </a:rPr>
              <a:t>فعل  كے ابواب (</a:t>
            </a:r>
            <a:r>
              <a:rPr lang="en-US" sz="4000" dirty="0" smtClean="0">
                <a:solidFill>
                  <a:srgbClr val="FFFFFF"/>
                </a:solidFill>
                <a:effectLst>
                  <a:outerShdw blurRad="38100" dist="38100" dir="2700000" algn="tl">
                    <a:srgbClr val="000000"/>
                  </a:outerShdw>
                </a:effectLst>
                <a:latin typeface="Alvi Nastaleeq" pitchFamily="2" charset="-78"/>
                <a:cs typeface="Alvi Nastaleeq" pitchFamily="2" charset="-78"/>
              </a:rPr>
              <a:t>STYLES OF VERB</a:t>
            </a:r>
            <a:r>
              <a:rPr lang="ur-PK" sz="4000" dirty="0" smtClean="0">
                <a:solidFill>
                  <a:srgbClr val="FFFFFF"/>
                </a:solidFill>
                <a:effectLst>
                  <a:outerShdw blurRad="38100" dist="38100" dir="2700000" algn="tl">
                    <a:srgbClr val="000000"/>
                  </a:outerShdw>
                </a:effectLst>
                <a:latin typeface="Alvi Nastaleeq" pitchFamily="2" charset="-78"/>
                <a:cs typeface="Alvi Nastaleeq" pitchFamily="2" charset="-78"/>
              </a:rPr>
              <a:t>)</a:t>
            </a:r>
            <a:endParaRPr lang="en-US" sz="4000" dirty="0">
              <a:solidFill>
                <a:srgbClr val="FFFFFF"/>
              </a:solidFill>
              <a:effectLst>
                <a:outerShdw blurRad="38100" dist="38100" dir="2700000" algn="tl">
                  <a:srgbClr val="000000"/>
                </a:outerShdw>
              </a:effectLst>
              <a:latin typeface="Alvi Nastaleeq" pitchFamily="2" charset="-78"/>
              <a:cs typeface="Alvi Nastaleeq" pitchFamily="2" charset="-78"/>
            </a:endParaRPr>
          </a:p>
        </p:txBody>
      </p:sp>
      <p:pic>
        <p:nvPicPr>
          <p:cNvPr id="58371" name="Picture 3" descr="j0252349"/>
          <p:cNvPicPr>
            <a:picLocks noChangeAspect="1" noChangeArrowheads="1"/>
          </p:cNvPicPr>
          <p:nvPr/>
        </p:nvPicPr>
        <p:blipFill>
          <a:blip r:embed="rId3" cstate="print"/>
          <a:srcRect/>
          <a:stretch>
            <a:fillRect/>
          </a:stretch>
        </p:blipFill>
        <p:spPr bwMode="auto">
          <a:xfrm rot="6063666" flipV="1">
            <a:off x="1114426" y="514350"/>
            <a:ext cx="1143000" cy="695325"/>
          </a:xfrm>
          <a:prstGeom prst="rect">
            <a:avLst/>
          </a:prstGeom>
          <a:noFill/>
          <a:ln w="9525">
            <a:noFill/>
            <a:miter lim="800000"/>
            <a:headEnd/>
            <a:tailEnd/>
          </a:ln>
        </p:spPr>
      </p:pic>
      <p:sp>
        <p:nvSpPr>
          <p:cNvPr id="58372" name="Text Box 4"/>
          <p:cNvSpPr txBox="1">
            <a:spLocks noChangeArrowheads="1"/>
          </p:cNvSpPr>
          <p:nvPr/>
        </p:nvSpPr>
        <p:spPr bwMode="auto">
          <a:xfrm>
            <a:off x="2667000" y="5029200"/>
            <a:ext cx="3333750" cy="914400"/>
          </a:xfrm>
          <a:prstGeom prst="rect">
            <a:avLst/>
          </a:prstGeom>
          <a:solidFill>
            <a:srgbClr val="99CCFF"/>
          </a:solidFill>
          <a:ln w="28575">
            <a:solidFill>
              <a:srgbClr val="000000"/>
            </a:solidFill>
            <a:miter lim="800000"/>
            <a:headEnd/>
            <a:tailEnd/>
          </a:ln>
        </p:spPr>
        <p:txBody>
          <a:bodyPr lIns="0"/>
          <a:lstStyle/>
          <a:p>
            <a:pPr algn="r" rtl="1"/>
            <a:r>
              <a:rPr lang="ur-PK" sz="4800">
                <a:solidFill>
                  <a:srgbClr val="000000"/>
                </a:solidFill>
                <a:latin typeface="Arial" pitchFamily="34" charset="0"/>
                <a:cs typeface="Tajweed" pitchFamily="2" charset="-78"/>
              </a:rPr>
              <a:t>س:</a:t>
            </a:r>
            <a:r>
              <a:rPr lang="ar-SA" sz="4800">
                <a:solidFill>
                  <a:srgbClr val="000000"/>
                </a:solidFill>
                <a:latin typeface="Arial" pitchFamily="34" charset="0"/>
                <a:cs typeface="Tajweed" pitchFamily="2" charset="-78"/>
              </a:rPr>
              <a:t> سَمِعَ، يَسْمَعُ</a:t>
            </a:r>
            <a:endParaRPr lang="en-US" sz="4800">
              <a:solidFill>
                <a:srgbClr val="000000"/>
              </a:solidFill>
              <a:latin typeface="Arial" pitchFamily="34" charset="0"/>
              <a:cs typeface="Tajweed" pitchFamily="2" charset="-78"/>
            </a:endParaRPr>
          </a:p>
        </p:txBody>
      </p:sp>
      <p:sp>
        <p:nvSpPr>
          <p:cNvPr id="58373" name="Text Box 5"/>
          <p:cNvSpPr txBox="1">
            <a:spLocks noChangeArrowheads="1"/>
          </p:cNvSpPr>
          <p:nvPr/>
        </p:nvSpPr>
        <p:spPr bwMode="auto">
          <a:xfrm>
            <a:off x="2667000" y="3179763"/>
            <a:ext cx="3305175" cy="914400"/>
          </a:xfrm>
          <a:prstGeom prst="rect">
            <a:avLst/>
          </a:prstGeom>
          <a:solidFill>
            <a:srgbClr val="800080"/>
          </a:solidFill>
          <a:ln w="28575">
            <a:solidFill>
              <a:srgbClr val="000000"/>
            </a:solidFill>
            <a:miter lim="800000"/>
            <a:headEnd/>
            <a:tailEnd/>
          </a:ln>
        </p:spPr>
        <p:txBody>
          <a:bodyPr lIns="0"/>
          <a:lstStyle/>
          <a:p>
            <a:pPr algn="r" rtl="1"/>
            <a:r>
              <a:rPr lang="ur-PK" sz="5400">
                <a:solidFill>
                  <a:srgbClr val="FFFFFF"/>
                </a:solidFill>
                <a:latin typeface="Arial" pitchFamily="34" charset="0"/>
                <a:cs typeface="Tajweed" pitchFamily="2" charset="-78"/>
              </a:rPr>
              <a:t>ن:</a:t>
            </a:r>
            <a:r>
              <a:rPr lang="ar-SA" sz="5400">
                <a:solidFill>
                  <a:srgbClr val="FFFFFF"/>
                </a:solidFill>
                <a:latin typeface="Arial" pitchFamily="34" charset="0"/>
                <a:cs typeface="Tajweed" pitchFamily="2" charset="-78"/>
              </a:rPr>
              <a:t> نَصَر، يَنْصُرُ</a:t>
            </a:r>
            <a:endParaRPr lang="en-US" sz="4000">
              <a:solidFill>
                <a:srgbClr val="FFFFFF"/>
              </a:solidFill>
              <a:latin typeface="Arial" pitchFamily="34" charset="0"/>
              <a:cs typeface="Tajweed" pitchFamily="2" charset="-78"/>
            </a:endParaRPr>
          </a:p>
        </p:txBody>
      </p:sp>
      <p:sp>
        <p:nvSpPr>
          <p:cNvPr id="58374" name="Text Box 6"/>
          <p:cNvSpPr txBox="1">
            <a:spLocks noChangeArrowheads="1"/>
          </p:cNvSpPr>
          <p:nvPr/>
        </p:nvSpPr>
        <p:spPr bwMode="auto">
          <a:xfrm>
            <a:off x="2667000" y="4090988"/>
            <a:ext cx="3305175" cy="914400"/>
          </a:xfrm>
          <a:prstGeom prst="rect">
            <a:avLst/>
          </a:prstGeom>
          <a:solidFill>
            <a:srgbClr val="66FF33"/>
          </a:solidFill>
          <a:ln w="28575">
            <a:solidFill>
              <a:srgbClr val="000000"/>
            </a:solidFill>
            <a:miter lim="800000"/>
            <a:headEnd/>
            <a:tailEnd/>
          </a:ln>
        </p:spPr>
        <p:txBody>
          <a:bodyPr lIns="0"/>
          <a:lstStyle/>
          <a:p>
            <a:pPr algn="r" rtl="1"/>
            <a:r>
              <a:rPr lang="ur-PK" sz="5400">
                <a:solidFill>
                  <a:srgbClr val="000000"/>
                </a:solidFill>
                <a:latin typeface="Arial" pitchFamily="34" charset="0"/>
                <a:cs typeface="Tajweed" pitchFamily="2" charset="-78"/>
              </a:rPr>
              <a:t>ض: </a:t>
            </a:r>
            <a:r>
              <a:rPr lang="ar-SA" sz="4000">
                <a:solidFill>
                  <a:srgbClr val="000000"/>
                </a:solidFill>
                <a:latin typeface="Arial" pitchFamily="34" charset="0"/>
                <a:cs typeface="Tajweed" pitchFamily="2" charset="-78"/>
              </a:rPr>
              <a:t>ضَرَبَ،يَضْرِبُ  </a:t>
            </a:r>
            <a:endParaRPr lang="en-US" sz="4000">
              <a:solidFill>
                <a:srgbClr val="000000"/>
              </a:solidFill>
              <a:latin typeface="Arial" pitchFamily="34" charset="0"/>
              <a:cs typeface="Tajweed" pitchFamily="2" charset="-78"/>
            </a:endParaRPr>
          </a:p>
        </p:txBody>
      </p:sp>
      <p:sp>
        <p:nvSpPr>
          <p:cNvPr id="58375" name="Text Box 7"/>
          <p:cNvSpPr txBox="1">
            <a:spLocks noChangeArrowheads="1"/>
          </p:cNvSpPr>
          <p:nvPr/>
        </p:nvSpPr>
        <p:spPr bwMode="auto">
          <a:xfrm>
            <a:off x="2667000" y="2254250"/>
            <a:ext cx="3305175" cy="914400"/>
          </a:xfrm>
          <a:prstGeom prst="rect">
            <a:avLst/>
          </a:prstGeom>
          <a:solidFill>
            <a:srgbClr val="FF9900"/>
          </a:solidFill>
          <a:ln w="28575">
            <a:solidFill>
              <a:srgbClr val="000000"/>
            </a:solidFill>
            <a:miter lim="800000"/>
            <a:headEnd/>
            <a:tailEnd/>
          </a:ln>
        </p:spPr>
        <p:txBody>
          <a:bodyPr lIns="0"/>
          <a:lstStyle/>
          <a:p>
            <a:pPr algn="r" rtl="1"/>
            <a:r>
              <a:rPr lang="ur-PK" sz="5400">
                <a:solidFill>
                  <a:srgbClr val="000000"/>
                </a:solidFill>
                <a:latin typeface="Arial" pitchFamily="34" charset="0"/>
                <a:cs typeface="Tajweed" pitchFamily="2" charset="-78"/>
              </a:rPr>
              <a:t>ف:</a:t>
            </a:r>
            <a:r>
              <a:rPr lang="ar-SA" sz="5400">
                <a:solidFill>
                  <a:srgbClr val="000000"/>
                </a:solidFill>
                <a:latin typeface="Arial" pitchFamily="34" charset="0"/>
                <a:cs typeface="Tajweed" pitchFamily="2" charset="-78"/>
              </a:rPr>
              <a:t> فَتَحَ، يَفْتَحُ</a:t>
            </a:r>
            <a:endParaRPr lang="en-US" sz="5400">
              <a:solidFill>
                <a:srgbClr val="000000"/>
              </a:solidFill>
              <a:latin typeface="Arial" pitchFamily="34" charset="0"/>
              <a:cs typeface="Tajweed" pitchFamily="2" charset="-78"/>
            </a:endParaRPr>
          </a:p>
        </p:txBody>
      </p:sp>
      <p:sp>
        <p:nvSpPr>
          <p:cNvPr id="10" name="Oval 9"/>
          <p:cNvSpPr>
            <a:spLocks noChangeArrowheads="1"/>
          </p:cNvSpPr>
          <p:nvPr/>
        </p:nvSpPr>
        <p:spPr bwMode="auto">
          <a:xfrm>
            <a:off x="1752600" y="3962400"/>
            <a:ext cx="5257800" cy="1066800"/>
          </a:xfrm>
          <a:prstGeom prst="ellipse">
            <a:avLst/>
          </a:prstGeom>
          <a:noFill/>
          <a:ln w="9525" algn="ctr">
            <a:solidFill>
              <a:schemeClr val="tx1"/>
            </a:solidFill>
            <a:round/>
            <a:headEnd/>
            <a:tailEnd/>
          </a:ln>
        </p:spPr>
        <p:txBody>
          <a:bodyPr>
            <a:spAutoFit/>
          </a:bodyPr>
          <a:lstStyle/>
          <a:p>
            <a:pPr>
              <a:spcBef>
                <a:spcPct val="50000"/>
              </a:spcBef>
            </a:pPr>
            <a:endParaRPr lang="en-US" sz="7200" b="1">
              <a:solidFill>
                <a:srgbClr val="FFFFFF"/>
              </a:solidFill>
              <a:cs typeface="Arial" pitchFamily="34" charset="0"/>
            </a:endParaRPr>
          </a:p>
        </p:txBody>
      </p:sp>
    </p:spTree>
    <p:extLst>
      <p:ext uri="{BB962C8B-B14F-4D97-AF65-F5344CB8AC3E}">
        <p14:creationId xmlns:p14="http://schemas.microsoft.com/office/powerpoint/2010/main" val="1274114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withEffect">
                                  <p:stCondLst>
                                    <p:cond delay="0"/>
                                  </p:stCondLst>
                                  <p:childTnLst>
                                    <p:anim calcmode="discrete" valueType="str">
                                      <p:cBhvr>
                                        <p:cTn id="6" dur="1000" fill="hold"/>
                                        <p:tgtEl>
                                          <p:spTgt spid="10"/>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8275" name="Group 3"/>
          <p:cNvGraphicFramePr>
            <a:graphicFrameLocks noGrp="1"/>
          </p:cNvGraphicFramePr>
          <p:nvPr/>
        </p:nvGraphicFramePr>
        <p:xfrm>
          <a:off x="0" y="0"/>
          <a:ext cx="9221191" cy="6858003"/>
        </p:xfrm>
        <a:graphic>
          <a:graphicData uri="http://schemas.openxmlformats.org/drawingml/2006/table">
            <a:tbl>
              <a:tblPr/>
              <a:tblGrid>
                <a:gridCol w="608631"/>
                <a:gridCol w="2003480"/>
                <a:gridCol w="208280"/>
                <a:gridCol w="483999"/>
                <a:gridCol w="1396462"/>
                <a:gridCol w="866936"/>
                <a:gridCol w="1627322"/>
                <a:gridCol w="805890"/>
                <a:gridCol w="1220191"/>
              </a:tblGrid>
              <a:tr h="979488">
                <a:tc rowSpan="2" gridSpan="5">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en-US" sz="4000" b="0" i="1" u="none" strike="noStrike" cap="none" normalizeH="0" baseline="0" dirty="0" smtClean="0">
                        <a:ln>
                          <a:noFill/>
                        </a:ln>
                        <a:solidFill>
                          <a:srgbClr val="FFFF00"/>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marL="0" marR="0" algn="ctr">
                        <a:lnSpc>
                          <a:spcPct val="115000"/>
                        </a:lnSpc>
                        <a:spcBef>
                          <a:spcPts val="0"/>
                        </a:spcBef>
                        <a:spcAft>
                          <a:spcPts val="0"/>
                        </a:spcAft>
                      </a:pPr>
                      <a:r>
                        <a:rPr lang="en-US" sz="1200" dirty="0">
                          <a:solidFill>
                            <a:schemeClr val="bg1">
                              <a:lumMod val="50000"/>
                            </a:schemeClr>
                          </a:solidFill>
                          <a:latin typeface="Tahoma"/>
                          <a:ea typeface="Times New Roman"/>
                          <a:cs typeface="Majidi"/>
                        </a:rPr>
                        <a:t>He </a:t>
                      </a:r>
                      <a:r>
                        <a:rPr lang="en-US" sz="1200" dirty="0" smtClean="0">
                          <a:solidFill>
                            <a:schemeClr val="bg1">
                              <a:lumMod val="50000"/>
                            </a:schemeClr>
                          </a:solidFill>
                          <a:latin typeface="Tahoma"/>
                          <a:ea typeface="Times New Roman"/>
                          <a:cs typeface="Majidi"/>
                        </a:rPr>
                        <a:t>hears </a:t>
                      </a:r>
                      <a:r>
                        <a:rPr lang="en-US" sz="1200" dirty="0">
                          <a:solidFill>
                            <a:schemeClr val="bg1">
                              <a:lumMod val="50000"/>
                            </a:schemeClr>
                          </a:solidFill>
                          <a:latin typeface="Tahoma"/>
                          <a:ea typeface="Times New Roman"/>
                          <a:cs typeface="Majidi"/>
                        </a:rPr>
                        <a:t>/ </a:t>
                      </a:r>
                      <a:r>
                        <a:rPr lang="en-US" sz="1200" dirty="0" smtClean="0">
                          <a:solidFill>
                            <a:schemeClr val="bg1">
                              <a:lumMod val="50000"/>
                            </a:schemeClr>
                          </a:solidFill>
                          <a:latin typeface="Tahoma"/>
                          <a:ea typeface="Times New Roman"/>
                          <a:cs typeface="Majidi"/>
                        </a:rPr>
                        <a:t>will hear</a:t>
                      </a:r>
                      <a:endParaRPr lang="en-US" sz="1200" dirty="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rgbClr val="FFFFFF"/>
                          </a:solidFill>
                          <a:effectLst/>
                          <a:latin typeface="ت"/>
                          <a:cs typeface="Tajweed" pitchFamily="2" charset="-78"/>
                        </a:rPr>
                        <a:t>يَسْمَعُ</a:t>
                      </a:r>
                      <a:endParaRPr kumimoji="0" lang="en-US" sz="4800" b="1" i="0" u="none" strike="noStrike" cap="none" normalizeH="0" baseline="0" dirty="0" smtClean="0">
                        <a:ln>
                          <a:noFill/>
                        </a:ln>
                        <a:solidFill>
                          <a:srgbClr val="000000"/>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algn="ctr">
                        <a:lnSpc>
                          <a:spcPct val="115000"/>
                        </a:lnSpc>
                        <a:spcBef>
                          <a:spcPts val="0"/>
                        </a:spcBef>
                        <a:spcAft>
                          <a:spcPts val="0"/>
                        </a:spcAft>
                      </a:pPr>
                      <a:r>
                        <a:rPr lang="en-US" sz="1400" dirty="0">
                          <a:solidFill>
                            <a:schemeClr val="bg1">
                              <a:lumMod val="50000"/>
                            </a:schemeClr>
                          </a:solidFill>
                          <a:latin typeface="Tahoma"/>
                          <a:ea typeface="Times New Roman"/>
                          <a:cs typeface="Majidi"/>
                        </a:rPr>
                        <a:t>He </a:t>
                      </a:r>
                      <a:r>
                        <a:rPr lang="en-US" sz="1400" dirty="0" smtClean="0">
                          <a:solidFill>
                            <a:schemeClr val="bg1">
                              <a:lumMod val="50000"/>
                            </a:schemeClr>
                          </a:solidFill>
                          <a:latin typeface="Tahoma"/>
                          <a:ea typeface="Times New Roman"/>
                          <a:cs typeface="Majidi"/>
                        </a:rPr>
                        <a:t>heard</a:t>
                      </a:r>
                      <a:endParaRPr lang="en-US" sz="1400" dirty="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000" b="1" i="1" u="none" strike="noStrike" cap="none" normalizeH="0" baseline="0" dirty="0" smtClean="0">
                          <a:ln>
                            <a:noFill/>
                          </a:ln>
                          <a:solidFill>
                            <a:srgbClr val="FFFFFF"/>
                          </a:solidFill>
                          <a:effectLst/>
                          <a:latin typeface="ت"/>
                          <a:cs typeface="Tajweed" pitchFamily="2" charset="-78"/>
                        </a:rPr>
                        <a:t>سَمِعَ</a:t>
                      </a:r>
                      <a:endParaRPr kumimoji="0" lang="en-US" sz="4000" b="1" i="0" u="none" strike="noStrike" cap="none" normalizeH="0" baseline="0" dirty="0" smtClean="0">
                        <a:ln>
                          <a:noFill/>
                        </a:ln>
                        <a:solidFill>
                          <a:srgbClr val="FFFFFF"/>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r h="979488">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algn="ctr">
                        <a:lnSpc>
                          <a:spcPct val="115000"/>
                        </a:lnSpc>
                        <a:spcBef>
                          <a:spcPts val="0"/>
                        </a:spcBef>
                        <a:spcAft>
                          <a:spcPts val="0"/>
                        </a:spcAft>
                      </a:pPr>
                      <a:r>
                        <a:rPr lang="en-US" sz="1200" dirty="0">
                          <a:solidFill>
                            <a:schemeClr val="bg1">
                              <a:lumMod val="50000"/>
                            </a:schemeClr>
                          </a:solidFill>
                          <a:latin typeface="Tahoma"/>
                          <a:ea typeface="Times New Roman"/>
                          <a:cs typeface="Majidi"/>
                        </a:rPr>
                        <a:t>They </a:t>
                      </a:r>
                      <a:r>
                        <a:rPr lang="en-US" sz="1200" dirty="0" smtClean="0">
                          <a:solidFill>
                            <a:schemeClr val="bg1">
                              <a:lumMod val="50000"/>
                            </a:schemeClr>
                          </a:solidFill>
                          <a:latin typeface="Tahoma"/>
                          <a:ea typeface="Times New Roman"/>
                          <a:cs typeface="Majidi"/>
                        </a:rPr>
                        <a:t>hear </a:t>
                      </a:r>
                      <a:r>
                        <a:rPr lang="en-US" sz="1200" dirty="0">
                          <a:solidFill>
                            <a:schemeClr val="bg1">
                              <a:lumMod val="50000"/>
                            </a:schemeClr>
                          </a:solidFill>
                          <a:latin typeface="Tahoma"/>
                          <a:ea typeface="Times New Roman"/>
                          <a:cs typeface="Majidi"/>
                        </a:rPr>
                        <a:t>/ </a:t>
                      </a:r>
                      <a:r>
                        <a:rPr lang="en-US" sz="1200" dirty="0" smtClean="0">
                          <a:solidFill>
                            <a:schemeClr val="bg1">
                              <a:lumMod val="50000"/>
                            </a:schemeClr>
                          </a:solidFill>
                          <a:latin typeface="Tahoma"/>
                          <a:ea typeface="Times New Roman"/>
                          <a:cs typeface="Majidi"/>
                        </a:rPr>
                        <a:t>will hear</a:t>
                      </a:r>
                      <a:endParaRPr lang="en-US" sz="1200" dirty="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smtClean="0">
                          <a:ln>
                            <a:noFill/>
                          </a:ln>
                          <a:solidFill>
                            <a:srgbClr val="FFFFFF"/>
                          </a:solidFill>
                          <a:effectLst/>
                          <a:latin typeface="ت"/>
                          <a:cs typeface="Tajweed" pitchFamily="2" charset="-78"/>
                        </a:rPr>
                        <a:t>يَسْمَعُو</a:t>
                      </a:r>
                      <a:r>
                        <a:rPr kumimoji="0" lang="ar-SA" sz="4800" b="1" i="0" u="none" strike="noStrike" cap="none" normalizeH="0" baseline="0" smtClean="0">
                          <a:ln>
                            <a:noFill/>
                          </a:ln>
                          <a:solidFill>
                            <a:srgbClr val="000000"/>
                          </a:solidFill>
                          <a:effectLst/>
                          <a:latin typeface="ت"/>
                          <a:cs typeface="Tajweed" pitchFamily="2" charset="-78"/>
                        </a:rPr>
                        <a:t>ْ</a:t>
                      </a:r>
                      <a:r>
                        <a:rPr kumimoji="0" lang="ar-SA" sz="4800" b="1" i="0" u="none" strike="noStrike" cap="none" normalizeH="0" baseline="0" smtClean="0">
                          <a:ln>
                            <a:noFill/>
                          </a:ln>
                          <a:solidFill>
                            <a:srgbClr val="FFFFFF"/>
                          </a:solidFill>
                          <a:effectLst/>
                          <a:latin typeface="ت"/>
                          <a:cs typeface="Tajweed" pitchFamily="2" charset="-78"/>
                        </a:rPr>
                        <a:t>نَ</a:t>
                      </a:r>
                      <a:endParaRPr kumimoji="0" lang="en-US" sz="4800" b="1" i="0" u="none" strike="noStrike" cap="none" normalizeH="0" baseline="0" smtClean="0">
                        <a:ln>
                          <a:noFill/>
                        </a:ln>
                        <a:solidFill>
                          <a:srgbClr val="FFFFFF"/>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algn="ctr">
                        <a:lnSpc>
                          <a:spcPct val="115000"/>
                        </a:lnSpc>
                        <a:spcBef>
                          <a:spcPts val="0"/>
                        </a:spcBef>
                        <a:spcAft>
                          <a:spcPts val="0"/>
                        </a:spcAft>
                      </a:pPr>
                      <a:r>
                        <a:rPr lang="en-US" sz="1400" dirty="0">
                          <a:solidFill>
                            <a:schemeClr val="bg1">
                              <a:lumMod val="50000"/>
                            </a:schemeClr>
                          </a:solidFill>
                          <a:latin typeface="Tahoma"/>
                          <a:ea typeface="Times New Roman"/>
                          <a:cs typeface="Majidi"/>
                        </a:rPr>
                        <a:t>They </a:t>
                      </a:r>
                      <a:r>
                        <a:rPr lang="en-US" sz="1400" dirty="0" smtClean="0">
                          <a:solidFill>
                            <a:schemeClr val="bg1">
                              <a:lumMod val="50000"/>
                            </a:schemeClr>
                          </a:solidFill>
                          <a:latin typeface="Tahoma"/>
                          <a:ea typeface="Times New Roman"/>
                          <a:cs typeface="Majidi"/>
                        </a:rPr>
                        <a:t>heard</a:t>
                      </a:r>
                      <a:endParaRPr lang="en-US" sz="1400" dirty="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000" b="1" i="1" u="none" strike="noStrike" cap="none" normalizeH="0" baseline="0" dirty="0" smtClean="0">
                          <a:ln>
                            <a:noFill/>
                          </a:ln>
                          <a:solidFill>
                            <a:srgbClr val="FFFFFF"/>
                          </a:solidFill>
                          <a:effectLst/>
                          <a:latin typeface="ت"/>
                          <a:cs typeface="Tajweed" pitchFamily="2" charset="-78"/>
                        </a:rPr>
                        <a:t>سَمِعُو</a:t>
                      </a:r>
                      <a:r>
                        <a:rPr kumimoji="0" lang="ar-SA" sz="4000" b="1" i="1" u="none" strike="noStrike" cap="none" normalizeH="0" baseline="0" dirty="0" smtClean="0">
                          <a:ln>
                            <a:noFill/>
                          </a:ln>
                          <a:solidFill>
                            <a:srgbClr val="000000"/>
                          </a:solidFill>
                          <a:effectLst/>
                          <a:latin typeface="ت"/>
                          <a:cs typeface="Tajweed" pitchFamily="2" charset="-78"/>
                        </a:rPr>
                        <a:t>ْ</a:t>
                      </a:r>
                      <a:r>
                        <a:rPr kumimoji="0" lang="ar-SA" sz="4000" b="1" i="1" u="none" strike="noStrike" cap="none" normalizeH="0" baseline="0" dirty="0" smtClean="0">
                          <a:ln>
                            <a:noFill/>
                          </a:ln>
                          <a:solidFill>
                            <a:srgbClr val="FFFFFF"/>
                          </a:solidFill>
                          <a:effectLst/>
                          <a:latin typeface="ت"/>
                          <a:cs typeface="Tajweed" pitchFamily="2" charset="-78"/>
                        </a:rPr>
                        <a:t>ا</a:t>
                      </a: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r h="979488">
                <a:tc>
                  <a:txBody>
                    <a:bodyPr/>
                    <a:lstStyle/>
                    <a:p>
                      <a:pPr marL="0" marR="0" algn="ctr">
                        <a:lnSpc>
                          <a:spcPct val="115000"/>
                        </a:lnSpc>
                        <a:spcBef>
                          <a:spcPts val="0"/>
                        </a:spcBef>
                        <a:spcAft>
                          <a:spcPts val="0"/>
                        </a:spcAft>
                      </a:pPr>
                      <a:r>
                        <a:rPr lang="en-US" sz="1200" dirty="0">
                          <a:solidFill>
                            <a:schemeClr val="bg1">
                              <a:lumMod val="50000"/>
                            </a:schemeClr>
                          </a:solidFill>
                          <a:latin typeface="Tahoma"/>
                          <a:ea typeface="Times New Roman"/>
                          <a:cs typeface="Majidi"/>
                        </a:rPr>
                        <a:t>Don’t </a:t>
                      </a:r>
                      <a:r>
                        <a:rPr lang="en-US" sz="1200" dirty="0" smtClean="0">
                          <a:solidFill>
                            <a:schemeClr val="bg1">
                              <a:lumMod val="50000"/>
                            </a:schemeClr>
                          </a:solidFill>
                          <a:latin typeface="Tahoma"/>
                          <a:ea typeface="Times New Roman"/>
                          <a:cs typeface="Majidi"/>
                        </a:rPr>
                        <a:t>hear!</a:t>
                      </a:r>
                      <a:endParaRPr lang="en-US" sz="1200" dirty="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rgbClr val="000000"/>
                          </a:solidFill>
                          <a:effectLst/>
                          <a:latin typeface="ت"/>
                          <a:cs typeface="Tajweed" pitchFamily="2" charset="-78"/>
                        </a:rPr>
                        <a:t> لَا تَسْمَعْ</a:t>
                      </a:r>
                      <a:endParaRPr kumimoji="0" lang="en-US" sz="4800" b="0" i="0" u="none" strike="noStrike" cap="none" normalizeH="0" baseline="0" dirty="0" smtClean="0">
                        <a:ln>
                          <a:noFill/>
                        </a:ln>
                        <a:solidFill>
                          <a:srgbClr val="000000"/>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lang="en-US" sz="1400" kern="1200" dirty="0" smtClean="0">
                          <a:solidFill>
                            <a:schemeClr val="bg1">
                              <a:lumMod val="50000"/>
                            </a:schemeClr>
                          </a:solidFill>
                          <a:latin typeface="+mn-lt"/>
                          <a:ea typeface="+mn-ea"/>
                          <a:cs typeface="+mn-cs"/>
                        </a:rPr>
                        <a:t>Hear!</a:t>
                      </a:r>
                      <a:endParaRPr kumimoji="0" lang="en-US" sz="1400" b="0" i="0" u="none" strike="noStrike" cap="none" normalizeH="0" baseline="0" dirty="0" smtClean="0">
                        <a:ln>
                          <a:noFill/>
                        </a:ln>
                        <a:solidFill>
                          <a:schemeClr val="bg1">
                            <a:lumMod val="50000"/>
                          </a:schemeClr>
                        </a:solidFill>
                        <a:effectLst/>
                        <a:latin typeface="ت"/>
                        <a:cs typeface="Alvi Nastaleeq" pitchFamily="2" charset="-78"/>
                      </a:endParaRPr>
                    </a:p>
                  </a:txBody>
                  <a:tcPr marL="0" marR="0" marT="9144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hMerge="1">
                  <a:txBody>
                    <a:bodyPr/>
                    <a:lstStyle/>
                    <a:p>
                      <a:endParaRPr lang="en-US"/>
                    </a:p>
                  </a:txBody>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rgbClr val="000000"/>
                          </a:solidFill>
                          <a:effectLst/>
                          <a:latin typeface="ت"/>
                          <a:cs typeface="Tajweed" pitchFamily="2" charset="-78"/>
                        </a:rPr>
                        <a:t>اِسْمَعْ</a:t>
                      </a:r>
                      <a:endParaRPr kumimoji="0" lang="en-US" sz="4800" b="1" i="0" u="none" strike="noStrike" cap="none" normalizeH="0" baseline="0" dirty="0" smtClean="0">
                        <a:ln>
                          <a:noFill/>
                        </a:ln>
                        <a:solidFill>
                          <a:srgbClr val="000000"/>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algn="ctr">
                        <a:lnSpc>
                          <a:spcPct val="115000"/>
                        </a:lnSpc>
                        <a:spcBef>
                          <a:spcPts val="0"/>
                        </a:spcBef>
                        <a:spcAft>
                          <a:spcPts val="0"/>
                        </a:spcAft>
                      </a:pPr>
                      <a:r>
                        <a:rPr lang="en-US" sz="1200" dirty="0">
                          <a:solidFill>
                            <a:schemeClr val="bg1">
                              <a:lumMod val="50000"/>
                            </a:schemeClr>
                          </a:solidFill>
                          <a:latin typeface="Tahoma"/>
                          <a:ea typeface="Times New Roman"/>
                          <a:cs typeface="Majidi"/>
                        </a:rPr>
                        <a:t>You </a:t>
                      </a:r>
                      <a:r>
                        <a:rPr lang="en-US" sz="1200" dirty="0" smtClean="0">
                          <a:solidFill>
                            <a:schemeClr val="bg1">
                              <a:lumMod val="50000"/>
                            </a:schemeClr>
                          </a:solidFill>
                          <a:latin typeface="Tahoma"/>
                          <a:ea typeface="Times New Roman"/>
                          <a:cs typeface="Majidi"/>
                        </a:rPr>
                        <a:t>hear/ </a:t>
                      </a:r>
                      <a:r>
                        <a:rPr lang="en-US" sz="1200" dirty="0">
                          <a:solidFill>
                            <a:schemeClr val="bg1">
                              <a:lumMod val="50000"/>
                            </a:schemeClr>
                          </a:solidFill>
                          <a:latin typeface="Tahoma"/>
                          <a:ea typeface="Times New Roman"/>
                          <a:cs typeface="Majidi"/>
                        </a:rPr>
                        <a:t>w</a:t>
                      </a:r>
                      <a:r>
                        <a:rPr lang="en-US" sz="1200" dirty="0" smtClean="0">
                          <a:solidFill>
                            <a:schemeClr val="bg1">
                              <a:lumMod val="50000"/>
                            </a:schemeClr>
                          </a:solidFill>
                          <a:latin typeface="Tahoma"/>
                          <a:ea typeface="Times New Roman"/>
                          <a:cs typeface="Majidi"/>
                        </a:rPr>
                        <a:t>ill hear</a:t>
                      </a:r>
                      <a:endParaRPr lang="en-US" sz="1200" dirty="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rgbClr val="000000"/>
                          </a:solidFill>
                          <a:effectLst/>
                          <a:latin typeface="ت"/>
                          <a:cs typeface="Tajweed" pitchFamily="2" charset="-78"/>
                        </a:rPr>
                        <a:t>تَسْمَعُ</a:t>
                      </a:r>
                      <a:endParaRPr kumimoji="0" lang="en-US" sz="4800" b="1" i="0" u="none" strike="noStrike" cap="none" normalizeH="0" baseline="0" dirty="0" smtClean="0">
                        <a:ln>
                          <a:noFill/>
                        </a:ln>
                        <a:solidFill>
                          <a:srgbClr val="000000"/>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algn="ctr">
                        <a:lnSpc>
                          <a:spcPct val="115000"/>
                        </a:lnSpc>
                        <a:spcBef>
                          <a:spcPts val="0"/>
                        </a:spcBef>
                        <a:spcAft>
                          <a:spcPts val="0"/>
                        </a:spcAft>
                      </a:pPr>
                      <a:r>
                        <a:rPr lang="en-US" sz="1400" dirty="0">
                          <a:solidFill>
                            <a:schemeClr val="bg1">
                              <a:lumMod val="50000"/>
                            </a:schemeClr>
                          </a:solidFill>
                          <a:latin typeface="Tahoma"/>
                          <a:ea typeface="Times New Roman"/>
                          <a:cs typeface="Majidi"/>
                        </a:rPr>
                        <a:t>You </a:t>
                      </a:r>
                      <a:r>
                        <a:rPr lang="en-US" sz="1400" dirty="0" smtClean="0">
                          <a:solidFill>
                            <a:schemeClr val="bg1">
                              <a:lumMod val="50000"/>
                            </a:schemeClr>
                          </a:solidFill>
                          <a:latin typeface="Tahoma"/>
                          <a:ea typeface="Times New Roman"/>
                          <a:cs typeface="Majidi"/>
                        </a:rPr>
                        <a:t>heard</a:t>
                      </a:r>
                      <a:endParaRPr lang="en-US" sz="1400" dirty="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000" b="1" i="1" u="none" strike="noStrike" cap="none" normalizeH="0" baseline="0" dirty="0" smtClean="0">
                          <a:ln>
                            <a:noFill/>
                          </a:ln>
                          <a:solidFill>
                            <a:srgbClr val="000000"/>
                          </a:solidFill>
                          <a:effectLst/>
                          <a:latin typeface="ت"/>
                          <a:cs typeface="Tajweed" pitchFamily="2" charset="-78"/>
                        </a:rPr>
                        <a:t>سَمِعْتَ</a:t>
                      </a: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981075">
                <a:tc>
                  <a:txBody>
                    <a:bodyPr/>
                    <a:lstStyle/>
                    <a:p>
                      <a:pPr marL="0" marR="0" algn="ctr">
                        <a:lnSpc>
                          <a:spcPct val="115000"/>
                        </a:lnSpc>
                        <a:spcBef>
                          <a:spcPts val="0"/>
                        </a:spcBef>
                        <a:spcAft>
                          <a:spcPts val="0"/>
                        </a:spcAft>
                      </a:pPr>
                      <a:r>
                        <a:rPr lang="en-US" sz="1200" dirty="0">
                          <a:solidFill>
                            <a:schemeClr val="bg1">
                              <a:lumMod val="50000"/>
                            </a:schemeClr>
                          </a:solidFill>
                          <a:latin typeface="Tahoma"/>
                          <a:ea typeface="Times New Roman"/>
                          <a:cs typeface="Majidi"/>
                        </a:rPr>
                        <a:t>Don’t </a:t>
                      </a:r>
                      <a:r>
                        <a:rPr lang="en-US" sz="1200" dirty="0" smtClean="0">
                          <a:solidFill>
                            <a:schemeClr val="bg1">
                              <a:lumMod val="50000"/>
                            </a:schemeClr>
                          </a:solidFill>
                          <a:latin typeface="Tahoma"/>
                          <a:ea typeface="Times New Roman"/>
                          <a:cs typeface="Majidi"/>
                        </a:rPr>
                        <a:t>hear(You </a:t>
                      </a:r>
                      <a:r>
                        <a:rPr lang="en-US" sz="1200" dirty="0">
                          <a:solidFill>
                            <a:schemeClr val="bg1">
                              <a:lumMod val="50000"/>
                            </a:schemeClr>
                          </a:solidFill>
                          <a:latin typeface="Tahoma"/>
                          <a:ea typeface="Times New Roman"/>
                          <a:cs typeface="Majidi"/>
                        </a:rPr>
                        <a:t>all)</a:t>
                      </a:r>
                      <a:endParaRPr lang="en-US" sz="1200" dirty="0">
                        <a:solidFill>
                          <a:schemeClr val="bg1">
                            <a:lumMod val="50000"/>
                          </a:schemeClr>
                        </a:solidFill>
                        <a:latin typeface="Times New Roman"/>
                        <a:ea typeface="Times New Roman"/>
                        <a:cs typeface="Traditional Arabic"/>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rgbClr val="000000"/>
                          </a:solidFill>
                          <a:effectLst/>
                          <a:latin typeface="ت"/>
                          <a:cs typeface="Tajweed" pitchFamily="2" charset="-78"/>
                        </a:rPr>
                        <a:t>لَا تَسْمَعُوْا</a:t>
                      </a:r>
                      <a:endParaRPr kumimoji="0" lang="en-US" sz="4800" b="1" i="0" u="none" strike="noStrike" cap="none" normalizeH="0" baseline="0" dirty="0" smtClean="0">
                        <a:ln>
                          <a:noFill/>
                        </a:ln>
                        <a:solidFill>
                          <a:srgbClr val="000000"/>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lang="en-US" sz="1400" kern="1200" dirty="0" smtClean="0">
                          <a:solidFill>
                            <a:schemeClr val="bg1">
                              <a:lumMod val="50000"/>
                            </a:schemeClr>
                          </a:solidFill>
                          <a:latin typeface="+mn-lt"/>
                          <a:ea typeface="+mn-ea"/>
                          <a:cs typeface="+mn-cs"/>
                        </a:rPr>
                        <a:t>Hear! (You all)</a:t>
                      </a:r>
                      <a:endParaRPr kumimoji="0" lang="en-US" sz="1400" b="0" i="0" u="none" strike="noStrike" cap="none" normalizeH="0" baseline="0" dirty="0" smtClean="0">
                        <a:ln>
                          <a:noFill/>
                        </a:ln>
                        <a:solidFill>
                          <a:schemeClr val="bg1">
                            <a:lumMod val="50000"/>
                          </a:schemeClr>
                        </a:solidFill>
                        <a:effectLst/>
                        <a:latin typeface="ت"/>
                        <a:cs typeface="Alvi Nastaleeq" pitchFamily="2" charset="-78"/>
                      </a:endParaRPr>
                    </a:p>
                  </a:txBody>
                  <a:tcPr marL="0" marR="0" marT="9144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hMerge="1">
                  <a:txBody>
                    <a:bodyPr/>
                    <a:lstStyle/>
                    <a:p>
                      <a:endParaRPr lang="en-US" dirty="0"/>
                    </a:p>
                  </a:txBody>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rgbClr val="000000"/>
                          </a:solidFill>
                          <a:effectLst/>
                          <a:latin typeface="ت"/>
                          <a:cs typeface="Tajweed" pitchFamily="2" charset="-78"/>
                        </a:rPr>
                        <a:t>اِسْمَعُوْا</a:t>
                      </a:r>
                      <a:endParaRPr kumimoji="0" lang="en-US" sz="4800" b="1" i="0" u="none" strike="noStrike" cap="none" normalizeH="0" baseline="0" dirty="0" smtClean="0">
                        <a:ln>
                          <a:noFill/>
                        </a:ln>
                        <a:solidFill>
                          <a:srgbClr val="000000"/>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algn="ctr">
                        <a:lnSpc>
                          <a:spcPct val="115000"/>
                        </a:lnSpc>
                        <a:spcBef>
                          <a:spcPts val="0"/>
                        </a:spcBef>
                        <a:spcAft>
                          <a:spcPts val="0"/>
                        </a:spcAft>
                      </a:pPr>
                      <a:r>
                        <a:rPr lang="en-US" sz="1200" dirty="0">
                          <a:solidFill>
                            <a:schemeClr val="bg1">
                              <a:lumMod val="50000"/>
                            </a:schemeClr>
                          </a:solidFill>
                          <a:latin typeface="Tahoma"/>
                          <a:ea typeface="Times New Roman"/>
                          <a:cs typeface="Majidi"/>
                        </a:rPr>
                        <a:t>You all </a:t>
                      </a:r>
                      <a:r>
                        <a:rPr lang="en-US" sz="1200" dirty="0" smtClean="0">
                          <a:solidFill>
                            <a:schemeClr val="bg1">
                              <a:lumMod val="50000"/>
                            </a:schemeClr>
                          </a:solidFill>
                          <a:latin typeface="Tahoma"/>
                          <a:ea typeface="Times New Roman"/>
                          <a:cs typeface="Majidi"/>
                        </a:rPr>
                        <a:t>hear/ will hear</a:t>
                      </a:r>
                      <a:endParaRPr lang="en-US" sz="1200" dirty="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rgbClr val="000000"/>
                          </a:solidFill>
                          <a:effectLst/>
                          <a:latin typeface="ت"/>
                          <a:cs typeface="Tajweed" pitchFamily="2" charset="-78"/>
                        </a:rPr>
                        <a:t>تَسْمَعُوْنَ</a:t>
                      </a:r>
                      <a:endParaRPr kumimoji="0" lang="en-US" sz="4800" b="1" i="0" u="none" strike="noStrike" cap="none" normalizeH="0" baseline="0" dirty="0" smtClean="0">
                        <a:ln>
                          <a:noFill/>
                        </a:ln>
                        <a:solidFill>
                          <a:srgbClr val="000000"/>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algn="ctr">
                        <a:lnSpc>
                          <a:spcPct val="115000"/>
                        </a:lnSpc>
                        <a:spcBef>
                          <a:spcPts val="0"/>
                        </a:spcBef>
                        <a:spcAft>
                          <a:spcPts val="0"/>
                        </a:spcAft>
                      </a:pPr>
                      <a:r>
                        <a:rPr lang="en-US" sz="1400" dirty="0">
                          <a:solidFill>
                            <a:schemeClr val="bg1">
                              <a:lumMod val="50000"/>
                            </a:schemeClr>
                          </a:solidFill>
                          <a:latin typeface="Tahoma"/>
                          <a:ea typeface="Times New Roman"/>
                          <a:cs typeface="Majidi"/>
                        </a:rPr>
                        <a:t>You all </a:t>
                      </a:r>
                      <a:r>
                        <a:rPr lang="en-US" sz="1400" dirty="0" smtClean="0">
                          <a:solidFill>
                            <a:schemeClr val="bg1">
                              <a:lumMod val="50000"/>
                            </a:schemeClr>
                          </a:solidFill>
                          <a:latin typeface="Tahoma"/>
                          <a:ea typeface="Times New Roman"/>
                          <a:cs typeface="Majidi"/>
                        </a:rPr>
                        <a:t>heard</a:t>
                      </a:r>
                      <a:endParaRPr lang="en-US" sz="1400" dirty="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000" b="1" i="1" u="none" strike="noStrike" cap="none" normalizeH="0" baseline="0" dirty="0" smtClean="0">
                          <a:ln>
                            <a:noFill/>
                          </a:ln>
                          <a:solidFill>
                            <a:srgbClr val="000000"/>
                          </a:solidFill>
                          <a:effectLst/>
                          <a:latin typeface="ت"/>
                          <a:cs typeface="Tajweed" pitchFamily="2" charset="-78"/>
                        </a:rPr>
                        <a:t>سَمِعْتُمْ</a:t>
                      </a:r>
                      <a:endParaRPr kumimoji="0" lang="en-US" sz="4000" b="0" i="0" u="none" strike="noStrike" cap="none" normalizeH="0" baseline="0" dirty="0" smtClean="0">
                        <a:ln>
                          <a:noFill/>
                        </a:ln>
                        <a:solidFill>
                          <a:srgbClr val="000000"/>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979488">
                <a:tc gridSpan="3">
                  <a:txBody>
                    <a:bodyPr/>
                    <a:lstStyle/>
                    <a:p>
                      <a:pPr marL="0" marR="0" lvl="0" indent="0" algn="ctr" defTabSz="914400" rtl="1" eaLnBrk="1" fontAlgn="base" latinLnBrk="0" hangingPunct="1">
                        <a:lnSpc>
                          <a:spcPct val="100000"/>
                        </a:lnSpc>
                        <a:spcBef>
                          <a:spcPct val="0"/>
                        </a:spcBef>
                        <a:spcAft>
                          <a:spcPct val="0"/>
                        </a:spcAft>
                        <a:buClr>
                          <a:schemeClr val="hlink"/>
                        </a:buClr>
                        <a:buSzPct val="90000"/>
                        <a:buFont typeface="Wingdings" pitchFamily="2" charset="2"/>
                        <a:buNone/>
                        <a:tabLst/>
                        <a:defRPr/>
                      </a:pPr>
                      <a:r>
                        <a:rPr lang="en-US" sz="1800" kern="1200" dirty="0" smtClean="0">
                          <a:solidFill>
                            <a:schemeClr val="tx1"/>
                          </a:solidFill>
                          <a:latin typeface="+mn-lt"/>
                          <a:ea typeface="+mn-ea"/>
                          <a:cs typeface="+mn-cs"/>
                        </a:rPr>
                        <a:t>One who hears</a:t>
                      </a:r>
                      <a:endParaRPr kumimoji="0" lang="en-US" sz="4800" b="0" i="0" u="none" strike="noStrike" cap="none" normalizeH="0" baseline="0" dirty="0" smtClean="0">
                        <a:ln>
                          <a:noFill/>
                        </a:ln>
                        <a:solidFill>
                          <a:schemeClr val="tx1"/>
                        </a:solidFill>
                        <a:effectLst/>
                        <a:latin typeface="ت"/>
                        <a:cs typeface="Alvi Nastaleeq" pitchFamily="2" charset="-78"/>
                      </a:endParaRPr>
                    </a:p>
                  </a:txBody>
                  <a:tcPr marL="0" marR="182880" marT="9144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en-US"/>
                    </a:p>
                  </a:txBody>
                  <a:tcPr/>
                </a:tc>
                <a:tc hMerge="1">
                  <a:txBody>
                    <a:bodyPr/>
                    <a:lstStyle/>
                    <a:p>
                      <a:endParaRPr lang="en-US"/>
                    </a:p>
                  </a:txBody>
                  <a:tcPr/>
                </a:tc>
                <a:tc gridSpan="2">
                  <a:txBody>
                    <a:bodyPr/>
                    <a:lstStyle/>
                    <a:p>
                      <a:pPr marL="0" marR="0" lvl="0" indent="0" algn="r" defTabSz="914400" rtl="1" eaLnBrk="1" fontAlgn="base" latinLnBrk="0" hangingPunct="1">
                        <a:lnSpc>
                          <a:spcPct val="100000"/>
                        </a:lnSpc>
                        <a:spcBef>
                          <a:spcPct val="0"/>
                        </a:spcBef>
                        <a:spcAft>
                          <a:spcPct val="0"/>
                        </a:spcAft>
                        <a:buClr>
                          <a:schemeClr val="hlink"/>
                        </a:buClr>
                        <a:buSzPct val="90000"/>
                        <a:buFont typeface="Wingdings" pitchFamily="2" charset="2"/>
                        <a:buNone/>
                        <a:tabLst/>
                      </a:pPr>
                      <a:r>
                        <a:rPr kumimoji="0" lang="ar-SA" sz="4800" b="1" i="0" u="none" strike="noStrike" cap="none" normalizeH="0" baseline="0" dirty="0" smtClean="0">
                          <a:ln>
                            <a:noFill/>
                          </a:ln>
                          <a:solidFill>
                            <a:srgbClr val="FFFFFF"/>
                          </a:solidFill>
                          <a:effectLst/>
                          <a:latin typeface="Nafees Web Naskh" pitchFamily="2" charset="-78"/>
                          <a:cs typeface="Tajweed" pitchFamily="2" charset="-78"/>
                        </a:rPr>
                        <a:t>سَامِع</a:t>
                      </a:r>
                      <a:endParaRPr kumimoji="0" lang="en-US" sz="4800" b="0" i="0" u="none" strike="noStrike" cap="none" normalizeH="0" baseline="0" dirty="0" smtClean="0">
                        <a:ln>
                          <a:noFill/>
                        </a:ln>
                        <a:solidFill>
                          <a:srgbClr val="FFFF00"/>
                        </a:solidFill>
                        <a:effectLst>
                          <a:outerShdw blurRad="38100" dist="38100" dir="2700000" algn="tl">
                            <a:srgbClr val="FFFFFF"/>
                          </a:outerShdw>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en-US" dirty="0"/>
                    </a:p>
                  </a:txBody>
                  <a:tcPr/>
                </a:tc>
                <a:tc>
                  <a:txBody>
                    <a:bodyPr/>
                    <a:lstStyle/>
                    <a:p>
                      <a:pPr marL="0" marR="0" algn="ctr">
                        <a:lnSpc>
                          <a:spcPct val="115000"/>
                        </a:lnSpc>
                        <a:spcBef>
                          <a:spcPts val="0"/>
                        </a:spcBef>
                        <a:spcAft>
                          <a:spcPts val="0"/>
                        </a:spcAft>
                      </a:pPr>
                      <a:r>
                        <a:rPr lang="en-US" sz="1200" dirty="0">
                          <a:solidFill>
                            <a:schemeClr val="bg1">
                              <a:lumMod val="50000"/>
                            </a:schemeClr>
                          </a:solidFill>
                          <a:latin typeface="Tahoma"/>
                          <a:ea typeface="Times New Roman"/>
                          <a:cs typeface="Majidi"/>
                        </a:rPr>
                        <a:t>I </a:t>
                      </a:r>
                      <a:r>
                        <a:rPr lang="en-US" sz="1200" dirty="0" smtClean="0">
                          <a:solidFill>
                            <a:schemeClr val="bg1">
                              <a:lumMod val="50000"/>
                            </a:schemeClr>
                          </a:solidFill>
                          <a:latin typeface="Tahoma"/>
                          <a:ea typeface="Times New Roman"/>
                          <a:cs typeface="Majidi"/>
                        </a:rPr>
                        <a:t>hear/ will</a:t>
                      </a:r>
                      <a:r>
                        <a:rPr lang="en-US" sz="1200" baseline="0" dirty="0" smtClean="0">
                          <a:solidFill>
                            <a:schemeClr val="bg1">
                              <a:lumMod val="50000"/>
                            </a:schemeClr>
                          </a:solidFill>
                          <a:latin typeface="Tahoma"/>
                          <a:ea typeface="Times New Roman"/>
                          <a:cs typeface="Majidi"/>
                        </a:rPr>
                        <a:t> hear</a:t>
                      </a:r>
                      <a:endParaRPr lang="en-US" sz="1200" dirty="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rgbClr val="FFFFFF"/>
                          </a:solidFill>
                          <a:effectLst/>
                          <a:latin typeface="ت"/>
                          <a:cs typeface="Tajweed" pitchFamily="2" charset="-78"/>
                        </a:rPr>
                        <a:t>أَسْمَعُ</a:t>
                      </a:r>
                      <a:endParaRPr kumimoji="0" lang="en-US" sz="4800" b="1" i="0" u="none" strike="noStrike" cap="none" normalizeH="0" baseline="0" dirty="0" smtClean="0">
                        <a:ln>
                          <a:noFill/>
                        </a:ln>
                        <a:solidFill>
                          <a:srgbClr val="000000"/>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algn="ctr">
                        <a:lnSpc>
                          <a:spcPct val="115000"/>
                        </a:lnSpc>
                        <a:spcBef>
                          <a:spcPts val="0"/>
                        </a:spcBef>
                        <a:spcAft>
                          <a:spcPts val="0"/>
                        </a:spcAft>
                      </a:pPr>
                      <a:r>
                        <a:rPr lang="en-US" sz="1400" dirty="0">
                          <a:solidFill>
                            <a:schemeClr val="bg1">
                              <a:lumMod val="50000"/>
                            </a:schemeClr>
                          </a:solidFill>
                          <a:latin typeface="Tahoma"/>
                          <a:ea typeface="Times New Roman"/>
                          <a:cs typeface="Majidi"/>
                        </a:rPr>
                        <a:t>I </a:t>
                      </a:r>
                      <a:r>
                        <a:rPr lang="en-US" sz="1400" dirty="0" smtClean="0">
                          <a:solidFill>
                            <a:schemeClr val="bg1">
                              <a:lumMod val="50000"/>
                            </a:schemeClr>
                          </a:solidFill>
                          <a:latin typeface="Tahoma"/>
                          <a:ea typeface="Times New Roman"/>
                          <a:cs typeface="Majidi"/>
                        </a:rPr>
                        <a:t>heard</a:t>
                      </a:r>
                      <a:endParaRPr lang="en-US" sz="1400" dirty="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000" b="1" i="1" u="none" strike="noStrike" cap="none" normalizeH="0" baseline="0" dirty="0" smtClean="0">
                          <a:ln>
                            <a:noFill/>
                          </a:ln>
                          <a:solidFill>
                            <a:srgbClr val="FFFFFF"/>
                          </a:solidFill>
                          <a:effectLst/>
                          <a:latin typeface="ت"/>
                          <a:cs typeface="Tajweed" pitchFamily="2" charset="-78"/>
                        </a:rPr>
                        <a:t>سَمِعْتُ</a:t>
                      </a:r>
                      <a:endParaRPr kumimoji="0" lang="en-US" sz="4000" b="1" i="0" u="none" strike="noStrike" cap="none" normalizeH="0" baseline="0" dirty="0" smtClean="0">
                        <a:ln>
                          <a:noFill/>
                        </a:ln>
                        <a:solidFill>
                          <a:srgbClr val="FFFFFF"/>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r>
              <a:tr h="979488">
                <a:tc gridSpan="3">
                  <a:txBody>
                    <a:bodyPr/>
                    <a:lstStyle/>
                    <a:p>
                      <a:pPr marL="0" marR="0" lvl="0" indent="0" algn="ctr" defTabSz="914400" rtl="1" eaLnBrk="1" fontAlgn="base" latinLnBrk="0" hangingPunct="1">
                        <a:lnSpc>
                          <a:spcPct val="100000"/>
                        </a:lnSpc>
                        <a:spcBef>
                          <a:spcPct val="0"/>
                        </a:spcBef>
                        <a:spcAft>
                          <a:spcPct val="0"/>
                        </a:spcAft>
                        <a:buClr>
                          <a:schemeClr val="hlink"/>
                        </a:buClr>
                        <a:buSzPct val="90000"/>
                        <a:buFont typeface="Wingdings" pitchFamily="2" charset="2"/>
                        <a:buNone/>
                        <a:tabLst/>
                        <a:defRPr/>
                      </a:pPr>
                      <a:r>
                        <a:rPr lang="en-US" sz="1800" kern="1200" dirty="0" smtClean="0">
                          <a:solidFill>
                            <a:schemeClr val="tx1"/>
                          </a:solidFill>
                          <a:latin typeface="+mn-lt"/>
                          <a:ea typeface="+mn-ea"/>
                          <a:cs typeface="+mn-cs"/>
                        </a:rPr>
                        <a:t>The one who is heard</a:t>
                      </a:r>
                      <a:endParaRPr kumimoji="0" lang="en-US" sz="4800" b="0" i="0" u="none" strike="noStrike" cap="none" normalizeH="0" baseline="0" dirty="0" smtClean="0">
                        <a:ln>
                          <a:noFill/>
                        </a:ln>
                        <a:solidFill>
                          <a:schemeClr val="tx1"/>
                        </a:solidFill>
                        <a:effectLst/>
                        <a:latin typeface="ت"/>
                        <a:cs typeface="Alvi Nastaleeq" pitchFamily="2" charset="-78"/>
                      </a:endParaRPr>
                    </a:p>
                  </a:txBody>
                  <a:tcPr marL="0" marR="182880" marT="9144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en-US"/>
                    </a:p>
                  </a:txBody>
                  <a:tcPr/>
                </a:tc>
                <a:tc hMerge="1">
                  <a:txBody>
                    <a:bodyPr/>
                    <a:lstStyle/>
                    <a:p>
                      <a:endParaRPr lang="en-US"/>
                    </a:p>
                  </a:txBody>
                  <a:tcPr/>
                </a:tc>
                <a:tc gridSpan="2">
                  <a:txBody>
                    <a:bodyPr/>
                    <a:lstStyle/>
                    <a:p>
                      <a:pPr marL="0" marR="0" lvl="0" indent="0" algn="r" defTabSz="914400" rtl="1" eaLnBrk="1" fontAlgn="base" latinLnBrk="0" hangingPunct="1">
                        <a:lnSpc>
                          <a:spcPct val="100000"/>
                        </a:lnSpc>
                        <a:spcBef>
                          <a:spcPct val="0"/>
                        </a:spcBef>
                        <a:spcAft>
                          <a:spcPct val="0"/>
                        </a:spcAft>
                        <a:buClr>
                          <a:schemeClr val="hlink"/>
                        </a:buClr>
                        <a:buSzPct val="90000"/>
                        <a:buFont typeface="Wingdings" pitchFamily="2" charset="2"/>
                        <a:buNone/>
                        <a:tabLst/>
                      </a:pPr>
                      <a:r>
                        <a:rPr kumimoji="0" lang="ar-SA" sz="4800" b="1" i="0" u="none" strike="noStrike" cap="none" normalizeH="0" baseline="0" dirty="0" smtClean="0">
                          <a:ln>
                            <a:noFill/>
                          </a:ln>
                          <a:solidFill>
                            <a:srgbClr val="FFFFFF"/>
                          </a:solidFill>
                          <a:effectLst>
                            <a:outerShdw blurRad="38100" dist="38100" dir="2700000" algn="tl">
                              <a:srgbClr val="000080"/>
                            </a:outerShdw>
                          </a:effectLst>
                          <a:latin typeface="Nafees Web Naskh" pitchFamily="2" charset="-78"/>
                          <a:cs typeface="Tajweed" pitchFamily="2" charset="-78"/>
                        </a:rPr>
                        <a:t>مَسْمُوع</a:t>
                      </a:r>
                      <a:endParaRPr kumimoji="0" lang="en-US" sz="4800" b="0" i="0" u="none" strike="noStrike" cap="none" normalizeH="0" baseline="0" dirty="0" smtClean="0">
                        <a:ln>
                          <a:noFill/>
                        </a:ln>
                        <a:solidFill>
                          <a:srgbClr val="FFFF00"/>
                        </a:solidFill>
                        <a:effectLst>
                          <a:outerShdw blurRad="38100" dist="38100" dir="2700000" algn="tl">
                            <a:srgbClr val="FFFFFF"/>
                          </a:outerShdw>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en-US"/>
                    </a:p>
                  </a:txBody>
                  <a:tcPr/>
                </a:tc>
                <a:tc>
                  <a:txBody>
                    <a:bodyPr/>
                    <a:lstStyle/>
                    <a:p>
                      <a:pPr marL="0" marR="0" algn="ctr">
                        <a:lnSpc>
                          <a:spcPct val="115000"/>
                        </a:lnSpc>
                        <a:spcBef>
                          <a:spcPts val="0"/>
                        </a:spcBef>
                        <a:spcAft>
                          <a:spcPts val="0"/>
                        </a:spcAft>
                      </a:pPr>
                      <a:r>
                        <a:rPr lang="en-US" sz="1200" dirty="0">
                          <a:solidFill>
                            <a:schemeClr val="bg1">
                              <a:lumMod val="50000"/>
                            </a:schemeClr>
                          </a:solidFill>
                          <a:latin typeface="Tahoma"/>
                          <a:ea typeface="Times New Roman"/>
                          <a:cs typeface="Majidi"/>
                        </a:rPr>
                        <a:t>We </a:t>
                      </a:r>
                      <a:r>
                        <a:rPr lang="en-US" sz="1200" dirty="0" smtClean="0">
                          <a:solidFill>
                            <a:schemeClr val="bg1">
                              <a:lumMod val="50000"/>
                            </a:schemeClr>
                          </a:solidFill>
                          <a:latin typeface="Tahoma"/>
                          <a:ea typeface="Times New Roman"/>
                          <a:cs typeface="Majidi"/>
                        </a:rPr>
                        <a:t>hear/ </a:t>
                      </a:r>
                      <a:r>
                        <a:rPr lang="en-US" sz="1200" dirty="0">
                          <a:solidFill>
                            <a:schemeClr val="bg1">
                              <a:lumMod val="50000"/>
                            </a:schemeClr>
                          </a:solidFill>
                          <a:latin typeface="Tahoma"/>
                          <a:ea typeface="Times New Roman"/>
                          <a:cs typeface="Majidi"/>
                        </a:rPr>
                        <a:t>w</a:t>
                      </a:r>
                      <a:r>
                        <a:rPr lang="en-US" sz="1200" dirty="0" smtClean="0">
                          <a:solidFill>
                            <a:schemeClr val="bg1">
                              <a:lumMod val="50000"/>
                            </a:schemeClr>
                          </a:solidFill>
                          <a:latin typeface="Tahoma"/>
                          <a:ea typeface="Times New Roman"/>
                          <a:cs typeface="Majidi"/>
                        </a:rPr>
                        <a:t>ill hear</a:t>
                      </a:r>
                      <a:endParaRPr lang="en-US" sz="1200" dirty="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rgbClr val="FFFFFF"/>
                          </a:solidFill>
                          <a:effectLst/>
                          <a:latin typeface="ت"/>
                          <a:cs typeface="Tajweed" pitchFamily="2" charset="-78"/>
                        </a:rPr>
                        <a:t>نَسْم</a:t>
                      </a:r>
                      <a:r>
                        <a:rPr kumimoji="0" lang="ur-PK" sz="4800" b="1" i="0" u="none" strike="noStrike" cap="none" normalizeH="0" baseline="0" dirty="0" smtClean="0">
                          <a:ln>
                            <a:noFill/>
                          </a:ln>
                          <a:solidFill>
                            <a:srgbClr val="FFFFFF"/>
                          </a:solidFill>
                          <a:effectLst/>
                          <a:latin typeface="ت"/>
                          <a:cs typeface="Tajweed" pitchFamily="2" charset="-78"/>
                        </a:rPr>
                        <a:t>َ</a:t>
                      </a:r>
                      <a:r>
                        <a:rPr kumimoji="0" lang="ar-SA" sz="4800" b="1" i="0" u="none" strike="noStrike" cap="none" normalizeH="0" baseline="0" dirty="0" smtClean="0">
                          <a:ln>
                            <a:noFill/>
                          </a:ln>
                          <a:solidFill>
                            <a:srgbClr val="FFFFFF"/>
                          </a:solidFill>
                          <a:effectLst/>
                          <a:latin typeface="ت"/>
                          <a:cs typeface="Tajweed" pitchFamily="2" charset="-78"/>
                        </a:rPr>
                        <a:t>عُ</a:t>
                      </a:r>
                      <a:endParaRPr kumimoji="0" lang="en-US" sz="4800" b="1" i="0" u="none" strike="noStrike" cap="none" normalizeH="0" baseline="0" dirty="0" smtClean="0">
                        <a:ln>
                          <a:noFill/>
                        </a:ln>
                        <a:solidFill>
                          <a:srgbClr val="000000"/>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algn="ctr">
                        <a:lnSpc>
                          <a:spcPct val="115000"/>
                        </a:lnSpc>
                        <a:spcBef>
                          <a:spcPts val="0"/>
                        </a:spcBef>
                        <a:spcAft>
                          <a:spcPts val="0"/>
                        </a:spcAft>
                      </a:pPr>
                      <a:r>
                        <a:rPr lang="en-US" sz="1400" dirty="0">
                          <a:solidFill>
                            <a:schemeClr val="bg1">
                              <a:lumMod val="50000"/>
                            </a:schemeClr>
                          </a:solidFill>
                          <a:latin typeface="Tahoma"/>
                          <a:ea typeface="Times New Roman"/>
                          <a:cs typeface="Majidi"/>
                        </a:rPr>
                        <a:t>We </a:t>
                      </a:r>
                      <a:r>
                        <a:rPr lang="en-US" sz="1400" dirty="0" smtClean="0">
                          <a:solidFill>
                            <a:schemeClr val="bg1">
                              <a:lumMod val="50000"/>
                            </a:schemeClr>
                          </a:solidFill>
                          <a:latin typeface="Tahoma"/>
                          <a:ea typeface="Times New Roman"/>
                          <a:cs typeface="Majidi"/>
                        </a:rPr>
                        <a:t>heard</a:t>
                      </a:r>
                      <a:endParaRPr lang="en-US" sz="1400" dirty="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000" b="1" i="1" u="none" strike="noStrike" cap="none" normalizeH="0" baseline="0" dirty="0" smtClean="0">
                          <a:ln>
                            <a:noFill/>
                          </a:ln>
                          <a:solidFill>
                            <a:srgbClr val="FFFFFF"/>
                          </a:solidFill>
                          <a:effectLst/>
                          <a:latin typeface="ت"/>
                          <a:cs typeface="Tajweed" pitchFamily="2" charset="-78"/>
                        </a:rPr>
                        <a:t>سَمِعْنَا</a:t>
                      </a:r>
                      <a:endParaRPr kumimoji="0" lang="en-US" sz="4000" b="0" i="0" u="none" strike="noStrike" cap="none" normalizeH="0" baseline="0" dirty="0" smtClean="0">
                        <a:ln>
                          <a:noFill/>
                        </a:ln>
                        <a:solidFill>
                          <a:srgbClr val="FFFFFF"/>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r>
              <a:tr h="979488">
                <a:tc gridSpan="3">
                  <a:txBody>
                    <a:bodyPr/>
                    <a:lstStyle/>
                    <a:p>
                      <a:pPr marL="0" marR="0" lvl="0" indent="0" algn="ctr" defTabSz="914400" rtl="1" eaLnBrk="1" fontAlgn="base" latinLnBrk="0" hangingPunct="1">
                        <a:lnSpc>
                          <a:spcPct val="100000"/>
                        </a:lnSpc>
                        <a:spcBef>
                          <a:spcPct val="0"/>
                        </a:spcBef>
                        <a:spcAft>
                          <a:spcPct val="0"/>
                        </a:spcAft>
                        <a:buClr>
                          <a:schemeClr val="hlink"/>
                        </a:buClr>
                        <a:buSzPct val="90000"/>
                        <a:buFont typeface="Wingdings" pitchFamily="2" charset="2"/>
                        <a:buNone/>
                        <a:tabLst/>
                      </a:pPr>
                      <a:r>
                        <a:rPr lang="en-US" sz="1800" kern="1200" dirty="0" smtClean="0">
                          <a:solidFill>
                            <a:schemeClr val="tx1"/>
                          </a:solidFill>
                          <a:latin typeface="+mn-lt"/>
                          <a:ea typeface="+mn-ea"/>
                          <a:cs typeface="+mn-cs"/>
                        </a:rPr>
                        <a:t>To hear</a:t>
                      </a:r>
                      <a:endParaRPr kumimoji="0" lang="en-US" sz="4800" b="0" i="0" u="none" strike="noStrike" cap="none" normalizeH="0" baseline="0" dirty="0" smtClean="0">
                        <a:ln>
                          <a:noFill/>
                        </a:ln>
                        <a:solidFill>
                          <a:srgbClr val="FFFF00"/>
                        </a:solidFill>
                        <a:effectLst>
                          <a:outerShdw blurRad="38100" dist="38100" dir="2700000" algn="tl">
                            <a:srgbClr val="FFFFFF"/>
                          </a:outerShdw>
                        </a:effectLst>
                        <a:latin typeface="ت"/>
                        <a:cs typeface="Tajweed" pitchFamily="2" charset="-78"/>
                      </a:endParaRPr>
                    </a:p>
                  </a:txBody>
                  <a:tcPr marL="0" marR="182880" marT="9144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en-US"/>
                    </a:p>
                  </a:txBody>
                  <a:tcPr/>
                </a:tc>
                <a:tc hMerge="1">
                  <a:txBody>
                    <a:bodyPr/>
                    <a:lstStyle/>
                    <a:p>
                      <a:endParaRPr lang="en-US"/>
                    </a:p>
                  </a:txBody>
                  <a:tcPr/>
                </a:tc>
                <a:tc gridSpan="2">
                  <a:txBody>
                    <a:bodyPr/>
                    <a:lstStyle/>
                    <a:p>
                      <a:pPr marL="0" marR="0" lvl="0" indent="0" algn="r" defTabSz="914400" rtl="1" eaLnBrk="1" fontAlgn="base" latinLnBrk="0" hangingPunct="1">
                        <a:lnSpc>
                          <a:spcPct val="100000"/>
                        </a:lnSpc>
                        <a:spcBef>
                          <a:spcPct val="0"/>
                        </a:spcBef>
                        <a:spcAft>
                          <a:spcPct val="0"/>
                        </a:spcAft>
                        <a:buClr>
                          <a:schemeClr val="hlink"/>
                        </a:buClr>
                        <a:buSzPct val="90000"/>
                        <a:buFont typeface="Wingdings" pitchFamily="2" charset="2"/>
                        <a:buNone/>
                        <a:tabLst/>
                      </a:pPr>
                      <a:r>
                        <a:rPr kumimoji="0" lang="ar-SA" sz="4800" b="1" i="0" u="none" strike="noStrike" cap="none" normalizeH="0" baseline="0" dirty="0" smtClean="0">
                          <a:ln>
                            <a:noFill/>
                          </a:ln>
                          <a:solidFill>
                            <a:srgbClr val="FFFFFF"/>
                          </a:solidFill>
                          <a:effectLst/>
                          <a:latin typeface="Nafees Web Naskh" pitchFamily="2" charset="-78"/>
                          <a:cs typeface="Tajweed" pitchFamily="2" charset="-78"/>
                        </a:rPr>
                        <a:t>سَمْع</a:t>
                      </a:r>
                      <a:endParaRPr kumimoji="0" lang="en-US" sz="4800" b="0" i="0" u="none" strike="noStrike" cap="none" normalizeH="0" baseline="0" dirty="0" smtClean="0">
                        <a:ln>
                          <a:noFill/>
                        </a:ln>
                        <a:solidFill>
                          <a:srgbClr val="FFFF00"/>
                        </a:solidFill>
                        <a:effectLst>
                          <a:outerShdw blurRad="38100" dist="38100" dir="2700000" algn="tl">
                            <a:srgbClr val="FFFFFF"/>
                          </a:outerShdw>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en-US"/>
                    </a:p>
                  </a:txBody>
                  <a:tcPr/>
                </a:tc>
                <a:tc>
                  <a:txBody>
                    <a:bodyPr/>
                    <a:lstStyle/>
                    <a:p>
                      <a:pPr marL="0" marR="0" algn="ctr">
                        <a:lnSpc>
                          <a:spcPct val="115000"/>
                        </a:lnSpc>
                        <a:spcBef>
                          <a:spcPts val="0"/>
                        </a:spcBef>
                        <a:spcAft>
                          <a:spcPts val="0"/>
                        </a:spcAft>
                      </a:pPr>
                      <a:r>
                        <a:rPr lang="en-US" sz="1200" dirty="0">
                          <a:solidFill>
                            <a:schemeClr val="bg1">
                              <a:lumMod val="50000"/>
                            </a:schemeClr>
                          </a:solidFill>
                          <a:latin typeface="Tahoma"/>
                          <a:ea typeface="Times New Roman"/>
                          <a:cs typeface="Majidi"/>
                        </a:rPr>
                        <a:t>She </a:t>
                      </a:r>
                      <a:r>
                        <a:rPr lang="en-US" sz="1200" dirty="0" smtClean="0">
                          <a:solidFill>
                            <a:schemeClr val="bg1">
                              <a:lumMod val="50000"/>
                            </a:schemeClr>
                          </a:solidFill>
                          <a:latin typeface="Tahoma"/>
                          <a:ea typeface="Times New Roman"/>
                          <a:cs typeface="Majidi"/>
                        </a:rPr>
                        <a:t>hears/ </a:t>
                      </a:r>
                      <a:r>
                        <a:rPr lang="en-US" sz="1200" dirty="0">
                          <a:solidFill>
                            <a:schemeClr val="bg1">
                              <a:lumMod val="50000"/>
                            </a:schemeClr>
                          </a:solidFill>
                          <a:latin typeface="Tahoma"/>
                          <a:ea typeface="Times New Roman"/>
                          <a:cs typeface="Majidi"/>
                        </a:rPr>
                        <a:t>will </a:t>
                      </a:r>
                      <a:r>
                        <a:rPr lang="en-US" sz="1200" dirty="0" smtClean="0">
                          <a:solidFill>
                            <a:schemeClr val="bg1">
                              <a:lumMod val="50000"/>
                            </a:schemeClr>
                          </a:solidFill>
                          <a:latin typeface="Tahoma"/>
                          <a:ea typeface="Times New Roman"/>
                          <a:cs typeface="Majidi"/>
                        </a:rPr>
                        <a:t>hear</a:t>
                      </a:r>
                      <a:endParaRPr lang="en-US" sz="1200" dirty="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rgbClr val="FFFFFF"/>
                          </a:solidFill>
                          <a:effectLst/>
                          <a:latin typeface="ت"/>
                          <a:cs typeface="Tajweed" pitchFamily="2" charset="-78"/>
                        </a:rPr>
                        <a:t>تَسْمَعُ</a:t>
                      </a:r>
                      <a:endParaRPr kumimoji="0" lang="en-US" sz="4800" b="1" i="0" u="none" strike="noStrike" cap="none" normalizeH="0" baseline="0" dirty="0" smtClean="0">
                        <a:ln>
                          <a:noFill/>
                        </a:ln>
                        <a:solidFill>
                          <a:srgbClr val="000000"/>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algn="ctr">
                        <a:lnSpc>
                          <a:spcPct val="115000"/>
                        </a:lnSpc>
                        <a:spcBef>
                          <a:spcPts val="0"/>
                        </a:spcBef>
                        <a:spcAft>
                          <a:spcPts val="0"/>
                        </a:spcAft>
                      </a:pPr>
                      <a:r>
                        <a:rPr lang="en-US" sz="1400" dirty="0">
                          <a:solidFill>
                            <a:schemeClr val="bg1">
                              <a:lumMod val="50000"/>
                            </a:schemeClr>
                          </a:solidFill>
                          <a:latin typeface="Tahoma"/>
                          <a:ea typeface="Times New Roman"/>
                          <a:cs typeface="Majidi"/>
                        </a:rPr>
                        <a:t>She </a:t>
                      </a:r>
                      <a:r>
                        <a:rPr lang="en-US" sz="1400" dirty="0" smtClean="0">
                          <a:solidFill>
                            <a:schemeClr val="bg1">
                              <a:lumMod val="50000"/>
                            </a:schemeClr>
                          </a:solidFill>
                          <a:latin typeface="Tahoma"/>
                          <a:ea typeface="Times New Roman"/>
                          <a:cs typeface="Majidi"/>
                        </a:rPr>
                        <a:t>heard</a:t>
                      </a:r>
                      <a:endParaRPr lang="en-US" sz="1400" dirty="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000" b="1" i="1" u="none" strike="noStrike" cap="none" normalizeH="0" baseline="0" dirty="0" smtClean="0">
                          <a:ln>
                            <a:noFill/>
                          </a:ln>
                          <a:solidFill>
                            <a:srgbClr val="FFFFFF"/>
                          </a:solidFill>
                          <a:effectLst/>
                          <a:latin typeface="ت"/>
                          <a:cs typeface="Tajweed" pitchFamily="2" charset="-78"/>
                        </a:rPr>
                        <a:t>سَمِعَت</a:t>
                      </a:r>
                      <a:r>
                        <a:rPr kumimoji="0" lang="ur-PK" sz="4000" b="1" i="1" u="none" strike="noStrike" cap="none" normalizeH="0" baseline="0" dirty="0" smtClean="0">
                          <a:ln>
                            <a:noFill/>
                          </a:ln>
                          <a:solidFill>
                            <a:srgbClr val="FFFFFF"/>
                          </a:solidFill>
                          <a:effectLst/>
                          <a:latin typeface="ت"/>
                          <a:cs typeface="Tajweed" pitchFamily="2" charset="-78"/>
                        </a:rPr>
                        <a:t>ْ</a:t>
                      </a:r>
                      <a:endParaRPr kumimoji="0" lang="en-US" sz="4000" b="1" i="0" u="none" strike="noStrike" cap="none" normalizeH="0" baseline="0" dirty="0" smtClean="0">
                        <a:ln>
                          <a:noFill/>
                        </a:ln>
                        <a:solidFill>
                          <a:srgbClr val="FFFFFF"/>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bl>
          </a:graphicData>
        </a:graphic>
      </p:graphicFrame>
      <p:sp>
        <p:nvSpPr>
          <p:cNvPr id="56384" name="Text Box 42"/>
          <p:cNvSpPr txBox="1">
            <a:spLocks noChangeArrowheads="1"/>
          </p:cNvSpPr>
          <p:nvPr/>
        </p:nvSpPr>
        <p:spPr bwMode="auto">
          <a:xfrm>
            <a:off x="2286000" y="228600"/>
            <a:ext cx="2027238" cy="1516063"/>
          </a:xfrm>
          <a:prstGeom prst="rect">
            <a:avLst/>
          </a:prstGeom>
          <a:noFill/>
          <a:ln w="9525">
            <a:noFill/>
            <a:miter lim="800000"/>
            <a:headEnd/>
            <a:tailEnd/>
          </a:ln>
        </p:spPr>
        <p:txBody>
          <a:bodyPr wrap="none" lIns="0" tIns="0" rIns="0" bIns="0"/>
          <a:lstStyle/>
          <a:p>
            <a:pPr algn="ctr" rtl="1"/>
            <a:r>
              <a:rPr lang="ar-SA" sz="4400">
                <a:latin typeface="Arial" pitchFamily="34" charset="0"/>
                <a:cs typeface="Traditional Arabic_bs" pitchFamily="2" charset="-78"/>
              </a:rPr>
              <a:t>س </a:t>
            </a:r>
            <a:endParaRPr lang="en-US" sz="4400">
              <a:latin typeface="Arial" pitchFamily="34" charset="0"/>
              <a:cs typeface="Traditional Arabic_bs" pitchFamily="2" charset="-78"/>
            </a:endParaRPr>
          </a:p>
          <a:p>
            <a:pPr algn="ctr" rtl="1"/>
            <a:r>
              <a:rPr lang="ar-SA" sz="2400">
                <a:latin typeface="Arial" pitchFamily="34" charset="0"/>
                <a:cs typeface="Tajweed" pitchFamily="2" charset="-78"/>
              </a:rPr>
              <a:t>سَمِعَ </a:t>
            </a:r>
            <a:r>
              <a:rPr lang="ur-PK" sz="2400">
                <a:latin typeface="Arial" pitchFamily="34" charset="0"/>
                <a:cs typeface="Tajweed" pitchFamily="2" charset="-78"/>
              </a:rPr>
              <a:t>، يَ</a:t>
            </a:r>
            <a:r>
              <a:rPr lang="ar-SA" sz="2400">
                <a:latin typeface="Arial" pitchFamily="34" charset="0"/>
                <a:cs typeface="Tajweed" pitchFamily="2" charset="-78"/>
              </a:rPr>
              <a:t>س</a:t>
            </a:r>
            <a:r>
              <a:rPr lang="ur-PK" sz="2400">
                <a:latin typeface="Arial" pitchFamily="34" charset="0"/>
                <a:cs typeface="Tajweed" pitchFamily="2" charset="-78"/>
              </a:rPr>
              <a:t>ْ</a:t>
            </a:r>
            <a:r>
              <a:rPr lang="ar-SA" sz="2400">
                <a:latin typeface="Arial" pitchFamily="34" charset="0"/>
                <a:cs typeface="Tajweed" pitchFamily="2" charset="-78"/>
              </a:rPr>
              <a:t>مِع</a:t>
            </a:r>
            <a:r>
              <a:rPr lang="ur-PK" sz="2400">
                <a:latin typeface="Arial" pitchFamily="34" charset="0"/>
                <a:cs typeface="Tajweed" pitchFamily="2" charset="-78"/>
              </a:rPr>
              <a:t>ُ..</a:t>
            </a:r>
            <a:endParaRPr lang="en-US" sz="2400">
              <a:latin typeface="Arial" pitchFamily="34" charset="0"/>
              <a:cs typeface="Traditional Arabic_bs" pitchFamily="2" charset="-78"/>
            </a:endParaRPr>
          </a:p>
        </p:txBody>
      </p:sp>
      <p:sp>
        <p:nvSpPr>
          <p:cNvPr id="56386" name="Oval 6"/>
          <p:cNvSpPr>
            <a:spLocks noChangeArrowheads="1"/>
          </p:cNvSpPr>
          <p:nvPr/>
        </p:nvSpPr>
        <p:spPr bwMode="auto">
          <a:xfrm rot="-2741055">
            <a:off x="193675" y="407988"/>
            <a:ext cx="1933575" cy="908050"/>
          </a:xfrm>
          <a:prstGeom prst="ellipse">
            <a:avLst/>
          </a:prstGeom>
          <a:solidFill>
            <a:srgbClr val="FF3300"/>
          </a:solidFill>
          <a:ln w="9525" algn="ctr">
            <a:noFill/>
            <a:round/>
            <a:headEnd/>
            <a:tailEnd/>
          </a:ln>
        </p:spPr>
        <p:txBody>
          <a:bodyPr>
            <a:spAutoFit/>
          </a:bodyPr>
          <a:lstStyle/>
          <a:p>
            <a:pPr>
              <a:spcBef>
                <a:spcPct val="50000"/>
              </a:spcBef>
            </a:pPr>
            <a:r>
              <a:rPr lang="ur-PK" sz="3600"/>
              <a:t>100</a:t>
            </a:r>
            <a:r>
              <a:rPr lang="en-US" sz="3600" baseline="30000"/>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9299" name="Group 3"/>
          <p:cNvGraphicFramePr>
            <a:graphicFrameLocks noGrp="1"/>
          </p:cNvGraphicFramePr>
          <p:nvPr/>
        </p:nvGraphicFramePr>
        <p:xfrm>
          <a:off x="0" y="0"/>
          <a:ext cx="9199881" cy="6858003"/>
        </p:xfrm>
        <a:graphic>
          <a:graphicData uri="http://schemas.openxmlformats.org/drawingml/2006/table">
            <a:tbl>
              <a:tblPr/>
              <a:tblGrid>
                <a:gridCol w="604221"/>
                <a:gridCol w="1988965"/>
                <a:gridCol w="210276"/>
                <a:gridCol w="522484"/>
                <a:gridCol w="1386345"/>
                <a:gridCol w="860655"/>
                <a:gridCol w="1437454"/>
                <a:gridCol w="716589"/>
                <a:gridCol w="1472892"/>
              </a:tblGrid>
              <a:tr h="979488">
                <a:tc rowSpan="2" gridSpan="5">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en-US" sz="4000" b="0" i="1" u="none" strike="noStrike" cap="none" normalizeH="0" baseline="0" dirty="0" smtClean="0">
                        <a:ln>
                          <a:noFill/>
                        </a:ln>
                        <a:solidFill>
                          <a:srgbClr val="FFFF00"/>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marL="0" marR="0" algn="ctr">
                        <a:lnSpc>
                          <a:spcPct val="115000"/>
                        </a:lnSpc>
                        <a:spcBef>
                          <a:spcPts val="0"/>
                        </a:spcBef>
                        <a:spcAft>
                          <a:spcPts val="0"/>
                        </a:spcAft>
                      </a:pPr>
                      <a:r>
                        <a:rPr lang="en-US" sz="1200">
                          <a:solidFill>
                            <a:schemeClr val="bg1">
                              <a:lumMod val="50000"/>
                            </a:schemeClr>
                          </a:solidFill>
                          <a:latin typeface="Tahoma"/>
                          <a:ea typeface="Times New Roman"/>
                          <a:cs typeface="Majidi"/>
                        </a:rPr>
                        <a:t>He knows / will know</a:t>
                      </a:r>
                      <a:endParaRPr lang="en-US" sz="120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smtClean="0">
                          <a:ln>
                            <a:noFill/>
                          </a:ln>
                          <a:solidFill>
                            <a:srgbClr val="FFFFFF"/>
                          </a:solidFill>
                          <a:effectLst/>
                          <a:latin typeface="ت"/>
                          <a:cs typeface="Tajweed" pitchFamily="2" charset="-78"/>
                        </a:rPr>
                        <a:t>يَعْلَمُ</a:t>
                      </a:r>
                      <a:endParaRPr kumimoji="0" lang="en-US" sz="4800" b="1" i="0" u="none" strike="noStrike" cap="none" normalizeH="0" baseline="0" smtClean="0">
                        <a:ln>
                          <a:noFill/>
                        </a:ln>
                        <a:solidFill>
                          <a:srgbClr val="000000"/>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algn="ctr">
                        <a:lnSpc>
                          <a:spcPct val="115000"/>
                        </a:lnSpc>
                        <a:spcBef>
                          <a:spcPts val="0"/>
                        </a:spcBef>
                        <a:spcAft>
                          <a:spcPts val="0"/>
                        </a:spcAft>
                      </a:pPr>
                      <a:r>
                        <a:rPr lang="en-US" sz="1400" dirty="0">
                          <a:solidFill>
                            <a:schemeClr val="bg1">
                              <a:lumMod val="50000"/>
                            </a:schemeClr>
                          </a:solidFill>
                          <a:latin typeface="Tahoma"/>
                          <a:ea typeface="Times New Roman"/>
                          <a:cs typeface="Majidi"/>
                        </a:rPr>
                        <a:t>He </a:t>
                      </a:r>
                      <a:r>
                        <a:rPr lang="en-US" sz="1400" dirty="0" smtClean="0">
                          <a:solidFill>
                            <a:schemeClr val="bg1">
                              <a:lumMod val="50000"/>
                            </a:schemeClr>
                          </a:solidFill>
                          <a:latin typeface="Tahoma"/>
                          <a:ea typeface="Times New Roman"/>
                          <a:cs typeface="Majidi"/>
                        </a:rPr>
                        <a:t>knew</a:t>
                      </a:r>
                      <a:endParaRPr lang="en-US" sz="1400" dirty="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5400" b="1" i="1" u="none" strike="noStrike" cap="none" normalizeH="0" baseline="0" dirty="0" smtClean="0">
                          <a:ln>
                            <a:noFill/>
                          </a:ln>
                          <a:solidFill>
                            <a:srgbClr val="FFFFFF"/>
                          </a:solidFill>
                          <a:effectLst/>
                          <a:latin typeface="ت"/>
                          <a:cs typeface="Tajweed" pitchFamily="2" charset="-78"/>
                        </a:rPr>
                        <a:t>عَلِمَ</a:t>
                      </a:r>
                      <a:endParaRPr kumimoji="0" lang="en-US" sz="5400" b="1" i="0" u="none" strike="noStrike" cap="none" normalizeH="0" baseline="0" dirty="0" smtClean="0">
                        <a:ln>
                          <a:noFill/>
                        </a:ln>
                        <a:solidFill>
                          <a:srgbClr val="FFFFFF"/>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r h="979488">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algn="ctr">
                        <a:lnSpc>
                          <a:spcPct val="115000"/>
                        </a:lnSpc>
                        <a:spcBef>
                          <a:spcPts val="0"/>
                        </a:spcBef>
                        <a:spcAft>
                          <a:spcPts val="0"/>
                        </a:spcAft>
                      </a:pPr>
                      <a:r>
                        <a:rPr lang="en-US" sz="1200">
                          <a:solidFill>
                            <a:schemeClr val="bg1">
                              <a:lumMod val="50000"/>
                            </a:schemeClr>
                          </a:solidFill>
                          <a:latin typeface="Tahoma"/>
                          <a:ea typeface="Times New Roman"/>
                          <a:cs typeface="Majidi"/>
                        </a:rPr>
                        <a:t>They know / Will know</a:t>
                      </a:r>
                      <a:endParaRPr lang="en-US" sz="120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smtClean="0">
                          <a:ln>
                            <a:noFill/>
                          </a:ln>
                          <a:solidFill>
                            <a:srgbClr val="FFFFFF"/>
                          </a:solidFill>
                          <a:effectLst/>
                          <a:latin typeface="ت"/>
                          <a:cs typeface="Tajweed" pitchFamily="2" charset="-78"/>
                        </a:rPr>
                        <a:t>يَعْلَمُو</a:t>
                      </a:r>
                      <a:r>
                        <a:rPr kumimoji="0" lang="ar-SA" sz="4800" b="1" i="0" u="none" strike="noStrike" cap="none" normalizeH="0" baseline="0" smtClean="0">
                          <a:ln>
                            <a:noFill/>
                          </a:ln>
                          <a:solidFill>
                            <a:srgbClr val="000000"/>
                          </a:solidFill>
                          <a:effectLst/>
                          <a:latin typeface="ت"/>
                          <a:cs typeface="Tajweed" pitchFamily="2" charset="-78"/>
                        </a:rPr>
                        <a:t>ْ</a:t>
                      </a:r>
                      <a:r>
                        <a:rPr kumimoji="0" lang="ar-SA" sz="4800" b="1" i="0" u="none" strike="noStrike" cap="none" normalizeH="0" baseline="0" smtClean="0">
                          <a:ln>
                            <a:noFill/>
                          </a:ln>
                          <a:solidFill>
                            <a:srgbClr val="FFFFFF"/>
                          </a:solidFill>
                          <a:effectLst/>
                          <a:latin typeface="ت"/>
                          <a:cs typeface="Tajweed" pitchFamily="2" charset="-78"/>
                        </a:rPr>
                        <a:t>نَ</a:t>
                      </a:r>
                      <a:endParaRPr kumimoji="0" lang="en-US" sz="4800" b="1" i="0" u="none" strike="noStrike" cap="none" normalizeH="0" baseline="0" smtClean="0">
                        <a:ln>
                          <a:noFill/>
                        </a:ln>
                        <a:solidFill>
                          <a:srgbClr val="FFFFFF"/>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algn="ctr">
                        <a:lnSpc>
                          <a:spcPct val="115000"/>
                        </a:lnSpc>
                        <a:spcBef>
                          <a:spcPts val="0"/>
                        </a:spcBef>
                        <a:spcAft>
                          <a:spcPts val="0"/>
                        </a:spcAft>
                      </a:pPr>
                      <a:r>
                        <a:rPr lang="en-US" sz="1400" dirty="0">
                          <a:solidFill>
                            <a:schemeClr val="bg1">
                              <a:lumMod val="50000"/>
                            </a:schemeClr>
                          </a:solidFill>
                          <a:latin typeface="Tahoma"/>
                          <a:ea typeface="Times New Roman"/>
                          <a:cs typeface="Majidi"/>
                        </a:rPr>
                        <a:t>They </a:t>
                      </a:r>
                      <a:r>
                        <a:rPr lang="en-US" sz="1400" dirty="0" smtClean="0">
                          <a:solidFill>
                            <a:schemeClr val="bg1">
                              <a:lumMod val="50000"/>
                            </a:schemeClr>
                          </a:solidFill>
                          <a:latin typeface="Tahoma"/>
                          <a:ea typeface="Times New Roman"/>
                          <a:cs typeface="Majidi"/>
                        </a:rPr>
                        <a:t>knew</a:t>
                      </a:r>
                      <a:endParaRPr lang="en-US" sz="1400" dirty="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5400" b="1" i="1" u="none" strike="noStrike" cap="none" normalizeH="0" baseline="0" smtClean="0">
                          <a:ln>
                            <a:noFill/>
                          </a:ln>
                          <a:solidFill>
                            <a:srgbClr val="FFFFFF"/>
                          </a:solidFill>
                          <a:effectLst/>
                          <a:latin typeface="ت"/>
                          <a:cs typeface="Tajweed" pitchFamily="2" charset="-78"/>
                        </a:rPr>
                        <a:t>عَلِمُو</a:t>
                      </a:r>
                      <a:r>
                        <a:rPr kumimoji="0" lang="ar-SA" sz="5400" b="1" i="1" u="none" strike="noStrike" cap="none" normalizeH="0" baseline="0" smtClean="0">
                          <a:ln>
                            <a:noFill/>
                          </a:ln>
                          <a:solidFill>
                            <a:srgbClr val="000000"/>
                          </a:solidFill>
                          <a:effectLst/>
                          <a:latin typeface="ت"/>
                          <a:cs typeface="Tajweed" pitchFamily="2" charset="-78"/>
                        </a:rPr>
                        <a:t>ْ</a:t>
                      </a:r>
                      <a:r>
                        <a:rPr kumimoji="0" lang="ar-SA" sz="5400" b="1" i="1" u="none" strike="noStrike" cap="none" normalizeH="0" baseline="0" smtClean="0">
                          <a:ln>
                            <a:noFill/>
                          </a:ln>
                          <a:solidFill>
                            <a:srgbClr val="FFFFFF"/>
                          </a:solidFill>
                          <a:effectLst/>
                          <a:latin typeface="ت"/>
                          <a:cs typeface="Tajweed" pitchFamily="2" charset="-78"/>
                        </a:rPr>
                        <a:t>ا</a:t>
                      </a: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r h="979488">
                <a:tc>
                  <a:txBody>
                    <a:bodyPr/>
                    <a:lstStyle/>
                    <a:p>
                      <a:pPr marL="0" marR="0" algn="ctr">
                        <a:lnSpc>
                          <a:spcPct val="115000"/>
                        </a:lnSpc>
                        <a:spcBef>
                          <a:spcPts val="0"/>
                        </a:spcBef>
                        <a:spcAft>
                          <a:spcPts val="0"/>
                        </a:spcAft>
                      </a:pPr>
                      <a:r>
                        <a:rPr lang="en-US" sz="1200" dirty="0">
                          <a:solidFill>
                            <a:schemeClr val="bg1">
                              <a:lumMod val="50000"/>
                            </a:schemeClr>
                          </a:solidFill>
                          <a:latin typeface="Tahoma"/>
                          <a:ea typeface="Times New Roman"/>
                          <a:cs typeface="Majidi"/>
                        </a:rPr>
                        <a:t>Don’t </a:t>
                      </a:r>
                      <a:r>
                        <a:rPr lang="en-US" sz="1200" dirty="0" smtClean="0">
                          <a:solidFill>
                            <a:schemeClr val="bg1">
                              <a:lumMod val="50000"/>
                            </a:schemeClr>
                          </a:solidFill>
                          <a:latin typeface="Tahoma"/>
                          <a:ea typeface="Times New Roman"/>
                          <a:cs typeface="Majidi"/>
                        </a:rPr>
                        <a:t>know</a:t>
                      </a:r>
                      <a:r>
                        <a:rPr lang="en-US" sz="1200" dirty="0">
                          <a:solidFill>
                            <a:schemeClr val="bg1">
                              <a:lumMod val="50000"/>
                            </a:schemeClr>
                          </a:solidFill>
                          <a:latin typeface="Tahoma"/>
                          <a:ea typeface="Times New Roman"/>
                          <a:cs typeface="Majidi"/>
                        </a:rPr>
                        <a:t>!</a:t>
                      </a:r>
                      <a:endParaRPr lang="en-US" sz="1200" dirty="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smtClean="0">
                          <a:ln>
                            <a:noFill/>
                          </a:ln>
                          <a:solidFill>
                            <a:srgbClr val="000000"/>
                          </a:solidFill>
                          <a:effectLst/>
                          <a:latin typeface="ت"/>
                          <a:cs typeface="Tajweed" pitchFamily="2" charset="-78"/>
                        </a:rPr>
                        <a:t> لَا تَعْلَمْ</a:t>
                      </a:r>
                      <a:endParaRPr kumimoji="0" lang="en-US" sz="4800" b="0" i="0" u="none" strike="noStrike" cap="none" normalizeH="0" baseline="0" smtClean="0">
                        <a:ln>
                          <a:noFill/>
                        </a:ln>
                        <a:solidFill>
                          <a:srgbClr val="000000"/>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gridSpan="2">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lang="en-US" sz="1400" kern="1200" dirty="0" smtClean="0">
                          <a:solidFill>
                            <a:schemeClr val="bg1">
                              <a:lumMod val="50000"/>
                            </a:schemeClr>
                          </a:solidFill>
                          <a:latin typeface="+mn-lt"/>
                          <a:ea typeface="+mn-ea"/>
                          <a:cs typeface="+mn-cs"/>
                        </a:rPr>
                        <a:t>Know!</a:t>
                      </a:r>
                      <a:endParaRPr kumimoji="0" lang="en-US" sz="1400" b="0" i="0" u="none" strike="noStrike" cap="none" normalizeH="0" baseline="0" dirty="0" smtClean="0">
                        <a:ln>
                          <a:noFill/>
                        </a:ln>
                        <a:solidFill>
                          <a:schemeClr val="bg1">
                            <a:lumMod val="50000"/>
                          </a:schemeClr>
                        </a:solidFill>
                        <a:effectLst/>
                        <a:latin typeface="ت"/>
                        <a:cs typeface="Alvi Nastaleeq" pitchFamily="2" charset="-78"/>
                      </a:endParaRPr>
                    </a:p>
                  </a:txBody>
                  <a:tcPr marL="0" marR="0" marT="9144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hMerge="1">
                  <a:txBody>
                    <a:bodyPr/>
                    <a:lstStyle/>
                    <a:p>
                      <a:endParaRPr lang="en-US"/>
                    </a:p>
                  </a:txBody>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rgbClr val="000000"/>
                          </a:solidFill>
                          <a:effectLst/>
                          <a:latin typeface="ت"/>
                          <a:cs typeface="Tajweed" pitchFamily="2" charset="-78"/>
                        </a:rPr>
                        <a:t>اِعْلَمْ</a:t>
                      </a:r>
                      <a:endParaRPr kumimoji="0" lang="en-US" sz="4800" b="1" i="0" u="none" strike="noStrike" cap="none" normalizeH="0" baseline="0" dirty="0" smtClean="0">
                        <a:ln>
                          <a:noFill/>
                        </a:ln>
                        <a:solidFill>
                          <a:srgbClr val="000000"/>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algn="ctr">
                        <a:lnSpc>
                          <a:spcPct val="115000"/>
                        </a:lnSpc>
                        <a:spcBef>
                          <a:spcPts val="0"/>
                        </a:spcBef>
                        <a:spcAft>
                          <a:spcPts val="0"/>
                        </a:spcAft>
                      </a:pPr>
                      <a:r>
                        <a:rPr lang="en-US" sz="1200" dirty="0">
                          <a:solidFill>
                            <a:schemeClr val="bg1">
                              <a:lumMod val="50000"/>
                            </a:schemeClr>
                          </a:solidFill>
                          <a:latin typeface="Tahoma"/>
                          <a:ea typeface="Times New Roman"/>
                          <a:cs typeface="Majidi"/>
                        </a:rPr>
                        <a:t>You </a:t>
                      </a:r>
                      <a:r>
                        <a:rPr lang="en-US" sz="1200" dirty="0" smtClean="0">
                          <a:solidFill>
                            <a:schemeClr val="bg1">
                              <a:lumMod val="50000"/>
                            </a:schemeClr>
                          </a:solidFill>
                          <a:latin typeface="Tahoma"/>
                          <a:ea typeface="Times New Roman"/>
                          <a:cs typeface="Majidi"/>
                        </a:rPr>
                        <a:t>know/ will </a:t>
                      </a:r>
                      <a:r>
                        <a:rPr lang="en-US" sz="1200" dirty="0">
                          <a:solidFill>
                            <a:schemeClr val="bg1">
                              <a:lumMod val="50000"/>
                            </a:schemeClr>
                          </a:solidFill>
                          <a:latin typeface="Tahoma"/>
                          <a:ea typeface="Times New Roman"/>
                          <a:cs typeface="Majidi"/>
                        </a:rPr>
                        <a:t>know</a:t>
                      </a:r>
                      <a:endParaRPr lang="en-US" sz="1200" dirty="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smtClean="0">
                          <a:ln>
                            <a:noFill/>
                          </a:ln>
                          <a:solidFill>
                            <a:srgbClr val="000000"/>
                          </a:solidFill>
                          <a:effectLst/>
                          <a:latin typeface="ت"/>
                          <a:cs typeface="Tajweed" pitchFamily="2" charset="-78"/>
                        </a:rPr>
                        <a:t>تَعْلَمُ</a:t>
                      </a:r>
                      <a:endParaRPr kumimoji="0" lang="en-US" sz="4800" b="1" i="0" u="none" strike="noStrike" cap="none" normalizeH="0" baseline="0" smtClean="0">
                        <a:ln>
                          <a:noFill/>
                        </a:ln>
                        <a:solidFill>
                          <a:srgbClr val="000000"/>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algn="ctr">
                        <a:lnSpc>
                          <a:spcPct val="115000"/>
                        </a:lnSpc>
                        <a:spcBef>
                          <a:spcPts val="0"/>
                        </a:spcBef>
                        <a:spcAft>
                          <a:spcPts val="0"/>
                        </a:spcAft>
                      </a:pPr>
                      <a:r>
                        <a:rPr lang="en-US" sz="1400" dirty="0">
                          <a:solidFill>
                            <a:schemeClr val="bg1">
                              <a:lumMod val="50000"/>
                            </a:schemeClr>
                          </a:solidFill>
                          <a:latin typeface="Tahoma"/>
                          <a:ea typeface="Times New Roman"/>
                          <a:cs typeface="Majidi"/>
                        </a:rPr>
                        <a:t>You </a:t>
                      </a:r>
                      <a:r>
                        <a:rPr lang="en-US" sz="1400" dirty="0" smtClean="0">
                          <a:solidFill>
                            <a:schemeClr val="bg1">
                              <a:lumMod val="50000"/>
                            </a:schemeClr>
                          </a:solidFill>
                          <a:latin typeface="Tahoma"/>
                          <a:ea typeface="Times New Roman"/>
                          <a:cs typeface="Majidi"/>
                        </a:rPr>
                        <a:t>knew</a:t>
                      </a:r>
                      <a:endParaRPr lang="en-US" sz="1400" dirty="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5400" b="1" i="1" u="none" strike="noStrike" cap="none" normalizeH="0" baseline="0" smtClean="0">
                          <a:ln>
                            <a:noFill/>
                          </a:ln>
                          <a:solidFill>
                            <a:srgbClr val="000000"/>
                          </a:solidFill>
                          <a:effectLst/>
                          <a:latin typeface="ت"/>
                          <a:cs typeface="Tajweed" pitchFamily="2" charset="-78"/>
                        </a:rPr>
                        <a:t>عَلِمْتَ</a:t>
                      </a: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981075">
                <a:tc>
                  <a:txBody>
                    <a:bodyPr/>
                    <a:lstStyle/>
                    <a:p>
                      <a:pPr marL="0" marR="0" algn="ctr">
                        <a:lnSpc>
                          <a:spcPct val="115000"/>
                        </a:lnSpc>
                        <a:spcBef>
                          <a:spcPts val="0"/>
                        </a:spcBef>
                        <a:spcAft>
                          <a:spcPts val="0"/>
                        </a:spcAft>
                      </a:pPr>
                      <a:r>
                        <a:rPr lang="en-US" sz="1200" dirty="0">
                          <a:solidFill>
                            <a:schemeClr val="bg1">
                              <a:lumMod val="50000"/>
                            </a:schemeClr>
                          </a:solidFill>
                          <a:latin typeface="Tahoma"/>
                          <a:ea typeface="Times New Roman"/>
                          <a:cs typeface="Majidi"/>
                        </a:rPr>
                        <a:t>Don’t </a:t>
                      </a:r>
                      <a:r>
                        <a:rPr lang="en-US" sz="1200" dirty="0" smtClean="0">
                          <a:solidFill>
                            <a:schemeClr val="bg1">
                              <a:lumMod val="50000"/>
                            </a:schemeClr>
                          </a:solidFill>
                          <a:latin typeface="Tahoma"/>
                          <a:ea typeface="Times New Roman"/>
                          <a:cs typeface="Majidi"/>
                        </a:rPr>
                        <a:t>know  (You </a:t>
                      </a:r>
                      <a:r>
                        <a:rPr lang="en-US" sz="1200" dirty="0">
                          <a:solidFill>
                            <a:schemeClr val="bg1">
                              <a:lumMod val="50000"/>
                            </a:schemeClr>
                          </a:solidFill>
                          <a:latin typeface="Tahoma"/>
                          <a:ea typeface="Times New Roman"/>
                          <a:cs typeface="Majidi"/>
                        </a:rPr>
                        <a:t>all)</a:t>
                      </a:r>
                      <a:endParaRPr lang="en-US" sz="1200" dirty="0">
                        <a:solidFill>
                          <a:schemeClr val="bg1">
                            <a:lumMod val="50000"/>
                          </a:schemeClr>
                        </a:solidFill>
                        <a:latin typeface="Times New Roman"/>
                        <a:ea typeface="Times New Roman"/>
                        <a:cs typeface="Traditional Arabic"/>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smtClean="0">
                          <a:ln>
                            <a:noFill/>
                          </a:ln>
                          <a:solidFill>
                            <a:srgbClr val="000000"/>
                          </a:solidFill>
                          <a:effectLst/>
                          <a:latin typeface="ت"/>
                          <a:cs typeface="Tajweed" pitchFamily="2" charset="-78"/>
                        </a:rPr>
                        <a:t>لَا تَعْلَمُوْا</a:t>
                      </a:r>
                      <a:endParaRPr kumimoji="0" lang="en-US" sz="4800" b="1" i="0" u="none" strike="noStrike" cap="none" normalizeH="0" baseline="0" smtClean="0">
                        <a:ln>
                          <a:noFill/>
                        </a:ln>
                        <a:solidFill>
                          <a:srgbClr val="000000"/>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400" kern="1200" dirty="0" smtClean="0">
                          <a:solidFill>
                            <a:schemeClr val="bg1">
                              <a:lumMod val="50000"/>
                            </a:schemeClr>
                          </a:solidFill>
                          <a:latin typeface="+mn-lt"/>
                          <a:ea typeface="+mn-ea"/>
                          <a:cs typeface="+mn-cs"/>
                        </a:rPr>
                        <a:t>Know! (You all)</a:t>
                      </a:r>
                      <a:endParaRPr kumimoji="0" lang="en-US" sz="1400" b="0" i="0" u="none" strike="noStrike" cap="none" normalizeH="0" baseline="0" dirty="0" smtClean="0">
                        <a:ln>
                          <a:noFill/>
                        </a:ln>
                        <a:solidFill>
                          <a:schemeClr val="bg1">
                            <a:lumMod val="50000"/>
                          </a:schemeClr>
                        </a:solidFill>
                        <a:effectLst/>
                        <a:latin typeface="ت"/>
                        <a:cs typeface="Alvi Nastaleeq" pitchFamily="2" charset="-78"/>
                      </a:endParaRPr>
                    </a:p>
                  </a:txBody>
                  <a:tcPr marL="0" marR="0" marT="9144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hMerge="1">
                  <a:txBody>
                    <a:bodyPr/>
                    <a:lstStyle/>
                    <a:p>
                      <a:endParaRPr lang="en-US" dirty="0"/>
                    </a:p>
                  </a:txBody>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rgbClr val="000000"/>
                          </a:solidFill>
                          <a:effectLst/>
                          <a:latin typeface="ت"/>
                          <a:cs typeface="Tajweed" pitchFamily="2" charset="-78"/>
                        </a:rPr>
                        <a:t>اِعْلَمُوْا</a:t>
                      </a:r>
                      <a:endParaRPr kumimoji="0" lang="en-US" sz="4800" b="1" i="0" u="none" strike="noStrike" cap="none" normalizeH="0" baseline="0" dirty="0" smtClean="0">
                        <a:ln>
                          <a:noFill/>
                        </a:ln>
                        <a:solidFill>
                          <a:srgbClr val="000000"/>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algn="ctr">
                        <a:lnSpc>
                          <a:spcPct val="115000"/>
                        </a:lnSpc>
                        <a:spcBef>
                          <a:spcPts val="0"/>
                        </a:spcBef>
                        <a:spcAft>
                          <a:spcPts val="0"/>
                        </a:spcAft>
                      </a:pPr>
                      <a:r>
                        <a:rPr lang="en-US" sz="1200" dirty="0">
                          <a:solidFill>
                            <a:schemeClr val="bg1">
                              <a:lumMod val="50000"/>
                            </a:schemeClr>
                          </a:solidFill>
                          <a:latin typeface="Tahoma"/>
                          <a:ea typeface="Times New Roman"/>
                          <a:cs typeface="Majidi"/>
                        </a:rPr>
                        <a:t>You all </a:t>
                      </a:r>
                      <a:r>
                        <a:rPr lang="en-US" sz="1200" dirty="0" smtClean="0">
                          <a:solidFill>
                            <a:schemeClr val="bg1">
                              <a:lumMod val="50000"/>
                            </a:schemeClr>
                          </a:solidFill>
                          <a:latin typeface="Tahoma"/>
                          <a:ea typeface="Times New Roman"/>
                          <a:cs typeface="Majidi"/>
                        </a:rPr>
                        <a:t>know/ will </a:t>
                      </a:r>
                      <a:r>
                        <a:rPr lang="en-US" sz="1200" dirty="0">
                          <a:solidFill>
                            <a:schemeClr val="bg1">
                              <a:lumMod val="50000"/>
                            </a:schemeClr>
                          </a:solidFill>
                          <a:latin typeface="Tahoma"/>
                          <a:ea typeface="Times New Roman"/>
                          <a:cs typeface="Majidi"/>
                        </a:rPr>
                        <a:t>know</a:t>
                      </a:r>
                      <a:endParaRPr lang="en-US" sz="1200" dirty="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smtClean="0">
                          <a:ln>
                            <a:noFill/>
                          </a:ln>
                          <a:solidFill>
                            <a:srgbClr val="000000"/>
                          </a:solidFill>
                          <a:effectLst/>
                          <a:latin typeface="ت"/>
                          <a:cs typeface="Tajweed" pitchFamily="2" charset="-78"/>
                        </a:rPr>
                        <a:t>تَعْلَمُوْنَ</a:t>
                      </a:r>
                      <a:endParaRPr kumimoji="0" lang="en-US" sz="4800" b="1" i="0" u="none" strike="noStrike" cap="none" normalizeH="0" baseline="0" smtClean="0">
                        <a:ln>
                          <a:noFill/>
                        </a:ln>
                        <a:solidFill>
                          <a:srgbClr val="000000"/>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algn="ctr">
                        <a:lnSpc>
                          <a:spcPct val="115000"/>
                        </a:lnSpc>
                        <a:spcBef>
                          <a:spcPts val="0"/>
                        </a:spcBef>
                        <a:spcAft>
                          <a:spcPts val="0"/>
                        </a:spcAft>
                      </a:pPr>
                      <a:r>
                        <a:rPr lang="en-US" sz="1400" dirty="0">
                          <a:solidFill>
                            <a:schemeClr val="bg1">
                              <a:lumMod val="50000"/>
                            </a:schemeClr>
                          </a:solidFill>
                          <a:latin typeface="Tahoma"/>
                          <a:ea typeface="Times New Roman"/>
                          <a:cs typeface="Majidi"/>
                        </a:rPr>
                        <a:t>They </a:t>
                      </a:r>
                      <a:r>
                        <a:rPr lang="en-US" sz="1400" dirty="0" smtClean="0">
                          <a:solidFill>
                            <a:schemeClr val="bg1">
                              <a:lumMod val="50000"/>
                            </a:schemeClr>
                          </a:solidFill>
                          <a:latin typeface="Tahoma"/>
                          <a:ea typeface="Times New Roman"/>
                          <a:cs typeface="Majidi"/>
                        </a:rPr>
                        <a:t>knew</a:t>
                      </a:r>
                      <a:endParaRPr lang="en-US" sz="1400" dirty="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5400" b="1" i="1" u="none" strike="noStrike" cap="none" normalizeH="0" baseline="0" smtClean="0">
                          <a:ln>
                            <a:noFill/>
                          </a:ln>
                          <a:solidFill>
                            <a:srgbClr val="000000"/>
                          </a:solidFill>
                          <a:effectLst/>
                          <a:latin typeface="ت"/>
                          <a:cs typeface="Tajweed" pitchFamily="2" charset="-78"/>
                        </a:rPr>
                        <a:t>عَلِمْتُمْ</a:t>
                      </a:r>
                      <a:endParaRPr kumimoji="0" lang="en-US" sz="5400" b="0" i="0" u="none" strike="noStrike" cap="none" normalizeH="0" baseline="0" smtClean="0">
                        <a:ln>
                          <a:noFill/>
                        </a:ln>
                        <a:solidFill>
                          <a:srgbClr val="000000"/>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979488">
                <a:tc gridSpan="3">
                  <a:txBody>
                    <a:bodyPr/>
                    <a:lstStyle/>
                    <a:p>
                      <a:pPr marL="0" marR="0" lvl="0" indent="0" algn="ctr" defTabSz="914400" rtl="1" eaLnBrk="1" fontAlgn="base" latinLnBrk="0" hangingPunct="1">
                        <a:lnSpc>
                          <a:spcPct val="100000"/>
                        </a:lnSpc>
                        <a:spcBef>
                          <a:spcPct val="0"/>
                        </a:spcBef>
                        <a:spcAft>
                          <a:spcPct val="0"/>
                        </a:spcAft>
                        <a:buClr>
                          <a:schemeClr val="hlink"/>
                        </a:buClr>
                        <a:buSzPct val="90000"/>
                        <a:buFont typeface="Wingdings" pitchFamily="2" charset="2"/>
                        <a:buNone/>
                        <a:tabLst/>
                        <a:defRPr/>
                      </a:pPr>
                      <a:r>
                        <a:rPr lang="en-US" sz="2000" kern="1200" dirty="0" smtClean="0">
                          <a:solidFill>
                            <a:schemeClr val="tx1"/>
                          </a:solidFill>
                          <a:latin typeface="+mn-lt"/>
                          <a:ea typeface="+mn-ea"/>
                          <a:cs typeface="+mn-cs"/>
                        </a:rPr>
                        <a:t>The one who knows</a:t>
                      </a:r>
                      <a:endParaRPr kumimoji="0" lang="en-US" sz="2000" b="0" i="0" u="none" strike="noStrike" cap="none" normalizeH="0" baseline="0" dirty="0" smtClean="0">
                        <a:ln>
                          <a:noFill/>
                        </a:ln>
                        <a:solidFill>
                          <a:schemeClr val="tx1"/>
                        </a:solidFill>
                        <a:effectLst/>
                        <a:latin typeface="ت"/>
                        <a:cs typeface="Alvi Nastaleeq" pitchFamily="2" charset="-78"/>
                      </a:endParaRPr>
                    </a:p>
                  </a:txBody>
                  <a:tcPr marL="0" marR="182880" marT="9144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en-US"/>
                    </a:p>
                  </a:txBody>
                  <a:tcPr/>
                </a:tc>
                <a:tc hMerge="1">
                  <a:txBody>
                    <a:bodyPr/>
                    <a:lstStyle/>
                    <a:p>
                      <a:endParaRPr lang="en-US"/>
                    </a:p>
                  </a:txBody>
                  <a:tcPr/>
                </a:tc>
                <a:tc gridSpan="2">
                  <a:txBody>
                    <a:bodyPr/>
                    <a:lstStyle/>
                    <a:p>
                      <a:pPr marL="0" marR="0" lvl="0" indent="0" algn="r" defTabSz="914400" rtl="1" eaLnBrk="1" fontAlgn="base" latinLnBrk="0" hangingPunct="1">
                        <a:lnSpc>
                          <a:spcPct val="100000"/>
                        </a:lnSpc>
                        <a:spcBef>
                          <a:spcPct val="0"/>
                        </a:spcBef>
                        <a:spcAft>
                          <a:spcPct val="0"/>
                        </a:spcAft>
                        <a:buClr>
                          <a:schemeClr val="hlink"/>
                        </a:buClr>
                        <a:buSzPct val="90000"/>
                        <a:buFont typeface="Wingdings" pitchFamily="2" charset="2"/>
                        <a:buNone/>
                        <a:tabLst/>
                      </a:pPr>
                      <a:r>
                        <a:rPr kumimoji="0" lang="ar-SA" sz="4800" b="1" i="0" u="none" strike="noStrike" cap="none" normalizeH="0" baseline="0" dirty="0" smtClean="0">
                          <a:ln>
                            <a:noFill/>
                          </a:ln>
                          <a:solidFill>
                            <a:srgbClr val="FFFFFF"/>
                          </a:solidFill>
                          <a:effectLst/>
                          <a:latin typeface="Nafees Web Naskh" pitchFamily="2" charset="-78"/>
                          <a:cs typeface="Tajweed" pitchFamily="2" charset="-78"/>
                        </a:rPr>
                        <a:t>عَالِم</a:t>
                      </a:r>
                      <a:endParaRPr kumimoji="0" lang="en-US" sz="4800" b="0" i="0" u="none" strike="noStrike" cap="none" normalizeH="0" baseline="0" dirty="0" smtClean="0">
                        <a:ln>
                          <a:noFill/>
                        </a:ln>
                        <a:solidFill>
                          <a:srgbClr val="FFFF00"/>
                        </a:solidFill>
                        <a:effectLst>
                          <a:outerShdw blurRad="38100" dist="38100" dir="2700000" algn="tl">
                            <a:srgbClr val="FFFFFF"/>
                          </a:outerShdw>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en-US"/>
                    </a:p>
                  </a:txBody>
                  <a:tcPr/>
                </a:tc>
                <a:tc>
                  <a:txBody>
                    <a:bodyPr/>
                    <a:lstStyle/>
                    <a:p>
                      <a:pPr marL="0" marR="0" algn="ctr">
                        <a:lnSpc>
                          <a:spcPct val="115000"/>
                        </a:lnSpc>
                        <a:spcBef>
                          <a:spcPts val="0"/>
                        </a:spcBef>
                        <a:spcAft>
                          <a:spcPts val="0"/>
                        </a:spcAft>
                      </a:pPr>
                      <a:r>
                        <a:rPr lang="en-US" sz="1200" dirty="0">
                          <a:solidFill>
                            <a:schemeClr val="bg1">
                              <a:lumMod val="50000"/>
                            </a:schemeClr>
                          </a:solidFill>
                          <a:latin typeface="Tahoma"/>
                          <a:ea typeface="Times New Roman"/>
                          <a:cs typeface="Majidi"/>
                        </a:rPr>
                        <a:t>I know / </a:t>
                      </a:r>
                      <a:r>
                        <a:rPr lang="en-US" sz="1200" dirty="0" smtClean="0">
                          <a:solidFill>
                            <a:schemeClr val="bg1">
                              <a:lumMod val="50000"/>
                            </a:schemeClr>
                          </a:solidFill>
                          <a:latin typeface="Tahoma"/>
                          <a:ea typeface="Times New Roman"/>
                          <a:cs typeface="Majidi"/>
                        </a:rPr>
                        <a:t>will </a:t>
                      </a:r>
                      <a:r>
                        <a:rPr lang="en-US" sz="1200" dirty="0">
                          <a:solidFill>
                            <a:schemeClr val="bg1">
                              <a:lumMod val="50000"/>
                            </a:schemeClr>
                          </a:solidFill>
                          <a:latin typeface="Tahoma"/>
                          <a:ea typeface="Times New Roman"/>
                          <a:cs typeface="Majidi"/>
                        </a:rPr>
                        <a:t>know</a:t>
                      </a:r>
                      <a:endParaRPr lang="en-US" sz="1200" dirty="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smtClean="0">
                          <a:ln>
                            <a:noFill/>
                          </a:ln>
                          <a:solidFill>
                            <a:srgbClr val="FFFFFF"/>
                          </a:solidFill>
                          <a:effectLst/>
                          <a:latin typeface="ت"/>
                          <a:cs typeface="Tajweed" pitchFamily="2" charset="-78"/>
                        </a:rPr>
                        <a:t>أَعْلَمُ</a:t>
                      </a:r>
                      <a:endParaRPr kumimoji="0" lang="en-US" sz="4800" b="1" i="0" u="none" strike="noStrike" cap="none" normalizeH="0" baseline="0" smtClean="0">
                        <a:ln>
                          <a:noFill/>
                        </a:ln>
                        <a:solidFill>
                          <a:srgbClr val="000000"/>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algn="ctr">
                        <a:lnSpc>
                          <a:spcPct val="115000"/>
                        </a:lnSpc>
                        <a:spcBef>
                          <a:spcPts val="0"/>
                        </a:spcBef>
                        <a:spcAft>
                          <a:spcPts val="0"/>
                        </a:spcAft>
                      </a:pPr>
                      <a:r>
                        <a:rPr lang="en-US" sz="1400" dirty="0">
                          <a:solidFill>
                            <a:schemeClr val="bg1">
                              <a:lumMod val="50000"/>
                            </a:schemeClr>
                          </a:solidFill>
                          <a:latin typeface="Tahoma"/>
                          <a:ea typeface="Times New Roman"/>
                          <a:cs typeface="Majidi"/>
                        </a:rPr>
                        <a:t>I </a:t>
                      </a:r>
                      <a:r>
                        <a:rPr lang="en-US" sz="1400" dirty="0" smtClean="0">
                          <a:solidFill>
                            <a:schemeClr val="bg1">
                              <a:lumMod val="50000"/>
                            </a:schemeClr>
                          </a:solidFill>
                          <a:latin typeface="Tahoma"/>
                          <a:ea typeface="Times New Roman"/>
                          <a:cs typeface="Majidi"/>
                        </a:rPr>
                        <a:t>knew</a:t>
                      </a:r>
                      <a:endParaRPr lang="en-US" sz="1400" dirty="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5400" b="1" i="1" u="none" strike="noStrike" cap="none" normalizeH="0" baseline="0" smtClean="0">
                          <a:ln>
                            <a:noFill/>
                          </a:ln>
                          <a:solidFill>
                            <a:srgbClr val="FFFFFF"/>
                          </a:solidFill>
                          <a:effectLst/>
                          <a:latin typeface="ت"/>
                          <a:cs typeface="Tajweed" pitchFamily="2" charset="-78"/>
                        </a:rPr>
                        <a:t>عَلِمْتُ</a:t>
                      </a:r>
                      <a:endParaRPr kumimoji="0" lang="en-US" sz="5400" b="1" i="0" u="none" strike="noStrike" cap="none" normalizeH="0" baseline="0" smtClean="0">
                        <a:ln>
                          <a:noFill/>
                        </a:ln>
                        <a:solidFill>
                          <a:srgbClr val="FFFFFF"/>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r>
              <a:tr h="979488">
                <a:tc gridSpan="3">
                  <a:txBody>
                    <a:bodyPr/>
                    <a:lstStyle/>
                    <a:p>
                      <a:pPr marL="0" marR="0" lvl="0" indent="0" algn="ctr" defTabSz="914400" rtl="1" eaLnBrk="1" fontAlgn="base" latinLnBrk="0" hangingPunct="1">
                        <a:lnSpc>
                          <a:spcPct val="100000"/>
                        </a:lnSpc>
                        <a:spcBef>
                          <a:spcPct val="0"/>
                        </a:spcBef>
                        <a:spcAft>
                          <a:spcPct val="0"/>
                        </a:spcAft>
                        <a:buClr>
                          <a:schemeClr val="hlink"/>
                        </a:buClr>
                        <a:buSzPct val="90000"/>
                        <a:buFont typeface="Wingdings" pitchFamily="2" charset="2"/>
                        <a:buNone/>
                        <a:tabLst/>
                        <a:defRPr/>
                      </a:pPr>
                      <a:r>
                        <a:rPr lang="en-US" sz="2000" kern="1200" dirty="0" smtClean="0">
                          <a:solidFill>
                            <a:schemeClr val="tx1"/>
                          </a:solidFill>
                          <a:latin typeface="+mn-lt"/>
                          <a:ea typeface="+mn-ea"/>
                          <a:cs typeface="+mn-cs"/>
                        </a:rPr>
                        <a:t>which is known</a:t>
                      </a:r>
                      <a:endParaRPr kumimoji="0" lang="en-US" sz="2000" b="0" i="0" u="none" strike="noStrike" cap="none" normalizeH="0" baseline="0" dirty="0" smtClean="0">
                        <a:ln>
                          <a:noFill/>
                        </a:ln>
                        <a:solidFill>
                          <a:schemeClr val="tx1"/>
                        </a:solidFill>
                        <a:effectLst/>
                        <a:latin typeface="ت"/>
                        <a:cs typeface="Alvi Nastaleeq" pitchFamily="2" charset="-78"/>
                      </a:endParaRPr>
                    </a:p>
                  </a:txBody>
                  <a:tcPr marL="0" marR="182880" marT="9144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en-US"/>
                    </a:p>
                  </a:txBody>
                  <a:tcPr/>
                </a:tc>
                <a:tc hMerge="1">
                  <a:txBody>
                    <a:bodyPr/>
                    <a:lstStyle/>
                    <a:p>
                      <a:endParaRPr lang="en-US"/>
                    </a:p>
                  </a:txBody>
                  <a:tcPr/>
                </a:tc>
                <a:tc gridSpan="2">
                  <a:txBody>
                    <a:bodyPr/>
                    <a:lstStyle/>
                    <a:p>
                      <a:pPr marL="0" marR="0" lvl="0" indent="0" algn="r" defTabSz="914400" rtl="1" eaLnBrk="1" fontAlgn="base" latinLnBrk="0" hangingPunct="1">
                        <a:lnSpc>
                          <a:spcPct val="100000"/>
                        </a:lnSpc>
                        <a:spcBef>
                          <a:spcPct val="0"/>
                        </a:spcBef>
                        <a:spcAft>
                          <a:spcPct val="0"/>
                        </a:spcAft>
                        <a:buClr>
                          <a:schemeClr val="hlink"/>
                        </a:buClr>
                        <a:buSzPct val="90000"/>
                        <a:buFont typeface="Wingdings" pitchFamily="2" charset="2"/>
                        <a:buNone/>
                        <a:tabLst/>
                      </a:pPr>
                      <a:r>
                        <a:rPr kumimoji="0" lang="ar-SA" sz="4800" b="1" i="0" u="none" strike="noStrike" cap="none" normalizeH="0" baseline="0" dirty="0" smtClean="0">
                          <a:ln>
                            <a:noFill/>
                          </a:ln>
                          <a:solidFill>
                            <a:srgbClr val="FFFFFF"/>
                          </a:solidFill>
                          <a:effectLst/>
                          <a:latin typeface="Nafees Web Naskh" pitchFamily="2" charset="-78"/>
                          <a:cs typeface="Tajweed" pitchFamily="2" charset="-78"/>
                        </a:rPr>
                        <a:t>مَعْلُوم</a:t>
                      </a:r>
                      <a:endParaRPr kumimoji="0" lang="en-US" sz="4800" b="0" i="0" u="none" strike="noStrike" cap="none" normalizeH="0" baseline="0" dirty="0" smtClean="0">
                        <a:ln>
                          <a:noFill/>
                        </a:ln>
                        <a:solidFill>
                          <a:srgbClr val="FFFF00"/>
                        </a:solidFill>
                        <a:effectLst>
                          <a:outerShdw blurRad="38100" dist="38100" dir="2700000" algn="tl">
                            <a:srgbClr val="FFFFFF"/>
                          </a:outerShdw>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en-US"/>
                    </a:p>
                  </a:txBody>
                  <a:tcPr/>
                </a:tc>
                <a:tc>
                  <a:txBody>
                    <a:bodyPr/>
                    <a:lstStyle/>
                    <a:p>
                      <a:pPr marL="0" marR="0" algn="ctr">
                        <a:lnSpc>
                          <a:spcPct val="115000"/>
                        </a:lnSpc>
                        <a:spcBef>
                          <a:spcPts val="0"/>
                        </a:spcBef>
                        <a:spcAft>
                          <a:spcPts val="0"/>
                        </a:spcAft>
                      </a:pPr>
                      <a:r>
                        <a:rPr lang="en-US" sz="1200" dirty="0">
                          <a:solidFill>
                            <a:schemeClr val="bg1">
                              <a:lumMod val="50000"/>
                            </a:schemeClr>
                          </a:solidFill>
                          <a:latin typeface="Tahoma"/>
                          <a:ea typeface="Times New Roman"/>
                          <a:cs typeface="Majidi"/>
                        </a:rPr>
                        <a:t>We </a:t>
                      </a:r>
                      <a:r>
                        <a:rPr lang="en-US" sz="1200" dirty="0" smtClean="0">
                          <a:solidFill>
                            <a:schemeClr val="bg1">
                              <a:lumMod val="50000"/>
                            </a:schemeClr>
                          </a:solidFill>
                          <a:latin typeface="Tahoma"/>
                          <a:ea typeface="Times New Roman"/>
                          <a:cs typeface="Majidi"/>
                        </a:rPr>
                        <a:t>know/ will </a:t>
                      </a:r>
                      <a:r>
                        <a:rPr lang="en-US" sz="1200" dirty="0">
                          <a:solidFill>
                            <a:schemeClr val="bg1">
                              <a:lumMod val="50000"/>
                            </a:schemeClr>
                          </a:solidFill>
                          <a:latin typeface="Tahoma"/>
                          <a:ea typeface="Times New Roman"/>
                          <a:cs typeface="Majidi"/>
                        </a:rPr>
                        <a:t>know</a:t>
                      </a:r>
                      <a:endParaRPr lang="en-US" sz="1200" dirty="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smtClean="0">
                          <a:ln>
                            <a:noFill/>
                          </a:ln>
                          <a:solidFill>
                            <a:srgbClr val="FFFFFF"/>
                          </a:solidFill>
                          <a:effectLst/>
                          <a:latin typeface="ت"/>
                          <a:cs typeface="Tajweed" pitchFamily="2" charset="-78"/>
                        </a:rPr>
                        <a:t>نَعْلَمُ</a:t>
                      </a:r>
                      <a:endParaRPr kumimoji="0" lang="en-US" sz="4800" b="1" i="0" u="none" strike="noStrike" cap="none" normalizeH="0" baseline="0" smtClean="0">
                        <a:ln>
                          <a:noFill/>
                        </a:ln>
                        <a:solidFill>
                          <a:srgbClr val="000000"/>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algn="ctr">
                        <a:lnSpc>
                          <a:spcPct val="115000"/>
                        </a:lnSpc>
                        <a:spcBef>
                          <a:spcPts val="0"/>
                        </a:spcBef>
                        <a:spcAft>
                          <a:spcPts val="0"/>
                        </a:spcAft>
                      </a:pPr>
                      <a:r>
                        <a:rPr lang="en-US" sz="1400" dirty="0">
                          <a:solidFill>
                            <a:schemeClr val="bg1">
                              <a:lumMod val="50000"/>
                            </a:schemeClr>
                          </a:solidFill>
                          <a:latin typeface="Tahoma"/>
                          <a:ea typeface="Times New Roman"/>
                          <a:cs typeface="Majidi"/>
                        </a:rPr>
                        <a:t>We </a:t>
                      </a:r>
                      <a:r>
                        <a:rPr lang="en-US" sz="1400" dirty="0" smtClean="0">
                          <a:solidFill>
                            <a:schemeClr val="bg1">
                              <a:lumMod val="50000"/>
                            </a:schemeClr>
                          </a:solidFill>
                          <a:latin typeface="Tahoma"/>
                          <a:ea typeface="Times New Roman"/>
                          <a:cs typeface="Majidi"/>
                        </a:rPr>
                        <a:t>knew</a:t>
                      </a:r>
                      <a:endParaRPr lang="en-US" sz="1400" dirty="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5400" b="1" i="1" u="none" strike="noStrike" cap="none" normalizeH="0" baseline="0" smtClean="0">
                          <a:ln>
                            <a:noFill/>
                          </a:ln>
                          <a:solidFill>
                            <a:srgbClr val="FFFFFF"/>
                          </a:solidFill>
                          <a:effectLst/>
                          <a:latin typeface="ت"/>
                          <a:cs typeface="Tajweed" pitchFamily="2" charset="-78"/>
                        </a:rPr>
                        <a:t>عَلِمْنَا</a:t>
                      </a:r>
                      <a:endParaRPr kumimoji="0" lang="en-US" sz="5400" b="0" i="0" u="none" strike="noStrike" cap="none" normalizeH="0" baseline="0" smtClean="0">
                        <a:ln>
                          <a:noFill/>
                        </a:ln>
                        <a:solidFill>
                          <a:srgbClr val="FFFFFF"/>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r>
              <a:tr h="979488">
                <a:tc gridSpan="3">
                  <a:txBody>
                    <a:bodyPr/>
                    <a:lstStyle/>
                    <a:p>
                      <a:pPr marL="0" marR="0" lvl="0" indent="0" algn="ctr" defTabSz="914400" rtl="1" eaLnBrk="1" fontAlgn="base" latinLnBrk="0" hangingPunct="1">
                        <a:lnSpc>
                          <a:spcPct val="100000"/>
                        </a:lnSpc>
                        <a:spcBef>
                          <a:spcPct val="0"/>
                        </a:spcBef>
                        <a:spcAft>
                          <a:spcPct val="0"/>
                        </a:spcAft>
                        <a:buClr>
                          <a:schemeClr val="hlink"/>
                        </a:buClr>
                        <a:buSzPct val="90000"/>
                        <a:buFont typeface="Wingdings" pitchFamily="2" charset="2"/>
                        <a:buNone/>
                        <a:tabLst/>
                      </a:pPr>
                      <a:r>
                        <a:rPr lang="en-US" sz="2000" kern="1200" dirty="0" smtClean="0">
                          <a:solidFill>
                            <a:schemeClr val="tx1"/>
                          </a:solidFill>
                          <a:latin typeface="+mn-lt"/>
                          <a:ea typeface="+mn-ea"/>
                          <a:cs typeface="+mn-cs"/>
                        </a:rPr>
                        <a:t>To know</a:t>
                      </a:r>
                      <a:endParaRPr kumimoji="0" lang="en-US" sz="2000" b="0" i="0" u="none" strike="noStrike" cap="none" normalizeH="0" baseline="0" dirty="0" smtClean="0">
                        <a:ln>
                          <a:noFill/>
                        </a:ln>
                        <a:solidFill>
                          <a:srgbClr val="FFFF00"/>
                        </a:solidFill>
                        <a:effectLst>
                          <a:outerShdw blurRad="38100" dist="38100" dir="2700000" algn="tl">
                            <a:srgbClr val="FFFFFF"/>
                          </a:outerShdw>
                        </a:effectLst>
                        <a:latin typeface="ت"/>
                        <a:cs typeface="Tajweed" pitchFamily="2" charset="-78"/>
                      </a:endParaRPr>
                    </a:p>
                  </a:txBody>
                  <a:tcPr marL="0" marR="182880" marT="9144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en-US"/>
                    </a:p>
                  </a:txBody>
                  <a:tcPr/>
                </a:tc>
                <a:tc hMerge="1">
                  <a:txBody>
                    <a:bodyPr/>
                    <a:lstStyle/>
                    <a:p>
                      <a:endParaRPr lang="en-US"/>
                    </a:p>
                  </a:txBody>
                  <a:tcPr/>
                </a:tc>
                <a:tc gridSpan="2">
                  <a:txBody>
                    <a:bodyPr/>
                    <a:lstStyle/>
                    <a:p>
                      <a:pPr marL="0" marR="0" lvl="0" indent="0" algn="r" defTabSz="914400" rtl="1" eaLnBrk="1" fontAlgn="base" latinLnBrk="0" hangingPunct="1">
                        <a:lnSpc>
                          <a:spcPct val="100000"/>
                        </a:lnSpc>
                        <a:spcBef>
                          <a:spcPct val="0"/>
                        </a:spcBef>
                        <a:spcAft>
                          <a:spcPct val="0"/>
                        </a:spcAft>
                        <a:buClr>
                          <a:schemeClr val="hlink"/>
                        </a:buClr>
                        <a:buSzPct val="90000"/>
                        <a:buFont typeface="Wingdings" pitchFamily="2" charset="2"/>
                        <a:buNone/>
                        <a:tabLst/>
                      </a:pPr>
                      <a:r>
                        <a:rPr kumimoji="0" lang="ar-SA" sz="4800" b="1" i="0" u="none" strike="noStrike" cap="none" normalizeH="0" baseline="0" dirty="0" smtClean="0">
                          <a:ln>
                            <a:noFill/>
                          </a:ln>
                          <a:solidFill>
                            <a:srgbClr val="FFFFFF"/>
                          </a:solidFill>
                          <a:effectLst/>
                          <a:latin typeface="Nafees Web Naskh" pitchFamily="2" charset="-78"/>
                          <a:cs typeface="Tajweed" pitchFamily="2" charset="-78"/>
                        </a:rPr>
                        <a:t>عِلْم</a:t>
                      </a:r>
                      <a:endParaRPr kumimoji="0" lang="en-US" sz="4800" b="0" i="0" u="none" strike="noStrike" cap="none" normalizeH="0" baseline="0" dirty="0" smtClean="0">
                        <a:ln>
                          <a:noFill/>
                        </a:ln>
                        <a:solidFill>
                          <a:srgbClr val="FFFF00"/>
                        </a:solidFill>
                        <a:effectLst>
                          <a:outerShdw blurRad="38100" dist="38100" dir="2700000" algn="tl">
                            <a:srgbClr val="FFFFFF"/>
                          </a:outerShdw>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en-US"/>
                    </a:p>
                  </a:txBody>
                  <a:tcPr/>
                </a:tc>
                <a:tc>
                  <a:txBody>
                    <a:bodyPr/>
                    <a:lstStyle/>
                    <a:p>
                      <a:pPr marL="0" marR="0" algn="ctr">
                        <a:lnSpc>
                          <a:spcPct val="115000"/>
                        </a:lnSpc>
                        <a:spcBef>
                          <a:spcPts val="0"/>
                        </a:spcBef>
                        <a:spcAft>
                          <a:spcPts val="0"/>
                        </a:spcAft>
                      </a:pPr>
                      <a:r>
                        <a:rPr lang="en-US" sz="1200" dirty="0">
                          <a:solidFill>
                            <a:schemeClr val="bg1">
                              <a:lumMod val="50000"/>
                            </a:schemeClr>
                          </a:solidFill>
                          <a:latin typeface="Tahoma"/>
                          <a:ea typeface="Times New Roman"/>
                          <a:cs typeface="Majidi"/>
                        </a:rPr>
                        <a:t>She knows / will know</a:t>
                      </a:r>
                      <a:endParaRPr lang="en-US" sz="1200" dirty="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rgbClr val="FFFFFF"/>
                          </a:solidFill>
                          <a:effectLst/>
                          <a:latin typeface="ت"/>
                          <a:cs typeface="Tajweed" pitchFamily="2" charset="-78"/>
                        </a:rPr>
                        <a:t>تَعْلَمُ</a:t>
                      </a:r>
                      <a:endParaRPr kumimoji="0" lang="en-US" sz="4800" b="1" i="0" u="none" strike="noStrike" cap="none" normalizeH="0" baseline="0" dirty="0" smtClean="0">
                        <a:ln>
                          <a:noFill/>
                        </a:ln>
                        <a:solidFill>
                          <a:srgbClr val="000000"/>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algn="ctr">
                        <a:lnSpc>
                          <a:spcPct val="115000"/>
                        </a:lnSpc>
                        <a:spcBef>
                          <a:spcPts val="0"/>
                        </a:spcBef>
                        <a:spcAft>
                          <a:spcPts val="0"/>
                        </a:spcAft>
                      </a:pPr>
                      <a:r>
                        <a:rPr lang="en-US" sz="1400" dirty="0">
                          <a:solidFill>
                            <a:schemeClr val="bg1">
                              <a:lumMod val="50000"/>
                            </a:schemeClr>
                          </a:solidFill>
                          <a:latin typeface="Tahoma"/>
                          <a:ea typeface="Times New Roman"/>
                          <a:cs typeface="Majidi"/>
                        </a:rPr>
                        <a:t>She </a:t>
                      </a:r>
                      <a:r>
                        <a:rPr lang="en-US" sz="1400" dirty="0" smtClean="0">
                          <a:solidFill>
                            <a:schemeClr val="bg1">
                              <a:lumMod val="50000"/>
                            </a:schemeClr>
                          </a:solidFill>
                          <a:latin typeface="Tahoma"/>
                          <a:ea typeface="Times New Roman"/>
                          <a:cs typeface="Majidi"/>
                        </a:rPr>
                        <a:t>knew</a:t>
                      </a:r>
                      <a:endParaRPr lang="en-US" sz="1400" dirty="0">
                        <a:solidFill>
                          <a:schemeClr val="bg1">
                            <a:lumMod val="50000"/>
                          </a:schemeClr>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5400" b="1" i="1" u="none" strike="noStrike" cap="none" normalizeH="0" baseline="0" dirty="0" smtClean="0">
                          <a:ln>
                            <a:noFill/>
                          </a:ln>
                          <a:solidFill>
                            <a:srgbClr val="FFFFFF"/>
                          </a:solidFill>
                          <a:effectLst/>
                          <a:latin typeface="ت"/>
                          <a:cs typeface="Tajweed" pitchFamily="2" charset="-78"/>
                        </a:rPr>
                        <a:t>عَلِمَت</a:t>
                      </a:r>
                      <a:r>
                        <a:rPr kumimoji="0" lang="ur-PK" sz="5400" b="1" i="1" u="none" strike="noStrike" cap="none" normalizeH="0" baseline="0" dirty="0" smtClean="0">
                          <a:ln>
                            <a:noFill/>
                          </a:ln>
                          <a:solidFill>
                            <a:srgbClr val="FFFFFF"/>
                          </a:solidFill>
                          <a:effectLst/>
                          <a:latin typeface="ت"/>
                          <a:cs typeface="Tajweed" pitchFamily="2" charset="-78"/>
                        </a:rPr>
                        <a:t>ْ</a:t>
                      </a:r>
                      <a:endParaRPr kumimoji="0" lang="en-US" sz="5400" b="1" i="0" u="none" strike="noStrike" cap="none" normalizeH="0" baseline="0" dirty="0" smtClean="0">
                        <a:ln>
                          <a:noFill/>
                        </a:ln>
                        <a:solidFill>
                          <a:srgbClr val="FFFFFF"/>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bl>
          </a:graphicData>
        </a:graphic>
      </p:graphicFrame>
      <p:sp>
        <p:nvSpPr>
          <p:cNvPr id="57408" name="Text Box 42"/>
          <p:cNvSpPr txBox="1">
            <a:spLocks noChangeArrowheads="1"/>
          </p:cNvSpPr>
          <p:nvPr/>
        </p:nvSpPr>
        <p:spPr bwMode="auto">
          <a:xfrm>
            <a:off x="2286000" y="228600"/>
            <a:ext cx="2027238" cy="1516063"/>
          </a:xfrm>
          <a:prstGeom prst="rect">
            <a:avLst/>
          </a:prstGeom>
          <a:noFill/>
          <a:ln w="9525">
            <a:noFill/>
            <a:miter lim="800000"/>
            <a:headEnd/>
            <a:tailEnd/>
          </a:ln>
        </p:spPr>
        <p:txBody>
          <a:bodyPr wrap="none" lIns="0" tIns="0" rIns="0" bIns="0"/>
          <a:lstStyle/>
          <a:p>
            <a:pPr algn="ctr" rtl="1"/>
            <a:r>
              <a:rPr lang="ar-SA" sz="4400">
                <a:latin typeface="Arial" pitchFamily="34" charset="0"/>
                <a:cs typeface="Traditional Arabic_bs" pitchFamily="2" charset="-78"/>
              </a:rPr>
              <a:t>س </a:t>
            </a:r>
            <a:endParaRPr lang="en-US" sz="4400">
              <a:latin typeface="Arial" pitchFamily="34" charset="0"/>
              <a:cs typeface="Traditional Arabic_bs" pitchFamily="2" charset="-78"/>
            </a:endParaRPr>
          </a:p>
          <a:p>
            <a:pPr algn="ctr" rtl="1"/>
            <a:r>
              <a:rPr lang="ar-SA" sz="2400">
                <a:latin typeface="Arial" pitchFamily="34" charset="0"/>
                <a:cs typeface="Tajweed" pitchFamily="2" charset="-78"/>
              </a:rPr>
              <a:t>سَمِعَ </a:t>
            </a:r>
            <a:r>
              <a:rPr lang="ur-PK" sz="2400">
                <a:latin typeface="Arial" pitchFamily="34" charset="0"/>
                <a:cs typeface="Tajweed" pitchFamily="2" charset="-78"/>
              </a:rPr>
              <a:t>، يَ</a:t>
            </a:r>
            <a:r>
              <a:rPr lang="ar-SA" sz="2400">
                <a:latin typeface="Arial" pitchFamily="34" charset="0"/>
                <a:cs typeface="Tajweed" pitchFamily="2" charset="-78"/>
              </a:rPr>
              <a:t>س</a:t>
            </a:r>
            <a:r>
              <a:rPr lang="ur-PK" sz="2400">
                <a:latin typeface="Arial" pitchFamily="34" charset="0"/>
                <a:cs typeface="Tajweed" pitchFamily="2" charset="-78"/>
              </a:rPr>
              <a:t>ْ</a:t>
            </a:r>
            <a:r>
              <a:rPr lang="ar-SA" sz="2400">
                <a:latin typeface="Arial" pitchFamily="34" charset="0"/>
                <a:cs typeface="Tajweed" pitchFamily="2" charset="-78"/>
              </a:rPr>
              <a:t>مَع</a:t>
            </a:r>
            <a:r>
              <a:rPr lang="ur-PK" sz="2400">
                <a:latin typeface="Arial" pitchFamily="34" charset="0"/>
                <a:cs typeface="Tajweed" pitchFamily="2" charset="-78"/>
              </a:rPr>
              <a:t>ُ..</a:t>
            </a:r>
            <a:endParaRPr lang="en-US" sz="2400">
              <a:latin typeface="Arial" pitchFamily="34" charset="0"/>
              <a:cs typeface="Traditional Arabic_bs" pitchFamily="2" charset="-78"/>
            </a:endParaRPr>
          </a:p>
        </p:txBody>
      </p:sp>
      <p:sp>
        <p:nvSpPr>
          <p:cNvPr id="57409" name="Text Box 82"/>
          <p:cNvSpPr txBox="1">
            <a:spLocks noChangeArrowheads="1"/>
          </p:cNvSpPr>
          <p:nvPr/>
        </p:nvSpPr>
        <p:spPr bwMode="auto">
          <a:xfrm>
            <a:off x="0" y="1630363"/>
            <a:ext cx="2514600" cy="304800"/>
          </a:xfrm>
          <a:prstGeom prst="rect">
            <a:avLst/>
          </a:prstGeom>
          <a:noFill/>
          <a:ln w="9525" algn="ctr">
            <a:noFill/>
            <a:miter lim="800000"/>
            <a:headEnd/>
            <a:tailEnd/>
          </a:ln>
        </p:spPr>
        <p:txBody>
          <a:bodyPr>
            <a:spAutoFit/>
          </a:bodyPr>
          <a:lstStyle/>
          <a:p>
            <a:pPr algn="ctr" rtl="1"/>
            <a:r>
              <a:rPr lang="ur-PK" sz="1400">
                <a:solidFill>
                  <a:srgbClr val="FFFF66"/>
                </a:solidFill>
                <a:latin typeface="Alvi Nastaleeq" pitchFamily="2" charset="-78"/>
                <a:cs typeface="Alvi Nastaleeq" pitchFamily="2" charset="-78"/>
              </a:rPr>
              <a:t>اوپر كے عدد كے 90 فيصد قرآني الفاظ اس ٹيبل ميں هيں</a:t>
            </a:r>
            <a:endParaRPr lang="en-US" sz="1400">
              <a:solidFill>
                <a:srgbClr val="FFFF66"/>
              </a:solidFill>
              <a:latin typeface="Alvi Nastaleeq" pitchFamily="2" charset="-78"/>
              <a:cs typeface="Alvi Nastaleeq" pitchFamily="2" charset="-78"/>
            </a:endParaRPr>
          </a:p>
        </p:txBody>
      </p:sp>
      <p:sp>
        <p:nvSpPr>
          <p:cNvPr id="57411" name="Oval 6"/>
          <p:cNvSpPr>
            <a:spLocks noChangeArrowheads="1"/>
          </p:cNvSpPr>
          <p:nvPr/>
        </p:nvSpPr>
        <p:spPr bwMode="auto">
          <a:xfrm rot="-2741055">
            <a:off x="415132" y="494506"/>
            <a:ext cx="1728788" cy="822325"/>
          </a:xfrm>
          <a:prstGeom prst="ellipse">
            <a:avLst/>
          </a:prstGeom>
          <a:solidFill>
            <a:srgbClr val="FF3300"/>
          </a:solidFill>
          <a:ln w="9525" algn="ctr">
            <a:noFill/>
            <a:round/>
            <a:headEnd/>
            <a:tailEnd/>
          </a:ln>
        </p:spPr>
        <p:txBody>
          <a:bodyPr wrap="none">
            <a:spAutoFit/>
          </a:bodyPr>
          <a:lstStyle/>
          <a:p>
            <a:r>
              <a:rPr lang="en-US" sz="3200"/>
              <a:t>518*</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9299" name="Group 3"/>
          <p:cNvGraphicFramePr>
            <a:graphicFrameLocks noGrp="1"/>
          </p:cNvGraphicFramePr>
          <p:nvPr/>
        </p:nvGraphicFramePr>
        <p:xfrm>
          <a:off x="-55563" y="0"/>
          <a:ext cx="9030786" cy="6858003"/>
        </p:xfrm>
        <a:graphic>
          <a:graphicData uri="http://schemas.openxmlformats.org/drawingml/2006/table">
            <a:tbl>
              <a:tblPr/>
              <a:tblGrid>
                <a:gridCol w="604221"/>
                <a:gridCol w="1988965"/>
                <a:gridCol w="570200"/>
                <a:gridCol w="1379810"/>
                <a:gridCol w="860655"/>
                <a:gridCol w="1437454"/>
                <a:gridCol w="716589"/>
                <a:gridCol w="1472892"/>
              </a:tblGrid>
              <a:tr h="979488">
                <a:tc rowSpan="2" gridSpan="4">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en-US" sz="4000" b="0" i="1" u="none" strike="noStrike" cap="none" normalizeH="0" baseline="0" dirty="0" smtClean="0">
                        <a:ln>
                          <a:noFill/>
                        </a:ln>
                        <a:solidFill>
                          <a:srgbClr val="FFFF00"/>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marL="0" marR="0" algn="ctr">
                        <a:lnSpc>
                          <a:spcPct val="115000"/>
                        </a:lnSpc>
                        <a:spcBef>
                          <a:spcPts val="0"/>
                        </a:spcBef>
                        <a:spcAft>
                          <a:spcPts val="0"/>
                        </a:spcAft>
                      </a:pPr>
                      <a:r>
                        <a:rPr lang="en-US" sz="1200" dirty="0">
                          <a:latin typeface="Tahoma"/>
                          <a:ea typeface="Times New Roman"/>
                          <a:cs typeface="Majidi"/>
                        </a:rPr>
                        <a:t>He does / </a:t>
                      </a:r>
                      <a:r>
                        <a:rPr lang="en-US" sz="1200" dirty="0" smtClean="0">
                          <a:latin typeface="Tahoma"/>
                          <a:ea typeface="Times New Roman"/>
                          <a:cs typeface="Majidi"/>
                        </a:rPr>
                        <a:t>will </a:t>
                      </a:r>
                      <a:r>
                        <a:rPr lang="en-US" sz="1200" dirty="0">
                          <a:latin typeface="Tahoma"/>
                          <a:ea typeface="Times New Roman"/>
                          <a:cs typeface="Majidi"/>
                        </a:rPr>
                        <a:t>do</a:t>
                      </a:r>
                      <a:endParaRPr lang="en-US" sz="1600" dirty="0">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algn="r" rtl="1">
                        <a:lnSpc>
                          <a:spcPct val="115000"/>
                        </a:lnSpc>
                        <a:spcBef>
                          <a:spcPts val="0"/>
                        </a:spcBef>
                        <a:spcAft>
                          <a:spcPts val="0"/>
                        </a:spcAft>
                      </a:pPr>
                      <a:r>
                        <a:rPr lang="ar-SA" sz="4800" b="1">
                          <a:latin typeface="Tahoma"/>
                          <a:ea typeface="Times New Roman"/>
                          <a:cs typeface="Majidi"/>
                        </a:rPr>
                        <a:t>يَعْمَلُ</a:t>
                      </a:r>
                      <a:endParaRPr lang="en-US" sz="2800">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algn="ctr">
                        <a:lnSpc>
                          <a:spcPct val="115000"/>
                        </a:lnSpc>
                        <a:spcBef>
                          <a:spcPts val="0"/>
                        </a:spcBef>
                        <a:spcAft>
                          <a:spcPts val="0"/>
                        </a:spcAft>
                      </a:pPr>
                      <a:r>
                        <a:rPr lang="en-US" sz="1800" dirty="0">
                          <a:latin typeface="Tahoma"/>
                          <a:ea typeface="Times New Roman"/>
                          <a:cs typeface="Majidi"/>
                        </a:rPr>
                        <a:t>He did</a:t>
                      </a:r>
                      <a:endParaRPr lang="en-US" sz="2400" dirty="0">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algn="r" rtl="1">
                        <a:lnSpc>
                          <a:spcPct val="115000"/>
                        </a:lnSpc>
                        <a:spcBef>
                          <a:spcPts val="0"/>
                        </a:spcBef>
                        <a:spcAft>
                          <a:spcPts val="0"/>
                        </a:spcAft>
                      </a:pPr>
                      <a:r>
                        <a:rPr lang="ar-SA" sz="4800" b="1" i="1" dirty="0">
                          <a:latin typeface="Tahoma"/>
                          <a:ea typeface="Times New Roman"/>
                          <a:cs typeface="Majidi"/>
                        </a:rPr>
                        <a:t>عَمِلَ</a:t>
                      </a:r>
                      <a:endParaRPr lang="en-US" sz="2800" dirty="0">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r h="979488">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algn="ctr">
                        <a:lnSpc>
                          <a:spcPct val="115000"/>
                        </a:lnSpc>
                        <a:spcBef>
                          <a:spcPts val="0"/>
                        </a:spcBef>
                        <a:spcAft>
                          <a:spcPts val="0"/>
                        </a:spcAft>
                      </a:pPr>
                      <a:r>
                        <a:rPr lang="en-US" sz="1200" dirty="0">
                          <a:latin typeface="Tahoma"/>
                          <a:ea typeface="Times New Roman"/>
                          <a:cs typeface="Majidi"/>
                        </a:rPr>
                        <a:t>They do / </a:t>
                      </a:r>
                      <a:r>
                        <a:rPr lang="en-US" sz="1200" dirty="0" smtClean="0">
                          <a:latin typeface="Tahoma"/>
                          <a:ea typeface="Times New Roman"/>
                          <a:cs typeface="Majidi"/>
                        </a:rPr>
                        <a:t>will </a:t>
                      </a:r>
                      <a:r>
                        <a:rPr lang="en-US" sz="1200" dirty="0">
                          <a:latin typeface="Tahoma"/>
                          <a:ea typeface="Times New Roman"/>
                          <a:cs typeface="Majidi"/>
                        </a:rPr>
                        <a:t>do</a:t>
                      </a:r>
                      <a:endParaRPr lang="en-US" sz="1600" dirty="0">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algn="r" rtl="1">
                        <a:lnSpc>
                          <a:spcPct val="115000"/>
                        </a:lnSpc>
                        <a:spcBef>
                          <a:spcPts val="0"/>
                        </a:spcBef>
                        <a:spcAft>
                          <a:spcPts val="0"/>
                        </a:spcAft>
                      </a:pPr>
                      <a:r>
                        <a:rPr lang="ar-SA" sz="4800" b="1">
                          <a:latin typeface="Tahoma"/>
                          <a:ea typeface="Times New Roman"/>
                          <a:cs typeface="Majidi"/>
                        </a:rPr>
                        <a:t>يَعْمَلُونَ</a:t>
                      </a:r>
                      <a:endParaRPr lang="en-US" sz="2800">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algn="ctr">
                        <a:lnSpc>
                          <a:spcPct val="115000"/>
                        </a:lnSpc>
                        <a:spcBef>
                          <a:spcPts val="0"/>
                        </a:spcBef>
                        <a:spcAft>
                          <a:spcPts val="0"/>
                        </a:spcAft>
                      </a:pPr>
                      <a:r>
                        <a:rPr lang="en-US" sz="1800" dirty="0">
                          <a:latin typeface="Tahoma"/>
                          <a:ea typeface="Times New Roman"/>
                          <a:cs typeface="Majidi"/>
                        </a:rPr>
                        <a:t>They </a:t>
                      </a:r>
                      <a:r>
                        <a:rPr lang="en-US" sz="1800" dirty="0" smtClean="0">
                          <a:latin typeface="Tahoma"/>
                          <a:ea typeface="Times New Roman"/>
                          <a:cs typeface="Majidi"/>
                        </a:rPr>
                        <a:t>did</a:t>
                      </a:r>
                      <a:endParaRPr lang="en-US" sz="2400" dirty="0">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algn="r" rtl="1">
                        <a:lnSpc>
                          <a:spcPct val="115000"/>
                        </a:lnSpc>
                        <a:spcBef>
                          <a:spcPts val="0"/>
                        </a:spcBef>
                        <a:spcAft>
                          <a:spcPts val="0"/>
                        </a:spcAft>
                      </a:pPr>
                      <a:r>
                        <a:rPr lang="ar-SA" sz="4800" b="1" i="1" dirty="0">
                          <a:latin typeface="Tahoma"/>
                          <a:ea typeface="Times New Roman"/>
                          <a:cs typeface="Majidi"/>
                        </a:rPr>
                        <a:t>عَمِلُوا</a:t>
                      </a:r>
                      <a:endParaRPr lang="en-US" sz="2800" dirty="0">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r h="979488">
                <a:tc>
                  <a:txBody>
                    <a:bodyPr/>
                    <a:lstStyle/>
                    <a:p>
                      <a:pPr marL="0" marR="0" algn="ctr">
                        <a:lnSpc>
                          <a:spcPct val="115000"/>
                        </a:lnSpc>
                        <a:spcBef>
                          <a:spcPts val="0"/>
                        </a:spcBef>
                        <a:spcAft>
                          <a:spcPts val="0"/>
                        </a:spcAft>
                      </a:pPr>
                      <a:r>
                        <a:rPr lang="en-US" sz="1200" dirty="0">
                          <a:solidFill>
                            <a:schemeClr val="bg1"/>
                          </a:solidFill>
                          <a:latin typeface="Tahoma"/>
                          <a:ea typeface="Times New Roman"/>
                          <a:cs typeface="Majidi"/>
                        </a:rPr>
                        <a:t>Don’t </a:t>
                      </a:r>
                      <a:r>
                        <a:rPr lang="en-US" sz="1200" dirty="0" smtClean="0">
                          <a:solidFill>
                            <a:schemeClr val="bg1"/>
                          </a:solidFill>
                          <a:latin typeface="Tahoma"/>
                          <a:ea typeface="Times New Roman"/>
                          <a:cs typeface="Majidi"/>
                        </a:rPr>
                        <a:t>do</a:t>
                      </a:r>
                      <a:r>
                        <a:rPr lang="en-US" sz="1200" dirty="0">
                          <a:solidFill>
                            <a:schemeClr val="bg1"/>
                          </a:solidFill>
                          <a:latin typeface="Tahoma"/>
                          <a:ea typeface="Times New Roman"/>
                          <a:cs typeface="Majidi"/>
                        </a:rPr>
                        <a:t>!</a:t>
                      </a:r>
                      <a:endParaRPr lang="en-US" sz="1600" dirty="0">
                        <a:solidFill>
                          <a:schemeClr val="bg1"/>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algn="r" rtl="1">
                        <a:lnSpc>
                          <a:spcPct val="115000"/>
                        </a:lnSpc>
                        <a:spcBef>
                          <a:spcPts val="0"/>
                        </a:spcBef>
                        <a:spcAft>
                          <a:spcPts val="0"/>
                        </a:spcAft>
                      </a:pPr>
                      <a:r>
                        <a:rPr lang="en-US" sz="4800" b="1" dirty="0">
                          <a:solidFill>
                            <a:schemeClr val="bg1"/>
                          </a:solidFill>
                          <a:latin typeface="Tajweed"/>
                          <a:ea typeface="Times New Roman"/>
                          <a:cs typeface="Traditional Arabic"/>
                        </a:rPr>
                        <a:t> </a:t>
                      </a:r>
                      <a:r>
                        <a:rPr lang="ar-SA" sz="4800" b="1" dirty="0">
                          <a:solidFill>
                            <a:schemeClr val="bg1"/>
                          </a:solidFill>
                          <a:latin typeface="Tahoma"/>
                          <a:ea typeface="Times New Roman"/>
                          <a:cs typeface="Majidi"/>
                        </a:rPr>
                        <a:t>لاَ تَعْمَلْ</a:t>
                      </a:r>
                      <a:endParaRPr lang="en-US" sz="2800" dirty="0">
                        <a:solidFill>
                          <a:schemeClr val="bg1"/>
                        </a:solidFill>
                        <a:latin typeface="Times New Roman"/>
                        <a:ea typeface="Times New Roman"/>
                        <a:cs typeface="Traditional Arabic"/>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algn="ctr">
                        <a:lnSpc>
                          <a:spcPct val="115000"/>
                        </a:lnSpc>
                        <a:spcBef>
                          <a:spcPts val="0"/>
                        </a:spcBef>
                        <a:spcAft>
                          <a:spcPts val="0"/>
                        </a:spcAft>
                      </a:pPr>
                      <a:r>
                        <a:rPr lang="en-US" sz="1200" dirty="0">
                          <a:solidFill>
                            <a:schemeClr val="bg1"/>
                          </a:solidFill>
                          <a:latin typeface="Tahoma"/>
                          <a:ea typeface="Times New Roman"/>
                          <a:cs typeface="Majidi"/>
                        </a:rPr>
                        <a:t>Do !</a:t>
                      </a:r>
                      <a:endParaRPr lang="en-US" sz="1600" dirty="0">
                        <a:solidFill>
                          <a:schemeClr val="bg1"/>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algn="ctr" rtl="1">
                        <a:lnSpc>
                          <a:spcPct val="115000"/>
                        </a:lnSpc>
                        <a:spcBef>
                          <a:spcPts val="0"/>
                        </a:spcBef>
                        <a:spcAft>
                          <a:spcPts val="0"/>
                        </a:spcAft>
                      </a:pPr>
                      <a:r>
                        <a:rPr lang="ar-SA" sz="4800" b="1" dirty="0">
                          <a:solidFill>
                            <a:schemeClr val="bg1"/>
                          </a:solidFill>
                          <a:latin typeface="Tahoma"/>
                          <a:ea typeface="Times New Roman"/>
                          <a:cs typeface="Majidi"/>
                        </a:rPr>
                        <a:t>اِعْمَلْ</a:t>
                      </a:r>
                      <a:endParaRPr lang="en-US" sz="2800" dirty="0">
                        <a:solidFill>
                          <a:schemeClr val="bg1"/>
                        </a:solidFill>
                        <a:latin typeface="Times New Roman"/>
                        <a:ea typeface="Times New Roman"/>
                        <a:cs typeface="Traditional Arabic"/>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algn="ctr">
                        <a:lnSpc>
                          <a:spcPct val="115000"/>
                        </a:lnSpc>
                        <a:spcBef>
                          <a:spcPts val="0"/>
                        </a:spcBef>
                        <a:spcAft>
                          <a:spcPts val="0"/>
                        </a:spcAft>
                      </a:pPr>
                      <a:r>
                        <a:rPr lang="en-US" sz="1200" dirty="0">
                          <a:solidFill>
                            <a:schemeClr val="bg1"/>
                          </a:solidFill>
                          <a:latin typeface="Tahoma"/>
                          <a:ea typeface="Times New Roman"/>
                          <a:cs typeface="Majidi"/>
                        </a:rPr>
                        <a:t>You do / </a:t>
                      </a:r>
                      <a:r>
                        <a:rPr lang="en-US" sz="1200" dirty="0" smtClean="0">
                          <a:solidFill>
                            <a:schemeClr val="bg1"/>
                          </a:solidFill>
                          <a:latin typeface="Tahoma"/>
                          <a:ea typeface="Times New Roman"/>
                          <a:cs typeface="Majidi"/>
                        </a:rPr>
                        <a:t>will </a:t>
                      </a:r>
                      <a:r>
                        <a:rPr lang="en-US" sz="1200" dirty="0">
                          <a:solidFill>
                            <a:schemeClr val="bg1"/>
                          </a:solidFill>
                          <a:latin typeface="Tahoma"/>
                          <a:ea typeface="Times New Roman"/>
                          <a:cs typeface="Majidi"/>
                        </a:rPr>
                        <a:t>do</a:t>
                      </a:r>
                      <a:endParaRPr lang="en-US" sz="1600" dirty="0">
                        <a:solidFill>
                          <a:schemeClr val="bg1"/>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algn="r" rtl="1">
                        <a:lnSpc>
                          <a:spcPct val="115000"/>
                        </a:lnSpc>
                        <a:spcBef>
                          <a:spcPts val="0"/>
                        </a:spcBef>
                        <a:spcAft>
                          <a:spcPts val="0"/>
                        </a:spcAft>
                      </a:pPr>
                      <a:r>
                        <a:rPr lang="ar-SA" sz="4800" b="1">
                          <a:solidFill>
                            <a:schemeClr val="bg1"/>
                          </a:solidFill>
                          <a:latin typeface="Tahoma"/>
                          <a:ea typeface="Times New Roman"/>
                          <a:cs typeface="Majidi"/>
                        </a:rPr>
                        <a:t>تَعْمَلُ</a:t>
                      </a:r>
                      <a:endParaRPr lang="en-US" sz="2800">
                        <a:solidFill>
                          <a:schemeClr val="bg1"/>
                        </a:solidFill>
                        <a:latin typeface="Times New Roman"/>
                        <a:ea typeface="Times New Roman"/>
                        <a:cs typeface="Traditional Arabic"/>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algn="ctr">
                        <a:lnSpc>
                          <a:spcPct val="115000"/>
                        </a:lnSpc>
                        <a:spcBef>
                          <a:spcPts val="0"/>
                        </a:spcBef>
                        <a:spcAft>
                          <a:spcPts val="0"/>
                        </a:spcAft>
                      </a:pPr>
                      <a:r>
                        <a:rPr lang="en-US" sz="1800" dirty="0">
                          <a:solidFill>
                            <a:schemeClr val="bg1"/>
                          </a:solidFill>
                          <a:latin typeface="Tahoma"/>
                          <a:ea typeface="Times New Roman"/>
                          <a:cs typeface="Majidi"/>
                        </a:rPr>
                        <a:t>You did</a:t>
                      </a:r>
                      <a:endParaRPr lang="en-US" sz="2400" dirty="0">
                        <a:solidFill>
                          <a:schemeClr val="bg1"/>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algn="r" rtl="1">
                        <a:lnSpc>
                          <a:spcPct val="115000"/>
                        </a:lnSpc>
                        <a:spcBef>
                          <a:spcPts val="0"/>
                        </a:spcBef>
                        <a:spcAft>
                          <a:spcPts val="0"/>
                        </a:spcAft>
                      </a:pPr>
                      <a:r>
                        <a:rPr lang="ar-SA" sz="4800" b="1" i="1" dirty="0">
                          <a:solidFill>
                            <a:schemeClr val="bg1"/>
                          </a:solidFill>
                          <a:latin typeface="Tahoma"/>
                          <a:ea typeface="Times New Roman"/>
                          <a:cs typeface="Majidi"/>
                        </a:rPr>
                        <a:t>عَمِلْتَ</a:t>
                      </a:r>
                      <a:endParaRPr lang="en-US" sz="2800" dirty="0">
                        <a:solidFill>
                          <a:schemeClr val="bg1"/>
                        </a:solidFill>
                        <a:latin typeface="Times New Roman"/>
                        <a:ea typeface="Times New Roman"/>
                        <a:cs typeface="Traditional Arabic"/>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981075">
                <a:tc>
                  <a:txBody>
                    <a:bodyPr/>
                    <a:lstStyle/>
                    <a:p>
                      <a:pPr marL="0" marR="0" algn="ctr">
                        <a:lnSpc>
                          <a:spcPct val="115000"/>
                        </a:lnSpc>
                        <a:spcBef>
                          <a:spcPts val="0"/>
                        </a:spcBef>
                        <a:spcAft>
                          <a:spcPts val="0"/>
                        </a:spcAft>
                      </a:pPr>
                      <a:r>
                        <a:rPr lang="en-US" sz="1200" dirty="0">
                          <a:solidFill>
                            <a:schemeClr val="bg1"/>
                          </a:solidFill>
                          <a:latin typeface="Tahoma"/>
                          <a:ea typeface="Times New Roman"/>
                          <a:cs typeface="Majidi"/>
                        </a:rPr>
                        <a:t>Don’t </a:t>
                      </a:r>
                      <a:r>
                        <a:rPr lang="en-US" sz="1200" dirty="0" smtClean="0">
                          <a:solidFill>
                            <a:schemeClr val="bg1"/>
                          </a:solidFill>
                          <a:latin typeface="Tahoma"/>
                          <a:ea typeface="Times New Roman"/>
                          <a:cs typeface="Majidi"/>
                        </a:rPr>
                        <a:t>do (you </a:t>
                      </a:r>
                      <a:r>
                        <a:rPr lang="en-US" sz="1200" dirty="0">
                          <a:solidFill>
                            <a:schemeClr val="bg1"/>
                          </a:solidFill>
                          <a:latin typeface="Tahoma"/>
                          <a:ea typeface="Times New Roman"/>
                          <a:cs typeface="Majidi"/>
                        </a:rPr>
                        <a:t>all)</a:t>
                      </a:r>
                      <a:endParaRPr lang="en-US" sz="1600" dirty="0">
                        <a:solidFill>
                          <a:schemeClr val="bg1"/>
                        </a:solidFill>
                        <a:latin typeface="Times New Roman"/>
                        <a:ea typeface="Times New Roman"/>
                        <a:cs typeface="Traditional Arabic"/>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algn="r" rtl="1">
                        <a:lnSpc>
                          <a:spcPct val="115000"/>
                        </a:lnSpc>
                        <a:spcBef>
                          <a:spcPts val="0"/>
                        </a:spcBef>
                        <a:spcAft>
                          <a:spcPts val="0"/>
                        </a:spcAft>
                      </a:pPr>
                      <a:r>
                        <a:rPr lang="ar-SA" sz="4800" b="1" dirty="0">
                          <a:solidFill>
                            <a:schemeClr val="bg1"/>
                          </a:solidFill>
                          <a:latin typeface="Tahoma"/>
                          <a:ea typeface="Times New Roman"/>
                          <a:cs typeface="Majidi"/>
                        </a:rPr>
                        <a:t>لاَ تَعْمَلُوا</a:t>
                      </a:r>
                      <a:endParaRPr lang="en-US" sz="2800" dirty="0">
                        <a:solidFill>
                          <a:schemeClr val="bg1"/>
                        </a:solidFill>
                        <a:latin typeface="Times New Roman"/>
                        <a:ea typeface="Times New Roman"/>
                        <a:cs typeface="Traditional Arabic"/>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algn="ctr">
                        <a:lnSpc>
                          <a:spcPct val="115000"/>
                        </a:lnSpc>
                        <a:spcBef>
                          <a:spcPts val="0"/>
                        </a:spcBef>
                        <a:spcAft>
                          <a:spcPts val="0"/>
                        </a:spcAft>
                      </a:pPr>
                      <a:r>
                        <a:rPr lang="en-US" sz="1200" dirty="0">
                          <a:solidFill>
                            <a:schemeClr val="bg1"/>
                          </a:solidFill>
                          <a:latin typeface="Tahoma"/>
                          <a:ea typeface="Times New Roman"/>
                          <a:cs typeface="Majidi"/>
                        </a:rPr>
                        <a:t>Do! (you all)</a:t>
                      </a:r>
                      <a:endParaRPr lang="en-US" sz="1600" dirty="0">
                        <a:solidFill>
                          <a:schemeClr val="bg1"/>
                        </a:solidFill>
                        <a:latin typeface="Times New Roman"/>
                        <a:ea typeface="Times New Roman"/>
                        <a:cs typeface="Traditional Arabic"/>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algn="r" rtl="1">
                        <a:lnSpc>
                          <a:spcPct val="115000"/>
                        </a:lnSpc>
                        <a:spcBef>
                          <a:spcPts val="0"/>
                        </a:spcBef>
                        <a:spcAft>
                          <a:spcPts val="0"/>
                        </a:spcAft>
                      </a:pPr>
                      <a:r>
                        <a:rPr lang="ar-SA" sz="4800" b="1" dirty="0">
                          <a:solidFill>
                            <a:schemeClr val="bg1"/>
                          </a:solidFill>
                          <a:latin typeface="Tahoma"/>
                          <a:ea typeface="Times New Roman"/>
                          <a:cs typeface="Majidi"/>
                        </a:rPr>
                        <a:t>اِعْمَلُوا</a:t>
                      </a:r>
                      <a:endParaRPr lang="en-US" sz="2800" dirty="0">
                        <a:solidFill>
                          <a:schemeClr val="bg1"/>
                        </a:solidFill>
                        <a:latin typeface="Times New Roman"/>
                        <a:ea typeface="Times New Roman"/>
                        <a:cs typeface="Traditional Arabic"/>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algn="ctr">
                        <a:lnSpc>
                          <a:spcPct val="115000"/>
                        </a:lnSpc>
                        <a:spcBef>
                          <a:spcPts val="0"/>
                        </a:spcBef>
                        <a:spcAft>
                          <a:spcPts val="0"/>
                        </a:spcAft>
                      </a:pPr>
                      <a:r>
                        <a:rPr lang="en-US" sz="1200" dirty="0">
                          <a:solidFill>
                            <a:schemeClr val="bg1"/>
                          </a:solidFill>
                          <a:latin typeface="Tahoma"/>
                          <a:ea typeface="Times New Roman"/>
                          <a:cs typeface="Majidi"/>
                        </a:rPr>
                        <a:t>You all do / will do</a:t>
                      </a:r>
                      <a:endParaRPr lang="en-US" sz="1600" dirty="0">
                        <a:solidFill>
                          <a:schemeClr val="bg1"/>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algn="r" rtl="1">
                        <a:lnSpc>
                          <a:spcPct val="115000"/>
                        </a:lnSpc>
                        <a:spcBef>
                          <a:spcPts val="0"/>
                        </a:spcBef>
                        <a:spcAft>
                          <a:spcPts val="0"/>
                        </a:spcAft>
                      </a:pPr>
                      <a:r>
                        <a:rPr lang="ar-SA" sz="4800" b="1">
                          <a:solidFill>
                            <a:schemeClr val="bg1"/>
                          </a:solidFill>
                          <a:latin typeface="Tahoma"/>
                          <a:ea typeface="Times New Roman"/>
                          <a:cs typeface="Majidi"/>
                        </a:rPr>
                        <a:t>تَعْمَلُونَ</a:t>
                      </a:r>
                      <a:endParaRPr lang="en-US" sz="2800">
                        <a:solidFill>
                          <a:schemeClr val="bg1"/>
                        </a:solidFill>
                        <a:latin typeface="Times New Roman"/>
                        <a:ea typeface="Times New Roman"/>
                        <a:cs typeface="Traditional Arabic"/>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algn="ctr">
                        <a:lnSpc>
                          <a:spcPct val="115000"/>
                        </a:lnSpc>
                        <a:spcBef>
                          <a:spcPts val="0"/>
                        </a:spcBef>
                        <a:spcAft>
                          <a:spcPts val="0"/>
                        </a:spcAft>
                      </a:pPr>
                      <a:r>
                        <a:rPr lang="en-US" sz="1800" dirty="0">
                          <a:solidFill>
                            <a:schemeClr val="bg1"/>
                          </a:solidFill>
                          <a:latin typeface="Tahoma"/>
                          <a:ea typeface="Times New Roman"/>
                          <a:cs typeface="Majidi"/>
                        </a:rPr>
                        <a:t>You all did</a:t>
                      </a:r>
                      <a:endParaRPr lang="en-US" sz="2400" dirty="0">
                        <a:solidFill>
                          <a:schemeClr val="bg1"/>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algn="r" rtl="1">
                        <a:lnSpc>
                          <a:spcPct val="115000"/>
                        </a:lnSpc>
                        <a:spcBef>
                          <a:spcPts val="0"/>
                        </a:spcBef>
                        <a:spcAft>
                          <a:spcPts val="0"/>
                        </a:spcAft>
                      </a:pPr>
                      <a:r>
                        <a:rPr lang="ar-SA" sz="4800" b="1" i="1" dirty="0">
                          <a:solidFill>
                            <a:schemeClr val="bg1"/>
                          </a:solidFill>
                          <a:latin typeface="Tahoma"/>
                          <a:ea typeface="Times New Roman"/>
                          <a:cs typeface="Majidi"/>
                        </a:rPr>
                        <a:t>عَمِلْتُمْ</a:t>
                      </a:r>
                      <a:endParaRPr lang="en-US" sz="2800" dirty="0">
                        <a:solidFill>
                          <a:schemeClr val="bg1"/>
                        </a:solidFill>
                        <a:latin typeface="Times New Roman"/>
                        <a:ea typeface="Times New Roman"/>
                        <a:cs typeface="Traditional Arabic"/>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979488">
                <a:tc gridSpan="3">
                  <a:txBody>
                    <a:bodyPr/>
                    <a:lstStyle/>
                    <a:p>
                      <a:pPr marL="0" marR="0" lvl="0" indent="0" algn="ctr" defTabSz="914400" rtl="1" eaLnBrk="1" fontAlgn="base" latinLnBrk="0" hangingPunct="1">
                        <a:lnSpc>
                          <a:spcPct val="100000"/>
                        </a:lnSpc>
                        <a:spcBef>
                          <a:spcPct val="0"/>
                        </a:spcBef>
                        <a:spcAft>
                          <a:spcPct val="0"/>
                        </a:spcAft>
                        <a:buClr>
                          <a:schemeClr val="hlink"/>
                        </a:buClr>
                        <a:buSzPct val="90000"/>
                        <a:buFont typeface="Wingdings" pitchFamily="2" charset="2"/>
                        <a:buNone/>
                        <a:tabLst/>
                        <a:defRPr/>
                      </a:pPr>
                      <a:r>
                        <a:rPr lang="en-US" sz="1800" kern="1200" dirty="0" smtClean="0">
                          <a:solidFill>
                            <a:schemeClr val="tx1"/>
                          </a:solidFill>
                          <a:latin typeface="+mn-lt"/>
                          <a:ea typeface="+mn-ea"/>
                          <a:cs typeface="+mn-cs"/>
                        </a:rPr>
                        <a:t>Doer</a:t>
                      </a:r>
                      <a:endParaRPr kumimoji="0" lang="en-US" sz="2000" b="0" i="0" u="none" strike="noStrike" cap="none" normalizeH="0" baseline="0" dirty="0" smtClean="0">
                        <a:ln>
                          <a:noFill/>
                        </a:ln>
                        <a:solidFill>
                          <a:schemeClr val="tx1"/>
                        </a:solidFill>
                        <a:effectLst/>
                        <a:latin typeface="ت"/>
                        <a:cs typeface="Alvi Nastaleeq" pitchFamily="2" charset="-78"/>
                      </a:endParaRPr>
                    </a:p>
                  </a:txBody>
                  <a:tcPr marL="0" marR="182880" marT="9144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en-US"/>
                    </a:p>
                  </a:txBody>
                  <a:tcPr/>
                </a:tc>
                <a:tc hMerge="1">
                  <a:txBody>
                    <a:bodyPr/>
                    <a:lstStyle/>
                    <a:p>
                      <a:endParaRPr lang="en-US"/>
                    </a:p>
                  </a:txBody>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90000"/>
                        <a:buFont typeface="Wingdings" pitchFamily="2" charset="2"/>
                        <a:buNone/>
                        <a:tabLst/>
                      </a:pPr>
                      <a:r>
                        <a:rPr kumimoji="0" lang="ur-PK" sz="4800" b="0" i="0" u="none" strike="noStrike" cap="none" normalizeH="0" baseline="0" dirty="0" smtClean="0">
                          <a:ln>
                            <a:noFill/>
                          </a:ln>
                          <a:solidFill>
                            <a:schemeClr val="tx1"/>
                          </a:solidFill>
                          <a:effectLst/>
                          <a:latin typeface="ت"/>
                          <a:cs typeface="Tajweed" pitchFamily="2" charset="-78"/>
                        </a:rPr>
                        <a:t>عامل</a:t>
                      </a:r>
                      <a:endParaRPr kumimoji="0" lang="en-US" sz="4800" b="0" i="0" u="none" strike="noStrike" cap="none" normalizeH="0" baseline="0" dirty="0" smtClean="0">
                        <a:ln>
                          <a:noFill/>
                        </a:ln>
                        <a:solidFill>
                          <a:schemeClr val="tx1"/>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algn="ctr">
                        <a:lnSpc>
                          <a:spcPct val="115000"/>
                        </a:lnSpc>
                        <a:spcBef>
                          <a:spcPts val="0"/>
                        </a:spcBef>
                        <a:spcAft>
                          <a:spcPts val="0"/>
                        </a:spcAft>
                      </a:pPr>
                      <a:r>
                        <a:rPr lang="en-US" sz="1200" dirty="0">
                          <a:latin typeface="Tahoma"/>
                          <a:ea typeface="Times New Roman"/>
                          <a:cs typeface="Majidi"/>
                        </a:rPr>
                        <a:t>I do / </a:t>
                      </a:r>
                      <a:r>
                        <a:rPr lang="en-US" sz="1200" dirty="0" smtClean="0">
                          <a:latin typeface="Tahoma"/>
                          <a:ea typeface="Times New Roman"/>
                          <a:cs typeface="Majidi"/>
                        </a:rPr>
                        <a:t>will </a:t>
                      </a:r>
                      <a:r>
                        <a:rPr lang="en-US" sz="1200" dirty="0">
                          <a:latin typeface="Tahoma"/>
                          <a:ea typeface="Times New Roman"/>
                          <a:cs typeface="Majidi"/>
                        </a:rPr>
                        <a:t>do</a:t>
                      </a:r>
                      <a:endParaRPr lang="en-US" sz="1600" dirty="0">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algn="r" rtl="1">
                        <a:lnSpc>
                          <a:spcPct val="115000"/>
                        </a:lnSpc>
                        <a:spcBef>
                          <a:spcPts val="0"/>
                        </a:spcBef>
                        <a:spcAft>
                          <a:spcPts val="0"/>
                        </a:spcAft>
                      </a:pPr>
                      <a:r>
                        <a:rPr lang="ar-SA" sz="4800" b="1">
                          <a:latin typeface="Tahoma"/>
                          <a:ea typeface="Times New Roman"/>
                          <a:cs typeface="Majidi"/>
                        </a:rPr>
                        <a:t>أَعْمَلُ</a:t>
                      </a:r>
                      <a:endParaRPr lang="en-US" sz="2800">
                        <a:latin typeface="Times New Roman"/>
                        <a:ea typeface="Times New Roman"/>
                        <a:cs typeface="Traditional Arabic"/>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algn="ctr">
                        <a:lnSpc>
                          <a:spcPct val="115000"/>
                        </a:lnSpc>
                        <a:spcBef>
                          <a:spcPts val="0"/>
                        </a:spcBef>
                        <a:spcAft>
                          <a:spcPts val="0"/>
                        </a:spcAft>
                      </a:pPr>
                      <a:r>
                        <a:rPr lang="en-US" sz="1800" dirty="0">
                          <a:latin typeface="Tahoma"/>
                          <a:ea typeface="Times New Roman"/>
                          <a:cs typeface="Majidi"/>
                        </a:rPr>
                        <a:t>I did</a:t>
                      </a:r>
                      <a:endParaRPr lang="en-US" sz="2400" dirty="0">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algn="r" rtl="1">
                        <a:lnSpc>
                          <a:spcPct val="115000"/>
                        </a:lnSpc>
                        <a:spcBef>
                          <a:spcPts val="0"/>
                        </a:spcBef>
                        <a:spcAft>
                          <a:spcPts val="0"/>
                        </a:spcAft>
                      </a:pPr>
                      <a:r>
                        <a:rPr lang="ar-SA" sz="4800" b="1" i="1" dirty="0">
                          <a:latin typeface="Times New Roman"/>
                          <a:ea typeface="Times New Roman"/>
                          <a:cs typeface="Majidi"/>
                        </a:rPr>
                        <a:t>عَمِلْتُ</a:t>
                      </a:r>
                      <a:endParaRPr lang="en-US" sz="2800" dirty="0">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r>
              <a:tr h="979488">
                <a:tc gridSpan="3">
                  <a:txBody>
                    <a:bodyPr/>
                    <a:lstStyle/>
                    <a:p>
                      <a:pPr marL="0" marR="0" lvl="0" indent="0" algn="ctr" defTabSz="914400" rtl="1" eaLnBrk="1" fontAlgn="base" latinLnBrk="0" hangingPunct="1">
                        <a:lnSpc>
                          <a:spcPct val="100000"/>
                        </a:lnSpc>
                        <a:spcBef>
                          <a:spcPct val="0"/>
                        </a:spcBef>
                        <a:spcAft>
                          <a:spcPct val="0"/>
                        </a:spcAft>
                        <a:buClr>
                          <a:schemeClr val="hlink"/>
                        </a:buClr>
                        <a:buSzPct val="90000"/>
                        <a:buFont typeface="Wingdings" pitchFamily="2" charset="2"/>
                        <a:buNone/>
                        <a:tabLst/>
                        <a:defRPr/>
                      </a:pPr>
                      <a:endParaRPr kumimoji="0" lang="en-US" sz="2000" b="0" i="0" u="none" strike="noStrike" cap="none" normalizeH="0" baseline="0" dirty="0" smtClean="0">
                        <a:ln>
                          <a:noFill/>
                        </a:ln>
                        <a:solidFill>
                          <a:schemeClr val="tx1"/>
                        </a:solidFill>
                        <a:effectLst/>
                        <a:latin typeface="ت"/>
                        <a:cs typeface="Alvi Nastaleeq" pitchFamily="2" charset="-78"/>
                      </a:endParaRPr>
                    </a:p>
                  </a:txBody>
                  <a:tcPr marL="0" marR="182880" marT="9144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en-US"/>
                    </a:p>
                  </a:txBody>
                  <a:tcPr/>
                </a:tc>
                <a:tc hMerge="1">
                  <a:txBody>
                    <a:bodyPr/>
                    <a:lstStyle/>
                    <a:p>
                      <a:endParaRPr lang="en-US"/>
                    </a:p>
                  </a:txBody>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90000"/>
                        <a:buFont typeface="Wingdings" pitchFamily="2" charset="2"/>
                        <a:buNone/>
                        <a:tabLst/>
                      </a:pPr>
                      <a:r>
                        <a:rPr kumimoji="0" lang="ur-PK" sz="4800" b="0" i="0" u="none" strike="noStrike" cap="none" normalizeH="0" baseline="0" dirty="0" smtClean="0">
                          <a:ln>
                            <a:noFill/>
                          </a:ln>
                          <a:solidFill>
                            <a:schemeClr val="tx1"/>
                          </a:solidFill>
                          <a:effectLst/>
                          <a:latin typeface="ت"/>
                          <a:cs typeface="Tajweed" pitchFamily="2" charset="-78"/>
                        </a:rPr>
                        <a:t>معمول</a:t>
                      </a:r>
                      <a:endParaRPr kumimoji="0" lang="en-US" sz="4800" b="0" i="0" u="none" strike="noStrike" cap="none" normalizeH="0" baseline="0" dirty="0" smtClean="0">
                        <a:ln>
                          <a:noFill/>
                        </a:ln>
                        <a:solidFill>
                          <a:schemeClr val="tx1"/>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algn="ctr">
                        <a:lnSpc>
                          <a:spcPct val="115000"/>
                        </a:lnSpc>
                        <a:spcBef>
                          <a:spcPts val="0"/>
                        </a:spcBef>
                        <a:spcAft>
                          <a:spcPts val="0"/>
                        </a:spcAft>
                      </a:pPr>
                      <a:r>
                        <a:rPr lang="en-US" sz="1200" dirty="0">
                          <a:latin typeface="Tahoma"/>
                          <a:ea typeface="Times New Roman"/>
                          <a:cs typeface="Majidi"/>
                        </a:rPr>
                        <a:t>We do / </a:t>
                      </a:r>
                      <a:r>
                        <a:rPr lang="en-US" sz="1200" dirty="0" smtClean="0">
                          <a:latin typeface="Tahoma"/>
                          <a:ea typeface="Times New Roman"/>
                          <a:cs typeface="Majidi"/>
                        </a:rPr>
                        <a:t>will </a:t>
                      </a:r>
                      <a:r>
                        <a:rPr lang="en-US" sz="1200" dirty="0">
                          <a:latin typeface="Tahoma"/>
                          <a:ea typeface="Times New Roman"/>
                          <a:cs typeface="Majidi"/>
                        </a:rPr>
                        <a:t>do</a:t>
                      </a:r>
                      <a:endParaRPr lang="en-US" sz="1600" dirty="0">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algn="r" rtl="1">
                        <a:lnSpc>
                          <a:spcPct val="115000"/>
                        </a:lnSpc>
                        <a:spcBef>
                          <a:spcPts val="0"/>
                        </a:spcBef>
                        <a:spcAft>
                          <a:spcPts val="0"/>
                        </a:spcAft>
                      </a:pPr>
                      <a:r>
                        <a:rPr lang="ar-SA" sz="4800" b="1">
                          <a:latin typeface="Tahoma"/>
                          <a:ea typeface="Times New Roman"/>
                          <a:cs typeface="Majidi"/>
                        </a:rPr>
                        <a:t>نَعْمَلُ</a:t>
                      </a:r>
                      <a:endParaRPr lang="en-US" sz="2800">
                        <a:latin typeface="Times New Roman"/>
                        <a:ea typeface="Times New Roman"/>
                        <a:cs typeface="Traditional Arabic"/>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algn="ctr">
                        <a:lnSpc>
                          <a:spcPct val="115000"/>
                        </a:lnSpc>
                        <a:spcBef>
                          <a:spcPts val="0"/>
                        </a:spcBef>
                        <a:spcAft>
                          <a:spcPts val="0"/>
                        </a:spcAft>
                      </a:pPr>
                      <a:r>
                        <a:rPr lang="en-US" sz="1800" dirty="0">
                          <a:latin typeface="Tahoma"/>
                          <a:ea typeface="Times New Roman"/>
                          <a:cs typeface="Majidi"/>
                        </a:rPr>
                        <a:t>We did</a:t>
                      </a:r>
                      <a:endParaRPr lang="en-US" sz="2400" dirty="0">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algn="r" rtl="1">
                        <a:lnSpc>
                          <a:spcPct val="115000"/>
                        </a:lnSpc>
                        <a:spcBef>
                          <a:spcPts val="0"/>
                        </a:spcBef>
                        <a:spcAft>
                          <a:spcPts val="0"/>
                        </a:spcAft>
                      </a:pPr>
                      <a:r>
                        <a:rPr lang="ar-SA" sz="4800" b="1" i="1" dirty="0">
                          <a:latin typeface="Times New Roman"/>
                          <a:ea typeface="Times New Roman"/>
                          <a:cs typeface="Majidi"/>
                        </a:rPr>
                        <a:t>عَمِلْنَا</a:t>
                      </a:r>
                      <a:endParaRPr lang="en-US" sz="2800" dirty="0">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r>
              <a:tr h="979488">
                <a:tc gridSpan="3">
                  <a:txBody>
                    <a:bodyPr/>
                    <a:lstStyle/>
                    <a:p>
                      <a:pPr marL="0" marR="0" lvl="0" indent="0" algn="ctr" defTabSz="914400" rtl="1" eaLnBrk="1" fontAlgn="base" latinLnBrk="0" hangingPunct="1">
                        <a:lnSpc>
                          <a:spcPct val="100000"/>
                        </a:lnSpc>
                        <a:spcBef>
                          <a:spcPct val="0"/>
                        </a:spcBef>
                        <a:spcAft>
                          <a:spcPct val="0"/>
                        </a:spcAft>
                        <a:buClr>
                          <a:schemeClr val="hlink"/>
                        </a:buClr>
                        <a:buSzPct val="90000"/>
                        <a:buFont typeface="Wingdings" pitchFamily="2" charset="2"/>
                        <a:buNone/>
                        <a:tabLst/>
                        <a:defRPr/>
                      </a:pPr>
                      <a:r>
                        <a:rPr lang="en-US" sz="1800" kern="1200" dirty="0" smtClean="0">
                          <a:solidFill>
                            <a:schemeClr val="tx1"/>
                          </a:solidFill>
                          <a:latin typeface="+mn-lt"/>
                          <a:ea typeface="+mn-ea"/>
                          <a:cs typeface="+mn-cs"/>
                        </a:rPr>
                        <a:t>To do!</a:t>
                      </a:r>
                    </a:p>
                    <a:p>
                      <a:pPr marL="0" marR="0" lvl="0" indent="0" algn="ctr" defTabSz="914400" rtl="1" eaLnBrk="1" fontAlgn="base" latinLnBrk="0" hangingPunct="1">
                        <a:lnSpc>
                          <a:spcPct val="100000"/>
                        </a:lnSpc>
                        <a:spcBef>
                          <a:spcPct val="0"/>
                        </a:spcBef>
                        <a:spcAft>
                          <a:spcPct val="0"/>
                        </a:spcAft>
                        <a:buClr>
                          <a:schemeClr val="hlink"/>
                        </a:buClr>
                        <a:buSzPct val="90000"/>
                        <a:buFont typeface="Wingdings" pitchFamily="2" charset="2"/>
                        <a:buNone/>
                        <a:tabLst/>
                      </a:pPr>
                      <a:endParaRPr kumimoji="0" lang="en-US" sz="2000" b="0" i="0" u="none" strike="noStrike" cap="none" normalizeH="0" baseline="0" dirty="0" smtClean="0">
                        <a:ln>
                          <a:noFill/>
                        </a:ln>
                        <a:solidFill>
                          <a:srgbClr val="FFFF00"/>
                        </a:solidFill>
                        <a:effectLst>
                          <a:outerShdw blurRad="38100" dist="38100" dir="2700000" algn="tl">
                            <a:srgbClr val="FFFFFF"/>
                          </a:outerShdw>
                        </a:effectLst>
                        <a:latin typeface="ت"/>
                        <a:cs typeface="Tajweed" pitchFamily="2" charset="-78"/>
                      </a:endParaRPr>
                    </a:p>
                  </a:txBody>
                  <a:tcPr marL="0" marR="182880" marT="9144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en-US"/>
                    </a:p>
                  </a:txBody>
                  <a:tcPr/>
                </a:tc>
                <a:tc hMerge="1">
                  <a:txBody>
                    <a:bodyPr/>
                    <a:lstStyle/>
                    <a:p>
                      <a:endParaRPr lang="en-US"/>
                    </a:p>
                  </a:txBody>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90000"/>
                        <a:buFont typeface="Wingdings" pitchFamily="2" charset="2"/>
                        <a:buNone/>
                        <a:tabLst/>
                      </a:pPr>
                      <a:r>
                        <a:rPr kumimoji="0" lang="ur-PK" sz="4800" b="0" i="0" u="none" strike="noStrike" cap="none" normalizeH="0" baseline="0" dirty="0" smtClean="0">
                          <a:ln>
                            <a:noFill/>
                          </a:ln>
                          <a:solidFill>
                            <a:schemeClr val="tx1"/>
                          </a:solidFill>
                          <a:effectLst/>
                          <a:latin typeface="ت"/>
                          <a:cs typeface="Tajweed" pitchFamily="2" charset="-78"/>
                        </a:rPr>
                        <a:t>عمل</a:t>
                      </a:r>
                      <a:endParaRPr kumimoji="0" lang="en-US" sz="4800" b="0" i="0" u="none" strike="noStrike" cap="none" normalizeH="0" baseline="0" dirty="0" smtClean="0">
                        <a:ln>
                          <a:noFill/>
                        </a:ln>
                        <a:solidFill>
                          <a:schemeClr val="tx1"/>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algn="ctr">
                        <a:lnSpc>
                          <a:spcPct val="115000"/>
                        </a:lnSpc>
                        <a:spcBef>
                          <a:spcPts val="0"/>
                        </a:spcBef>
                        <a:spcAft>
                          <a:spcPts val="0"/>
                        </a:spcAft>
                      </a:pPr>
                      <a:r>
                        <a:rPr lang="en-US" sz="1200" dirty="0">
                          <a:latin typeface="Tahoma"/>
                          <a:ea typeface="Times New Roman"/>
                          <a:cs typeface="Majidi"/>
                        </a:rPr>
                        <a:t>She does / will do</a:t>
                      </a:r>
                      <a:endParaRPr lang="en-US" sz="1600" dirty="0">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algn="r" rtl="1">
                        <a:lnSpc>
                          <a:spcPct val="115000"/>
                        </a:lnSpc>
                        <a:spcBef>
                          <a:spcPts val="0"/>
                        </a:spcBef>
                        <a:spcAft>
                          <a:spcPts val="0"/>
                        </a:spcAft>
                      </a:pPr>
                      <a:r>
                        <a:rPr lang="ar-SA" sz="4800" b="1" dirty="0">
                          <a:latin typeface="Tahoma"/>
                          <a:ea typeface="Times New Roman"/>
                          <a:cs typeface="Majidi"/>
                        </a:rPr>
                        <a:t>تَعْمَلُ</a:t>
                      </a:r>
                      <a:endParaRPr lang="en-US" sz="2800" dirty="0">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algn="ctr">
                        <a:lnSpc>
                          <a:spcPct val="115000"/>
                        </a:lnSpc>
                        <a:spcBef>
                          <a:spcPts val="0"/>
                        </a:spcBef>
                        <a:spcAft>
                          <a:spcPts val="0"/>
                        </a:spcAft>
                      </a:pPr>
                      <a:r>
                        <a:rPr lang="en-US" sz="1800" dirty="0">
                          <a:latin typeface="Tahoma"/>
                          <a:ea typeface="Times New Roman"/>
                          <a:cs typeface="Majidi"/>
                        </a:rPr>
                        <a:t>She did</a:t>
                      </a:r>
                      <a:endParaRPr lang="en-US" sz="2400" dirty="0">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algn="r" rtl="1">
                        <a:lnSpc>
                          <a:spcPct val="115000"/>
                        </a:lnSpc>
                        <a:spcBef>
                          <a:spcPts val="0"/>
                        </a:spcBef>
                        <a:spcAft>
                          <a:spcPts val="0"/>
                        </a:spcAft>
                      </a:pPr>
                      <a:r>
                        <a:rPr lang="ar-SA" sz="4800" b="1" i="1" dirty="0">
                          <a:latin typeface="Tahoma"/>
                          <a:ea typeface="Times New Roman"/>
                          <a:cs typeface="Majidi"/>
                        </a:rPr>
                        <a:t>عَمِلَتْ</a:t>
                      </a:r>
                      <a:endParaRPr lang="en-US" sz="2800" dirty="0">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bl>
          </a:graphicData>
        </a:graphic>
      </p:graphicFrame>
      <p:sp>
        <p:nvSpPr>
          <p:cNvPr id="58431" name="Text Box 42"/>
          <p:cNvSpPr txBox="1">
            <a:spLocks noChangeArrowheads="1"/>
          </p:cNvSpPr>
          <p:nvPr/>
        </p:nvSpPr>
        <p:spPr bwMode="auto">
          <a:xfrm>
            <a:off x="2286000" y="228600"/>
            <a:ext cx="2027238" cy="1516063"/>
          </a:xfrm>
          <a:prstGeom prst="rect">
            <a:avLst/>
          </a:prstGeom>
          <a:noFill/>
          <a:ln w="9525">
            <a:noFill/>
            <a:miter lim="800000"/>
            <a:headEnd/>
            <a:tailEnd/>
          </a:ln>
        </p:spPr>
        <p:txBody>
          <a:bodyPr wrap="none" lIns="0" tIns="0" rIns="0" bIns="0"/>
          <a:lstStyle/>
          <a:p>
            <a:pPr algn="ctr" rtl="1"/>
            <a:r>
              <a:rPr lang="ar-SA" sz="4400">
                <a:latin typeface="Arial" pitchFamily="34" charset="0"/>
                <a:cs typeface="Traditional Arabic_bs" pitchFamily="2" charset="-78"/>
              </a:rPr>
              <a:t>س </a:t>
            </a:r>
            <a:endParaRPr lang="en-US" sz="4400">
              <a:latin typeface="Arial" pitchFamily="34" charset="0"/>
              <a:cs typeface="Traditional Arabic_bs" pitchFamily="2" charset="-78"/>
            </a:endParaRPr>
          </a:p>
          <a:p>
            <a:pPr algn="ctr" rtl="1"/>
            <a:r>
              <a:rPr lang="ar-SA" sz="2400">
                <a:latin typeface="Arial" pitchFamily="34" charset="0"/>
                <a:cs typeface="Tajweed" pitchFamily="2" charset="-78"/>
              </a:rPr>
              <a:t>سَمِعَ </a:t>
            </a:r>
            <a:r>
              <a:rPr lang="ur-PK" sz="2400">
                <a:latin typeface="Arial" pitchFamily="34" charset="0"/>
                <a:cs typeface="Tajweed" pitchFamily="2" charset="-78"/>
              </a:rPr>
              <a:t>، يَ</a:t>
            </a:r>
            <a:r>
              <a:rPr lang="ar-SA" sz="2400">
                <a:latin typeface="Arial" pitchFamily="34" charset="0"/>
                <a:cs typeface="Tajweed" pitchFamily="2" charset="-78"/>
              </a:rPr>
              <a:t>س</a:t>
            </a:r>
            <a:r>
              <a:rPr lang="ur-PK" sz="2400">
                <a:latin typeface="Arial" pitchFamily="34" charset="0"/>
                <a:cs typeface="Tajweed" pitchFamily="2" charset="-78"/>
              </a:rPr>
              <a:t>ْ</a:t>
            </a:r>
            <a:r>
              <a:rPr lang="ar-SA" sz="2400">
                <a:latin typeface="Arial" pitchFamily="34" charset="0"/>
                <a:cs typeface="Tajweed" pitchFamily="2" charset="-78"/>
              </a:rPr>
              <a:t>مَع</a:t>
            </a:r>
            <a:r>
              <a:rPr lang="ur-PK" sz="2400">
                <a:latin typeface="Arial" pitchFamily="34" charset="0"/>
                <a:cs typeface="Tajweed" pitchFamily="2" charset="-78"/>
              </a:rPr>
              <a:t>ُ..</a:t>
            </a:r>
            <a:endParaRPr lang="en-US" sz="2400">
              <a:latin typeface="Arial" pitchFamily="34" charset="0"/>
              <a:cs typeface="Traditional Arabic_bs" pitchFamily="2" charset="-78"/>
            </a:endParaRPr>
          </a:p>
        </p:txBody>
      </p:sp>
      <p:sp>
        <p:nvSpPr>
          <p:cNvPr id="58432" name="Text Box 82"/>
          <p:cNvSpPr txBox="1">
            <a:spLocks noChangeArrowheads="1"/>
          </p:cNvSpPr>
          <p:nvPr/>
        </p:nvSpPr>
        <p:spPr bwMode="auto">
          <a:xfrm>
            <a:off x="0" y="1630363"/>
            <a:ext cx="2514600" cy="304800"/>
          </a:xfrm>
          <a:prstGeom prst="rect">
            <a:avLst/>
          </a:prstGeom>
          <a:noFill/>
          <a:ln w="9525" algn="ctr">
            <a:noFill/>
            <a:miter lim="800000"/>
            <a:headEnd/>
            <a:tailEnd/>
          </a:ln>
        </p:spPr>
        <p:txBody>
          <a:bodyPr>
            <a:spAutoFit/>
          </a:bodyPr>
          <a:lstStyle/>
          <a:p>
            <a:pPr algn="ctr" rtl="1"/>
            <a:r>
              <a:rPr lang="ur-PK" sz="1400">
                <a:solidFill>
                  <a:srgbClr val="FFFF66"/>
                </a:solidFill>
                <a:latin typeface="Alvi Nastaleeq" pitchFamily="2" charset="-78"/>
                <a:cs typeface="Alvi Nastaleeq" pitchFamily="2" charset="-78"/>
              </a:rPr>
              <a:t>اوپر كے عدد كے 90 فيصد قرآني الفاظ اس ٹيبل ميں هيں</a:t>
            </a:r>
            <a:endParaRPr lang="en-US" sz="1400">
              <a:solidFill>
                <a:srgbClr val="FFFF66"/>
              </a:solidFill>
              <a:latin typeface="Alvi Nastaleeq" pitchFamily="2" charset="-78"/>
              <a:cs typeface="Alvi Nastaleeq" pitchFamily="2" charset="-78"/>
            </a:endParaRPr>
          </a:p>
        </p:txBody>
      </p:sp>
      <p:sp>
        <p:nvSpPr>
          <p:cNvPr id="58434" name="Oval 6"/>
          <p:cNvSpPr>
            <a:spLocks noChangeArrowheads="1"/>
          </p:cNvSpPr>
          <p:nvPr/>
        </p:nvSpPr>
        <p:spPr bwMode="auto">
          <a:xfrm rot="-2741055">
            <a:off x="518320" y="494506"/>
            <a:ext cx="1522412" cy="822325"/>
          </a:xfrm>
          <a:prstGeom prst="ellipse">
            <a:avLst/>
          </a:prstGeom>
          <a:solidFill>
            <a:srgbClr val="FF3300"/>
          </a:solidFill>
          <a:ln w="9525" algn="ctr">
            <a:noFill/>
            <a:round/>
            <a:headEnd/>
            <a:tailEnd/>
          </a:ln>
        </p:spPr>
        <p:txBody>
          <a:bodyPr wrap="none">
            <a:spAutoFit/>
          </a:bodyPr>
          <a:lstStyle/>
          <a:p>
            <a:r>
              <a:rPr lang="en-US" sz="3200"/>
              <a:t>318*</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9299" name="Group 3"/>
          <p:cNvGraphicFramePr>
            <a:graphicFrameLocks noGrp="1"/>
          </p:cNvGraphicFramePr>
          <p:nvPr/>
        </p:nvGraphicFramePr>
        <p:xfrm>
          <a:off x="0" y="0"/>
          <a:ext cx="9143999" cy="6858003"/>
        </p:xfrm>
        <a:graphic>
          <a:graphicData uri="http://schemas.openxmlformats.org/drawingml/2006/table">
            <a:tbl>
              <a:tblPr/>
              <a:tblGrid>
                <a:gridCol w="611353"/>
                <a:gridCol w="2012443"/>
                <a:gridCol w="576931"/>
                <a:gridCol w="1402710"/>
                <a:gridCol w="870814"/>
                <a:gridCol w="1454422"/>
                <a:gridCol w="725048"/>
                <a:gridCol w="1490278"/>
              </a:tblGrid>
              <a:tr h="979488">
                <a:tc rowSpan="2" gridSpan="4">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en-US" sz="4000" b="0" i="1" u="none" strike="noStrike" cap="none" normalizeH="0" baseline="0" dirty="0" smtClean="0">
                        <a:ln>
                          <a:noFill/>
                        </a:ln>
                        <a:solidFill>
                          <a:srgbClr val="FFFF00"/>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marL="0" marR="0">
                        <a:lnSpc>
                          <a:spcPct val="115000"/>
                        </a:lnSpc>
                        <a:spcBef>
                          <a:spcPts val="0"/>
                        </a:spcBef>
                        <a:spcAft>
                          <a:spcPts val="0"/>
                        </a:spcAft>
                      </a:pPr>
                      <a:r>
                        <a:rPr lang="en-US" sz="1100">
                          <a:latin typeface="Tahoma"/>
                          <a:ea typeface="Times New Roman"/>
                          <a:cs typeface="Majidi"/>
                        </a:rPr>
                        <a:t>He shows mercy /will show mercy</a:t>
                      </a:r>
                      <a:endParaRPr lang="en-US" sz="1400">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algn="r" rtl="1">
                        <a:lnSpc>
                          <a:spcPct val="115000"/>
                        </a:lnSpc>
                        <a:spcBef>
                          <a:spcPts val="0"/>
                        </a:spcBef>
                        <a:spcAft>
                          <a:spcPts val="0"/>
                        </a:spcAft>
                      </a:pPr>
                      <a:r>
                        <a:rPr lang="ar-SA" sz="4400" b="1" dirty="0">
                          <a:latin typeface="Tahoma"/>
                          <a:ea typeface="Times New Roman"/>
                          <a:cs typeface="Majidi"/>
                        </a:rPr>
                        <a:t>يَرْحَمُ</a:t>
                      </a:r>
                      <a:endParaRPr lang="en-US" sz="2400" dirty="0">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a:lnSpc>
                          <a:spcPct val="115000"/>
                        </a:lnSpc>
                        <a:spcBef>
                          <a:spcPts val="0"/>
                        </a:spcBef>
                        <a:spcAft>
                          <a:spcPts val="0"/>
                        </a:spcAft>
                      </a:pPr>
                      <a:r>
                        <a:rPr lang="en-US" sz="1200" dirty="0">
                          <a:latin typeface="Tahoma"/>
                          <a:ea typeface="Times New Roman"/>
                          <a:cs typeface="Majidi"/>
                        </a:rPr>
                        <a:t>He </a:t>
                      </a:r>
                      <a:r>
                        <a:rPr lang="en-US" sz="1200" dirty="0" smtClean="0">
                          <a:latin typeface="Tahoma"/>
                          <a:ea typeface="Times New Roman"/>
                          <a:cs typeface="Majidi"/>
                        </a:rPr>
                        <a:t>showed </a:t>
                      </a:r>
                      <a:r>
                        <a:rPr lang="en-US" sz="1200" dirty="0">
                          <a:latin typeface="Tahoma"/>
                          <a:ea typeface="Times New Roman"/>
                          <a:cs typeface="Majidi"/>
                        </a:rPr>
                        <a:t>m</a:t>
                      </a:r>
                      <a:r>
                        <a:rPr lang="en-US" sz="1200" dirty="0" smtClean="0">
                          <a:latin typeface="Tahoma"/>
                          <a:ea typeface="Times New Roman"/>
                          <a:cs typeface="Majidi"/>
                        </a:rPr>
                        <a:t>ercy</a:t>
                      </a:r>
                      <a:endParaRPr lang="en-US" sz="1600" dirty="0">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algn="r" rtl="1">
                        <a:lnSpc>
                          <a:spcPct val="115000"/>
                        </a:lnSpc>
                        <a:spcBef>
                          <a:spcPts val="0"/>
                        </a:spcBef>
                        <a:spcAft>
                          <a:spcPts val="0"/>
                        </a:spcAft>
                      </a:pPr>
                      <a:r>
                        <a:rPr lang="ar-SA" sz="4800" b="1" i="1" dirty="0">
                          <a:latin typeface="Tahoma"/>
                          <a:ea typeface="Times New Roman"/>
                          <a:cs typeface="Majidi"/>
                        </a:rPr>
                        <a:t>رَحِمَ</a:t>
                      </a:r>
                      <a:endParaRPr lang="en-US" sz="2800" dirty="0">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r h="979488">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a:lnSpc>
                          <a:spcPct val="115000"/>
                        </a:lnSpc>
                        <a:spcBef>
                          <a:spcPts val="0"/>
                        </a:spcBef>
                        <a:spcAft>
                          <a:spcPts val="0"/>
                        </a:spcAft>
                      </a:pPr>
                      <a:r>
                        <a:rPr lang="en-US" sz="1100">
                          <a:latin typeface="Tahoma"/>
                          <a:ea typeface="Times New Roman"/>
                          <a:cs typeface="Majidi"/>
                        </a:rPr>
                        <a:t>They show mercy / will show mercy</a:t>
                      </a:r>
                      <a:endParaRPr lang="en-US" sz="1400">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algn="r" rtl="1">
                        <a:lnSpc>
                          <a:spcPct val="115000"/>
                        </a:lnSpc>
                        <a:spcBef>
                          <a:spcPts val="0"/>
                        </a:spcBef>
                        <a:spcAft>
                          <a:spcPts val="0"/>
                        </a:spcAft>
                      </a:pPr>
                      <a:r>
                        <a:rPr lang="ar-SA" sz="4400" b="1" dirty="0">
                          <a:latin typeface="Tahoma"/>
                          <a:ea typeface="Times New Roman"/>
                          <a:cs typeface="Majidi"/>
                        </a:rPr>
                        <a:t>يَرْحَمُونَ</a:t>
                      </a:r>
                      <a:endParaRPr lang="en-US" sz="2400" dirty="0">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a:lnSpc>
                          <a:spcPct val="115000"/>
                        </a:lnSpc>
                        <a:spcBef>
                          <a:spcPts val="0"/>
                        </a:spcBef>
                        <a:spcAft>
                          <a:spcPts val="0"/>
                        </a:spcAft>
                      </a:pPr>
                      <a:r>
                        <a:rPr lang="en-US" sz="1200" dirty="0">
                          <a:latin typeface="Tahoma"/>
                          <a:ea typeface="Times New Roman"/>
                          <a:cs typeface="Majidi"/>
                        </a:rPr>
                        <a:t>They </a:t>
                      </a:r>
                      <a:r>
                        <a:rPr lang="en-US" sz="1200" dirty="0" smtClean="0">
                          <a:latin typeface="Tahoma"/>
                          <a:ea typeface="Times New Roman"/>
                          <a:cs typeface="Majidi"/>
                        </a:rPr>
                        <a:t>showed </a:t>
                      </a:r>
                      <a:r>
                        <a:rPr lang="en-US" sz="1200" dirty="0">
                          <a:latin typeface="Tahoma"/>
                          <a:ea typeface="Times New Roman"/>
                          <a:cs typeface="Majidi"/>
                        </a:rPr>
                        <a:t>m</a:t>
                      </a:r>
                      <a:r>
                        <a:rPr lang="en-US" sz="1200" dirty="0" smtClean="0">
                          <a:latin typeface="Tahoma"/>
                          <a:ea typeface="Times New Roman"/>
                          <a:cs typeface="Majidi"/>
                        </a:rPr>
                        <a:t>ercy</a:t>
                      </a:r>
                      <a:endParaRPr lang="en-US" sz="1600" dirty="0">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algn="r" rtl="1">
                        <a:lnSpc>
                          <a:spcPct val="115000"/>
                        </a:lnSpc>
                        <a:spcBef>
                          <a:spcPts val="0"/>
                        </a:spcBef>
                        <a:spcAft>
                          <a:spcPts val="0"/>
                        </a:spcAft>
                      </a:pPr>
                      <a:r>
                        <a:rPr lang="ar-SA" sz="4800" b="1" i="1" dirty="0">
                          <a:latin typeface="Tahoma"/>
                          <a:ea typeface="Times New Roman"/>
                          <a:cs typeface="Majidi"/>
                        </a:rPr>
                        <a:t>رَحِمُوا</a:t>
                      </a:r>
                      <a:endParaRPr lang="en-US" sz="2800" dirty="0">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r h="979488">
                <a:tc>
                  <a:txBody>
                    <a:bodyPr/>
                    <a:lstStyle/>
                    <a:p>
                      <a:pPr marL="0" marR="0" algn="ctr">
                        <a:lnSpc>
                          <a:spcPct val="115000"/>
                        </a:lnSpc>
                        <a:spcBef>
                          <a:spcPts val="0"/>
                        </a:spcBef>
                        <a:spcAft>
                          <a:spcPts val="0"/>
                        </a:spcAft>
                      </a:pPr>
                      <a:r>
                        <a:rPr lang="en-US" sz="1200" dirty="0">
                          <a:solidFill>
                            <a:schemeClr val="bg1"/>
                          </a:solidFill>
                          <a:latin typeface="Tahoma"/>
                          <a:ea typeface="Times New Roman"/>
                          <a:cs typeface="Majidi"/>
                        </a:rPr>
                        <a:t>Don’t show </a:t>
                      </a:r>
                      <a:r>
                        <a:rPr lang="en-US" sz="1200" dirty="0" smtClean="0">
                          <a:solidFill>
                            <a:schemeClr val="bg1"/>
                          </a:solidFill>
                          <a:latin typeface="Tahoma"/>
                          <a:ea typeface="Times New Roman"/>
                          <a:cs typeface="Majidi"/>
                        </a:rPr>
                        <a:t>mercy</a:t>
                      </a:r>
                      <a:r>
                        <a:rPr lang="en-US" sz="1200" dirty="0">
                          <a:solidFill>
                            <a:schemeClr val="bg1"/>
                          </a:solidFill>
                          <a:latin typeface="Tahoma"/>
                          <a:ea typeface="Times New Roman"/>
                          <a:cs typeface="Majidi"/>
                        </a:rPr>
                        <a:t>!</a:t>
                      </a:r>
                      <a:endParaRPr lang="en-US" sz="1600" dirty="0">
                        <a:solidFill>
                          <a:schemeClr val="bg1"/>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algn="r" rtl="1">
                        <a:lnSpc>
                          <a:spcPct val="115000"/>
                        </a:lnSpc>
                        <a:spcBef>
                          <a:spcPts val="0"/>
                        </a:spcBef>
                        <a:spcAft>
                          <a:spcPts val="0"/>
                        </a:spcAft>
                      </a:pPr>
                      <a:r>
                        <a:rPr lang="en-US" sz="4800" b="1" dirty="0">
                          <a:solidFill>
                            <a:schemeClr val="bg1"/>
                          </a:solidFill>
                          <a:latin typeface="Tajweed"/>
                          <a:ea typeface="Times New Roman"/>
                          <a:cs typeface="Traditional Arabic"/>
                        </a:rPr>
                        <a:t> </a:t>
                      </a:r>
                      <a:r>
                        <a:rPr lang="ar-SA" sz="4800" b="1" dirty="0">
                          <a:solidFill>
                            <a:schemeClr val="bg1"/>
                          </a:solidFill>
                          <a:latin typeface="Tahoma"/>
                          <a:ea typeface="Times New Roman"/>
                          <a:cs typeface="Majidi"/>
                        </a:rPr>
                        <a:t>لاَ تَرْحَمْ</a:t>
                      </a:r>
                      <a:endParaRPr lang="en-US" sz="2800" dirty="0">
                        <a:solidFill>
                          <a:schemeClr val="bg1"/>
                        </a:solidFill>
                        <a:latin typeface="Times New Roman"/>
                        <a:ea typeface="Times New Roman"/>
                        <a:cs typeface="Traditional Arabic"/>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algn="ctr">
                        <a:lnSpc>
                          <a:spcPct val="115000"/>
                        </a:lnSpc>
                        <a:spcBef>
                          <a:spcPts val="0"/>
                        </a:spcBef>
                        <a:spcAft>
                          <a:spcPts val="0"/>
                        </a:spcAft>
                      </a:pPr>
                      <a:r>
                        <a:rPr lang="en-US" sz="1100" dirty="0">
                          <a:solidFill>
                            <a:schemeClr val="bg1"/>
                          </a:solidFill>
                          <a:latin typeface="Tahoma"/>
                          <a:ea typeface="Times New Roman"/>
                          <a:cs typeface="Majidi"/>
                        </a:rPr>
                        <a:t>Show mercy!</a:t>
                      </a:r>
                      <a:endParaRPr lang="en-US" sz="1400" dirty="0">
                        <a:solidFill>
                          <a:schemeClr val="bg1"/>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algn="ctr" rtl="1">
                        <a:lnSpc>
                          <a:spcPct val="115000"/>
                        </a:lnSpc>
                        <a:spcBef>
                          <a:spcPts val="0"/>
                        </a:spcBef>
                        <a:spcAft>
                          <a:spcPts val="0"/>
                        </a:spcAft>
                      </a:pPr>
                      <a:r>
                        <a:rPr lang="ar-SA" sz="4800" b="1">
                          <a:solidFill>
                            <a:schemeClr val="bg1"/>
                          </a:solidFill>
                          <a:latin typeface="Tahoma"/>
                          <a:ea typeface="Times New Roman"/>
                          <a:cs typeface="Majidi"/>
                        </a:rPr>
                        <a:t>اِرْحَمْ</a:t>
                      </a:r>
                      <a:endParaRPr lang="en-US" sz="2800">
                        <a:solidFill>
                          <a:schemeClr val="bg1"/>
                        </a:solidFill>
                        <a:latin typeface="Times New Roman"/>
                        <a:ea typeface="Times New Roman"/>
                        <a:cs typeface="Traditional Arabic"/>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a:lnSpc>
                          <a:spcPct val="115000"/>
                        </a:lnSpc>
                        <a:spcBef>
                          <a:spcPts val="0"/>
                        </a:spcBef>
                        <a:spcAft>
                          <a:spcPts val="0"/>
                        </a:spcAft>
                      </a:pPr>
                      <a:r>
                        <a:rPr lang="en-US" sz="1100">
                          <a:solidFill>
                            <a:schemeClr val="bg1"/>
                          </a:solidFill>
                          <a:latin typeface="Tahoma"/>
                          <a:ea typeface="Times New Roman"/>
                          <a:cs typeface="Majidi"/>
                        </a:rPr>
                        <a:t>You show mercy /will show mercy</a:t>
                      </a:r>
                      <a:endParaRPr lang="en-US" sz="1400">
                        <a:solidFill>
                          <a:schemeClr val="bg1"/>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algn="r" rtl="1">
                        <a:lnSpc>
                          <a:spcPct val="115000"/>
                        </a:lnSpc>
                        <a:spcBef>
                          <a:spcPts val="0"/>
                        </a:spcBef>
                        <a:spcAft>
                          <a:spcPts val="0"/>
                        </a:spcAft>
                      </a:pPr>
                      <a:r>
                        <a:rPr lang="ar-SA" sz="4400" b="1" dirty="0">
                          <a:solidFill>
                            <a:schemeClr val="bg1"/>
                          </a:solidFill>
                          <a:latin typeface="Tahoma"/>
                          <a:ea typeface="Times New Roman"/>
                          <a:cs typeface="Majidi"/>
                        </a:rPr>
                        <a:t>تَرْحَمُ</a:t>
                      </a:r>
                      <a:endParaRPr lang="en-US" sz="2400" dirty="0">
                        <a:solidFill>
                          <a:schemeClr val="bg1"/>
                        </a:solidFill>
                        <a:latin typeface="Times New Roman"/>
                        <a:ea typeface="Times New Roman"/>
                        <a:cs typeface="Traditional Arabic"/>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a:lnSpc>
                          <a:spcPct val="115000"/>
                        </a:lnSpc>
                        <a:spcBef>
                          <a:spcPts val="0"/>
                        </a:spcBef>
                        <a:spcAft>
                          <a:spcPts val="0"/>
                        </a:spcAft>
                      </a:pPr>
                      <a:r>
                        <a:rPr lang="en-US" sz="1200" dirty="0">
                          <a:solidFill>
                            <a:schemeClr val="bg1"/>
                          </a:solidFill>
                          <a:latin typeface="Tahoma"/>
                          <a:ea typeface="Times New Roman"/>
                          <a:cs typeface="Majidi"/>
                        </a:rPr>
                        <a:t>You </a:t>
                      </a:r>
                      <a:r>
                        <a:rPr lang="en-US" sz="1200" dirty="0" err="1" smtClean="0">
                          <a:solidFill>
                            <a:schemeClr val="bg1"/>
                          </a:solidFill>
                          <a:latin typeface="Tahoma"/>
                          <a:ea typeface="Times New Roman"/>
                          <a:cs typeface="Majidi"/>
                        </a:rPr>
                        <a:t>showedmercy</a:t>
                      </a:r>
                      <a:endParaRPr lang="en-US" sz="1600" dirty="0">
                        <a:solidFill>
                          <a:schemeClr val="bg1"/>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algn="r" rtl="1">
                        <a:lnSpc>
                          <a:spcPct val="115000"/>
                        </a:lnSpc>
                        <a:spcBef>
                          <a:spcPts val="0"/>
                        </a:spcBef>
                        <a:spcAft>
                          <a:spcPts val="0"/>
                        </a:spcAft>
                      </a:pPr>
                      <a:r>
                        <a:rPr lang="ar-SA" sz="4800" b="1" i="1" dirty="0">
                          <a:solidFill>
                            <a:schemeClr val="bg1"/>
                          </a:solidFill>
                          <a:latin typeface="Tahoma"/>
                          <a:ea typeface="Times New Roman"/>
                          <a:cs typeface="Majidi"/>
                        </a:rPr>
                        <a:t>رَحِمْتَ</a:t>
                      </a:r>
                      <a:endParaRPr lang="en-US" sz="2800" dirty="0">
                        <a:solidFill>
                          <a:schemeClr val="bg1"/>
                        </a:solidFill>
                        <a:latin typeface="Times New Roman"/>
                        <a:ea typeface="Times New Roman"/>
                        <a:cs typeface="Traditional Arabic"/>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981075">
                <a:tc>
                  <a:txBody>
                    <a:bodyPr/>
                    <a:lstStyle/>
                    <a:p>
                      <a:pPr marL="0" marR="0" algn="ctr">
                        <a:lnSpc>
                          <a:spcPct val="115000"/>
                        </a:lnSpc>
                        <a:spcBef>
                          <a:spcPts val="0"/>
                        </a:spcBef>
                        <a:spcAft>
                          <a:spcPts val="0"/>
                        </a:spcAft>
                      </a:pPr>
                      <a:r>
                        <a:rPr lang="en-US" sz="1200" dirty="0">
                          <a:solidFill>
                            <a:schemeClr val="bg1"/>
                          </a:solidFill>
                          <a:latin typeface="Tahoma"/>
                          <a:ea typeface="Times New Roman"/>
                          <a:cs typeface="Majidi"/>
                        </a:rPr>
                        <a:t>Don’t show </a:t>
                      </a:r>
                      <a:r>
                        <a:rPr lang="en-US" sz="1200" dirty="0" smtClean="0">
                          <a:solidFill>
                            <a:schemeClr val="bg1"/>
                          </a:solidFill>
                          <a:latin typeface="Tahoma"/>
                          <a:ea typeface="Times New Roman"/>
                          <a:cs typeface="Majidi"/>
                        </a:rPr>
                        <a:t>mercy</a:t>
                      </a:r>
                      <a:r>
                        <a:rPr lang="en-US" sz="1200" dirty="0">
                          <a:solidFill>
                            <a:schemeClr val="bg1"/>
                          </a:solidFill>
                          <a:latin typeface="Tahoma"/>
                          <a:ea typeface="Times New Roman"/>
                          <a:cs typeface="Majidi"/>
                        </a:rPr>
                        <a:t>! (you all)</a:t>
                      </a:r>
                      <a:endParaRPr lang="en-US" sz="1600" dirty="0">
                        <a:solidFill>
                          <a:schemeClr val="bg1"/>
                        </a:solidFill>
                        <a:latin typeface="Times New Roman"/>
                        <a:ea typeface="Times New Roman"/>
                        <a:cs typeface="Traditional Arabic"/>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algn="r" rtl="1">
                        <a:lnSpc>
                          <a:spcPct val="115000"/>
                        </a:lnSpc>
                        <a:spcBef>
                          <a:spcPts val="0"/>
                        </a:spcBef>
                        <a:spcAft>
                          <a:spcPts val="0"/>
                        </a:spcAft>
                      </a:pPr>
                      <a:r>
                        <a:rPr lang="ar-SA" sz="4800" b="1" dirty="0">
                          <a:solidFill>
                            <a:schemeClr val="bg1"/>
                          </a:solidFill>
                          <a:latin typeface="Tahoma"/>
                          <a:ea typeface="Times New Roman"/>
                          <a:cs typeface="Majidi"/>
                        </a:rPr>
                        <a:t>لاَ تَرْحَمُوا</a:t>
                      </a:r>
                      <a:endParaRPr lang="en-US" sz="2800" dirty="0">
                        <a:solidFill>
                          <a:schemeClr val="bg1"/>
                        </a:solidFill>
                        <a:latin typeface="Times New Roman"/>
                        <a:ea typeface="Times New Roman"/>
                        <a:cs typeface="Traditional Arabic"/>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algn="ctr">
                        <a:lnSpc>
                          <a:spcPct val="115000"/>
                        </a:lnSpc>
                        <a:spcBef>
                          <a:spcPts val="0"/>
                        </a:spcBef>
                        <a:spcAft>
                          <a:spcPts val="0"/>
                        </a:spcAft>
                      </a:pPr>
                      <a:r>
                        <a:rPr lang="en-US" sz="1100" dirty="0" smtClean="0">
                          <a:solidFill>
                            <a:schemeClr val="bg1"/>
                          </a:solidFill>
                          <a:latin typeface="Tahoma"/>
                          <a:ea typeface="Times New Roman"/>
                          <a:cs typeface="Majidi"/>
                        </a:rPr>
                        <a:t>Show mercy </a:t>
                      </a:r>
                      <a:r>
                        <a:rPr lang="en-US" sz="1100" dirty="0">
                          <a:solidFill>
                            <a:schemeClr val="bg1"/>
                          </a:solidFill>
                          <a:latin typeface="Tahoma"/>
                          <a:ea typeface="Times New Roman"/>
                          <a:cs typeface="Majidi"/>
                        </a:rPr>
                        <a:t>! </a:t>
                      </a:r>
                      <a:r>
                        <a:rPr lang="en-US" sz="1100" dirty="0" smtClean="0">
                          <a:solidFill>
                            <a:schemeClr val="bg1"/>
                          </a:solidFill>
                          <a:latin typeface="Tahoma"/>
                          <a:ea typeface="Times New Roman"/>
                          <a:cs typeface="Majidi"/>
                        </a:rPr>
                        <a:t>(</a:t>
                      </a:r>
                      <a:r>
                        <a:rPr lang="en-US" sz="1100" dirty="0" smtClean="0">
                          <a:solidFill>
                            <a:schemeClr val="bg1"/>
                          </a:solidFill>
                          <a:latin typeface="+mn-lt"/>
                          <a:ea typeface="Times New Roman"/>
                          <a:cs typeface="Majidi"/>
                        </a:rPr>
                        <a:t>you </a:t>
                      </a:r>
                      <a:r>
                        <a:rPr lang="en-US" sz="1100" dirty="0" smtClean="0">
                          <a:solidFill>
                            <a:schemeClr val="bg1"/>
                          </a:solidFill>
                          <a:latin typeface="Tahoma"/>
                          <a:ea typeface="Times New Roman"/>
                          <a:cs typeface="Majidi"/>
                        </a:rPr>
                        <a:t>all</a:t>
                      </a:r>
                      <a:r>
                        <a:rPr lang="en-US" sz="1100" dirty="0">
                          <a:solidFill>
                            <a:schemeClr val="bg1"/>
                          </a:solidFill>
                          <a:latin typeface="Tahoma"/>
                          <a:ea typeface="Times New Roman"/>
                          <a:cs typeface="Majidi"/>
                        </a:rPr>
                        <a:t>)</a:t>
                      </a:r>
                      <a:endParaRPr lang="en-US" sz="1400" dirty="0">
                        <a:solidFill>
                          <a:schemeClr val="bg1"/>
                        </a:solidFill>
                        <a:latin typeface="Times New Roman"/>
                        <a:ea typeface="Times New Roman"/>
                        <a:cs typeface="Traditional Arabic"/>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algn="r" rtl="1">
                        <a:lnSpc>
                          <a:spcPct val="115000"/>
                        </a:lnSpc>
                        <a:spcBef>
                          <a:spcPts val="0"/>
                        </a:spcBef>
                        <a:spcAft>
                          <a:spcPts val="0"/>
                        </a:spcAft>
                      </a:pPr>
                      <a:r>
                        <a:rPr lang="ar-SA" sz="4800" b="1" dirty="0">
                          <a:solidFill>
                            <a:schemeClr val="bg1"/>
                          </a:solidFill>
                          <a:latin typeface="Tahoma"/>
                          <a:ea typeface="Times New Roman"/>
                          <a:cs typeface="Majidi"/>
                        </a:rPr>
                        <a:t>اِرْحَمُوا</a:t>
                      </a:r>
                      <a:endParaRPr lang="en-US" sz="2800" dirty="0">
                        <a:solidFill>
                          <a:schemeClr val="bg1"/>
                        </a:solidFill>
                        <a:latin typeface="Times New Roman"/>
                        <a:ea typeface="Times New Roman"/>
                        <a:cs typeface="Traditional Arabic"/>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a:lnSpc>
                          <a:spcPct val="115000"/>
                        </a:lnSpc>
                        <a:spcBef>
                          <a:spcPts val="0"/>
                        </a:spcBef>
                        <a:spcAft>
                          <a:spcPts val="0"/>
                        </a:spcAft>
                      </a:pPr>
                      <a:r>
                        <a:rPr lang="en-US" sz="1100" dirty="0">
                          <a:solidFill>
                            <a:schemeClr val="bg1"/>
                          </a:solidFill>
                          <a:latin typeface="Tahoma"/>
                          <a:ea typeface="Times New Roman"/>
                          <a:cs typeface="Majidi"/>
                        </a:rPr>
                        <a:t>You all show mercy / will</a:t>
                      </a:r>
                      <a:endParaRPr lang="en-US" sz="1400" dirty="0">
                        <a:solidFill>
                          <a:schemeClr val="bg1"/>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algn="r" rtl="1">
                        <a:lnSpc>
                          <a:spcPct val="115000"/>
                        </a:lnSpc>
                        <a:spcBef>
                          <a:spcPts val="0"/>
                        </a:spcBef>
                        <a:spcAft>
                          <a:spcPts val="0"/>
                        </a:spcAft>
                      </a:pPr>
                      <a:r>
                        <a:rPr lang="ar-SA" sz="4400" b="1" dirty="0">
                          <a:solidFill>
                            <a:schemeClr val="bg1"/>
                          </a:solidFill>
                          <a:latin typeface="Tahoma"/>
                          <a:ea typeface="Times New Roman"/>
                          <a:cs typeface="Majidi"/>
                        </a:rPr>
                        <a:t>تَرْحَمُونَ</a:t>
                      </a:r>
                      <a:endParaRPr lang="en-US" sz="2400" dirty="0">
                        <a:solidFill>
                          <a:schemeClr val="bg1"/>
                        </a:solidFill>
                        <a:latin typeface="Times New Roman"/>
                        <a:ea typeface="Times New Roman"/>
                        <a:cs typeface="Traditional Arabic"/>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a:lnSpc>
                          <a:spcPct val="115000"/>
                        </a:lnSpc>
                        <a:spcBef>
                          <a:spcPts val="0"/>
                        </a:spcBef>
                        <a:spcAft>
                          <a:spcPts val="0"/>
                        </a:spcAft>
                      </a:pPr>
                      <a:r>
                        <a:rPr lang="en-US" sz="1200" dirty="0">
                          <a:solidFill>
                            <a:schemeClr val="bg1"/>
                          </a:solidFill>
                          <a:latin typeface="Tahoma"/>
                          <a:ea typeface="Times New Roman"/>
                          <a:cs typeface="Majidi"/>
                        </a:rPr>
                        <a:t>You all </a:t>
                      </a:r>
                      <a:r>
                        <a:rPr lang="en-US" sz="1200" dirty="0" smtClean="0">
                          <a:solidFill>
                            <a:schemeClr val="bg1"/>
                          </a:solidFill>
                          <a:latin typeface="Tahoma"/>
                          <a:ea typeface="Times New Roman"/>
                          <a:cs typeface="Majidi"/>
                        </a:rPr>
                        <a:t>showed </a:t>
                      </a:r>
                      <a:r>
                        <a:rPr lang="en-US" sz="1200" dirty="0">
                          <a:solidFill>
                            <a:schemeClr val="bg1"/>
                          </a:solidFill>
                          <a:latin typeface="Tahoma"/>
                          <a:ea typeface="Times New Roman"/>
                          <a:cs typeface="Majidi"/>
                        </a:rPr>
                        <a:t>m</a:t>
                      </a:r>
                      <a:r>
                        <a:rPr lang="en-US" sz="1200" dirty="0" smtClean="0">
                          <a:solidFill>
                            <a:schemeClr val="bg1"/>
                          </a:solidFill>
                          <a:latin typeface="Tahoma"/>
                          <a:ea typeface="Times New Roman"/>
                          <a:cs typeface="Majidi"/>
                        </a:rPr>
                        <a:t>ercy</a:t>
                      </a:r>
                      <a:endParaRPr lang="en-US" sz="1600" dirty="0">
                        <a:solidFill>
                          <a:schemeClr val="bg1"/>
                        </a:solidFill>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algn="r" rtl="1">
                        <a:lnSpc>
                          <a:spcPct val="115000"/>
                        </a:lnSpc>
                        <a:spcBef>
                          <a:spcPts val="0"/>
                        </a:spcBef>
                        <a:spcAft>
                          <a:spcPts val="0"/>
                        </a:spcAft>
                      </a:pPr>
                      <a:r>
                        <a:rPr lang="ar-SA" sz="4800" b="1" i="1" dirty="0">
                          <a:solidFill>
                            <a:schemeClr val="bg1"/>
                          </a:solidFill>
                          <a:latin typeface="Tahoma"/>
                          <a:ea typeface="Times New Roman"/>
                          <a:cs typeface="Majidi"/>
                        </a:rPr>
                        <a:t>رَحِمْتُمْ</a:t>
                      </a:r>
                      <a:endParaRPr lang="en-US" sz="2800" dirty="0">
                        <a:solidFill>
                          <a:schemeClr val="bg1"/>
                        </a:solidFill>
                        <a:latin typeface="Times New Roman"/>
                        <a:ea typeface="Times New Roman"/>
                        <a:cs typeface="Traditional Arabic"/>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979488">
                <a:tc gridSpan="3">
                  <a:txBody>
                    <a:bodyPr/>
                    <a:lstStyle/>
                    <a:p>
                      <a:pPr marL="0" marR="0" lvl="0" indent="0" algn="ctr" defTabSz="914400" rtl="1" eaLnBrk="1" fontAlgn="base" latinLnBrk="0" hangingPunct="1">
                        <a:lnSpc>
                          <a:spcPct val="100000"/>
                        </a:lnSpc>
                        <a:spcBef>
                          <a:spcPct val="0"/>
                        </a:spcBef>
                        <a:spcAft>
                          <a:spcPct val="0"/>
                        </a:spcAft>
                        <a:buClr>
                          <a:schemeClr val="hlink"/>
                        </a:buClr>
                        <a:buSzPct val="90000"/>
                        <a:buFont typeface="Wingdings" pitchFamily="2" charset="2"/>
                        <a:buNone/>
                        <a:tabLst/>
                        <a:defRPr/>
                      </a:pPr>
                      <a:r>
                        <a:rPr lang="en-US" sz="1800" kern="1200" dirty="0" smtClean="0">
                          <a:solidFill>
                            <a:schemeClr val="tx1"/>
                          </a:solidFill>
                          <a:latin typeface="+mn-lt"/>
                          <a:ea typeface="+mn-ea"/>
                          <a:cs typeface="+mn-cs"/>
                        </a:rPr>
                        <a:t>who shows mercy</a:t>
                      </a:r>
                      <a:endParaRPr kumimoji="0" lang="en-US" sz="2000" b="0" i="0" u="none" strike="noStrike" cap="none" normalizeH="0" baseline="0" dirty="0" smtClean="0">
                        <a:ln>
                          <a:noFill/>
                        </a:ln>
                        <a:solidFill>
                          <a:schemeClr val="tx1"/>
                        </a:solidFill>
                        <a:effectLst/>
                        <a:latin typeface="ت"/>
                        <a:cs typeface="Alvi Nastaleeq" pitchFamily="2" charset="-78"/>
                      </a:endParaRPr>
                    </a:p>
                  </a:txBody>
                  <a:tcPr marL="0" marR="182880" marT="9144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en-US"/>
                    </a:p>
                  </a:txBody>
                  <a:tcPr/>
                </a:tc>
                <a:tc hMerge="1">
                  <a:txBody>
                    <a:bodyPr/>
                    <a:lstStyle/>
                    <a:p>
                      <a:endParaRPr lang="en-US"/>
                    </a:p>
                  </a:txBody>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90000"/>
                        <a:buFont typeface="Wingdings" pitchFamily="2" charset="2"/>
                        <a:buNone/>
                        <a:tabLst/>
                      </a:pPr>
                      <a:r>
                        <a:rPr kumimoji="0" lang="ur-PK" sz="4800" b="0" i="0" u="none" strike="noStrike" cap="none" normalizeH="0" baseline="0" dirty="0" smtClean="0">
                          <a:ln>
                            <a:noFill/>
                          </a:ln>
                          <a:solidFill>
                            <a:schemeClr val="tx1"/>
                          </a:solidFill>
                          <a:effectLst/>
                          <a:latin typeface="ت"/>
                          <a:cs typeface="Tajweed" pitchFamily="2" charset="-78"/>
                        </a:rPr>
                        <a:t>راحم</a:t>
                      </a:r>
                      <a:endParaRPr kumimoji="0" lang="en-US" sz="4800" b="0" i="0" u="none" strike="noStrike" cap="none" normalizeH="0" baseline="0" dirty="0" smtClean="0">
                        <a:ln>
                          <a:noFill/>
                        </a:ln>
                        <a:solidFill>
                          <a:schemeClr val="tx1"/>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a:lnSpc>
                          <a:spcPct val="115000"/>
                        </a:lnSpc>
                        <a:spcBef>
                          <a:spcPts val="0"/>
                        </a:spcBef>
                        <a:spcAft>
                          <a:spcPts val="0"/>
                        </a:spcAft>
                      </a:pPr>
                      <a:r>
                        <a:rPr lang="en-US" sz="1100">
                          <a:latin typeface="Tahoma"/>
                          <a:ea typeface="Times New Roman"/>
                          <a:cs typeface="Majidi"/>
                        </a:rPr>
                        <a:t>I show mercy / will show mercy</a:t>
                      </a:r>
                      <a:endParaRPr lang="en-US" sz="1400">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algn="r" rtl="1">
                        <a:lnSpc>
                          <a:spcPct val="115000"/>
                        </a:lnSpc>
                        <a:spcBef>
                          <a:spcPts val="0"/>
                        </a:spcBef>
                        <a:spcAft>
                          <a:spcPts val="0"/>
                        </a:spcAft>
                      </a:pPr>
                      <a:r>
                        <a:rPr lang="ar-SA" sz="4400" b="1" dirty="0">
                          <a:latin typeface="Tahoma"/>
                          <a:ea typeface="Times New Roman"/>
                          <a:cs typeface="Majidi"/>
                        </a:rPr>
                        <a:t>أَرْحَمُ</a:t>
                      </a:r>
                      <a:endParaRPr lang="en-US" sz="2400" dirty="0">
                        <a:latin typeface="Times New Roman"/>
                        <a:ea typeface="Times New Roman"/>
                        <a:cs typeface="Traditional Arabic"/>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a:lnSpc>
                          <a:spcPct val="115000"/>
                        </a:lnSpc>
                        <a:spcBef>
                          <a:spcPts val="0"/>
                        </a:spcBef>
                        <a:spcAft>
                          <a:spcPts val="0"/>
                        </a:spcAft>
                      </a:pPr>
                      <a:r>
                        <a:rPr lang="en-US" sz="1200" dirty="0">
                          <a:latin typeface="Tahoma"/>
                          <a:ea typeface="Times New Roman"/>
                          <a:cs typeface="Majidi"/>
                        </a:rPr>
                        <a:t>I </a:t>
                      </a:r>
                      <a:r>
                        <a:rPr lang="en-US" sz="1200" dirty="0" smtClean="0">
                          <a:latin typeface="Tahoma"/>
                          <a:ea typeface="Times New Roman"/>
                          <a:cs typeface="Majidi"/>
                        </a:rPr>
                        <a:t>showed </a:t>
                      </a:r>
                      <a:r>
                        <a:rPr lang="en-US" sz="1200" dirty="0">
                          <a:latin typeface="Tahoma"/>
                          <a:ea typeface="Times New Roman"/>
                          <a:cs typeface="Majidi"/>
                        </a:rPr>
                        <a:t>m</a:t>
                      </a:r>
                      <a:r>
                        <a:rPr lang="en-US" sz="1200" dirty="0" smtClean="0">
                          <a:latin typeface="Tahoma"/>
                          <a:ea typeface="Times New Roman"/>
                          <a:cs typeface="Majidi"/>
                        </a:rPr>
                        <a:t>ercy</a:t>
                      </a:r>
                      <a:endParaRPr lang="en-US" sz="1600" dirty="0">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algn="r" rtl="1">
                        <a:lnSpc>
                          <a:spcPct val="115000"/>
                        </a:lnSpc>
                        <a:spcBef>
                          <a:spcPts val="0"/>
                        </a:spcBef>
                        <a:spcAft>
                          <a:spcPts val="0"/>
                        </a:spcAft>
                      </a:pPr>
                      <a:r>
                        <a:rPr lang="ar-SA" sz="4800" b="1" i="1" dirty="0">
                          <a:latin typeface="Times New Roman"/>
                          <a:ea typeface="Times New Roman"/>
                          <a:cs typeface="Majidi"/>
                        </a:rPr>
                        <a:t>رَحِمْتُ</a:t>
                      </a:r>
                      <a:endParaRPr lang="en-US" sz="2800" dirty="0">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r>
              <a:tr h="979488">
                <a:tc gridSpan="3">
                  <a:txBody>
                    <a:bodyPr/>
                    <a:lstStyle/>
                    <a:p>
                      <a:pPr marL="0" marR="0" lvl="0" indent="0" algn="ctr" defTabSz="914400" rtl="1" eaLnBrk="1" fontAlgn="base" latinLnBrk="0" hangingPunct="1">
                        <a:lnSpc>
                          <a:spcPct val="100000"/>
                        </a:lnSpc>
                        <a:spcBef>
                          <a:spcPct val="0"/>
                        </a:spcBef>
                        <a:spcAft>
                          <a:spcPct val="0"/>
                        </a:spcAft>
                        <a:buClr>
                          <a:schemeClr val="hlink"/>
                        </a:buClr>
                        <a:buSzPct val="90000"/>
                        <a:buFont typeface="Wingdings" pitchFamily="2" charset="2"/>
                        <a:buNone/>
                        <a:tabLst/>
                        <a:defRPr/>
                      </a:pPr>
                      <a:r>
                        <a:rPr lang="en-US" sz="1800" kern="1200" dirty="0" smtClean="0">
                          <a:solidFill>
                            <a:schemeClr val="tx1"/>
                          </a:solidFill>
                          <a:latin typeface="+mn-lt"/>
                          <a:ea typeface="+mn-ea"/>
                          <a:cs typeface="+mn-cs"/>
                        </a:rPr>
                        <a:t>The one who received mercy</a:t>
                      </a:r>
                      <a:endParaRPr kumimoji="0" lang="en-US" sz="2000" b="0" i="0" u="none" strike="noStrike" cap="none" normalizeH="0" baseline="0" dirty="0" smtClean="0">
                        <a:ln>
                          <a:noFill/>
                        </a:ln>
                        <a:solidFill>
                          <a:schemeClr val="tx1"/>
                        </a:solidFill>
                        <a:effectLst/>
                        <a:latin typeface="ت"/>
                        <a:cs typeface="Alvi Nastaleeq" pitchFamily="2" charset="-78"/>
                      </a:endParaRPr>
                    </a:p>
                  </a:txBody>
                  <a:tcPr marL="0" marR="182880" marT="9144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en-US"/>
                    </a:p>
                  </a:txBody>
                  <a:tcPr/>
                </a:tc>
                <a:tc hMerge="1">
                  <a:txBody>
                    <a:bodyPr/>
                    <a:lstStyle/>
                    <a:p>
                      <a:endParaRPr lang="en-US"/>
                    </a:p>
                  </a:txBody>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90000"/>
                        <a:buFont typeface="Wingdings" pitchFamily="2" charset="2"/>
                        <a:buNone/>
                        <a:tabLst/>
                      </a:pPr>
                      <a:r>
                        <a:rPr kumimoji="0" lang="ur-PK" sz="4800" b="0" i="0" u="none" strike="noStrike" cap="none" normalizeH="0" baseline="0" dirty="0" smtClean="0">
                          <a:ln>
                            <a:noFill/>
                          </a:ln>
                          <a:solidFill>
                            <a:schemeClr val="tx1"/>
                          </a:solidFill>
                          <a:effectLst/>
                          <a:latin typeface="ت"/>
                          <a:cs typeface="Tajweed" pitchFamily="2" charset="-78"/>
                        </a:rPr>
                        <a:t>مرحوم</a:t>
                      </a:r>
                      <a:endParaRPr kumimoji="0" lang="en-US" sz="4800" b="0" i="0" u="none" strike="noStrike" cap="none" normalizeH="0" baseline="0" dirty="0" smtClean="0">
                        <a:ln>
                          <a:noFill/>
                        </a:ln>
                        <a:solidFill>
                          <a:schemeClr val="tx1"/>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a:lnSpc>
                          <a:spcPct val="115000"/>
                        </a:lnSpc>
                        <a:spcBef>
                          <a:spcPts val="0"/>
                        </a:spcBef>
                        <a:spcAft>
                          <a:spcPts val="0"/>
                        </a:spcAft>
                      </a:pPr>
                      <a:r>
                        <a:rPr lang="en-US" sz="1100">
                          <a:latin typeface="Tahoma"/>
                          <a:ea typeface="Times New Roman"/>
                          <a:cs typeface="Majidi"/>
                        </a:rPr>
                        <a:t>We show mercy / wil show mercy</a:t>
                      </a:r>
                      <a:endParaRPr lang="en-US" sz="1400">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algn="r" rtl="1">
                        <a:lnSpc>
                          <a:spcPct val="115000"/>
                        </a:lnSpc>
                        <a:spcBef>
                          <a:spcPts val="0"/>
                        </a:spcBef>
                        <a:spcAft>
                          <a:spcPts val="0"/>
                        </a:spcAft>
                      </a:pPr>
                      <a:r>
                        <a:rPr lang="ar-SA" sz="4400" b="1" dirty="0">
                          <a:latin typeface="Tahoma"/>
                          <a:ea typeface="Times New Roman"/>
                          <a:cs typeface="Majidi"/>
                        </a:rPr>
                        <a:t>نَرْحَمُ</a:t>
                      </a:r>
                      <a:endParaRPr lang="en-US" sz="2400" dirty="0">
                        <a:latin typeface="Times New Roman"/>
                        <a:ea typeface="Times New Roman"/>
                        <a:cs typeface="Traditional Arabic"/>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a:lnSpc>
                          <a:spcPct val="115000"/>
                        </a:lnSpc>
                        <a:spcBef>
                          <a:spcPts val="0"/>
                        </a:spcBef>
                        <a:spcAft>
                          <a:spcPts val="0"/>
                        </a:spcAft>
                      </a:pPr>
                      <a:r>
                        <a:rPr lang="en-US" sz="1200" dirty="0">
                          <a:latin typeface="Tahoma"/>
                          <a:ea typeface="Times New Roman"/>
                          <a:cs typeface="Majidi"/>
                        </a:rPr>
                        <a:t>We </a:t>
                      </a:r>
                      <a:r>
                        <a:rPr lang="en-US" sz="1200" dirty="0" smtClean="0">
                          <a:latin typeface="Tahoma"/>
                          <a:ea typeface="Times New Roman"/>
                          <a:cs typeface="Majidi"/>
                        </a:rPr>
                        <a:t>showed </a:t>
                      </a:r>
                      <a:r>
                        <a:rPr lang="en-US" sz="1200" dirty="0">
                          <a:latin typeface="Tahoma"/>
                          <a:ea typeface="Times New Roman"/>
                          <a:cs typeface="Majidi"/>
                        </a:rPr>
                        <a:t>m</a:t>
                      </a:r>
                      <a:r>
                        <a:rPr lang="en-US" sz="1200" dirty="0" smtClean="0">
                          <a:latin typeface="Tahoma"/>
                          <a:ea typeface="Times New Roman"/>
                          <a:cs typeface="Majidi"/>
                        </a:rPr>
                        <a:t>ercy</a:t>
                      </a:r>
                      <a:endParaRPr lang="en-US" sz="1600" dirty="0">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algn="r" rtl="1">
                        <a:lnSpc>
                          <a:spcPct val="115000"/>
                        </a:lnSpc>
                        <a:spcBef>
                          <a:spcPts val="0"/>
                        </a:spcBef>
                        <a:spcAft>
                          <a:spcPts val="0"/>
                        </a:spcAft>
                      </a:pPr>
                      <a:r>
                        <a:rPr lang="ar-SA" sz="4800" b="1" i="1" dirty="0">
                          <a:latin typeface="Times New Roman"/>
                          <a:ea typeface="Times New Roman"/>
                          <a:cs typeface="Majidi"/>
                        </a:rPr>
                        <a:t>رَحِمْنَا</a:t>
                      </a:r>
                      <a:endParaRPr lang="en-US" sz="2800" dirty="0">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r>
              <a:tr h="979488">
                <a:tc gridSpan="3">
                  <a:txBody>
                    <a:bodyPr/>
                    <a:lstStyle/>
                    <a:p>
                      <a:pPr marL="0" marR="0" lvl="0" indent="0" algn="ctr" defTabSz="914400" rtl="1" eaLnBrk="1" fontAlgn="base" latinLnBrk="0" hangingPunct="1">
                        <a:lnSpc>
                          <a:spcPct val="100000"/>
                        </a:lnSpc>
                        <a:spcBef>
                          <a:spcPct val="0"/>
                        </a:spcBef>
                        <a:spcAft>
                          <a:spcPct val="0"/>
                        </a:spcAft>
                        <a:buClr>
                          <a:schemeClr val="hlink"/>
                        </a:buClr>
                        <a:buSzPct val="90000"/>
                        <a:buFont typeface="Wingdings" pitchFamily="2" charset="2"/>
                        <a:buNone/>
                        <a:tabLst/>
                      </a:pPr>
                      <a:r>
                        <a:rPr lang="en-US" sz="1800" kern="1200" dirty="0" smtClean="0">
                          <a:solidFill>
                            <a:schemeClr val="tx1"/>
                          </a:solidFill>
                          <a:latin typeface="+mn-lt"/>
                          <a:ea typeface="+mn-ea"/>
                          <a:cs typeface="+mn-cs"/>
                        </a:rPr>
                        <a:t>to show mercy </a:t>
                      </a:r>
                      <a:endParaRPr kumimoji="0" lang="en-US" sz="2000" b="0" i="0" u="none" strike="noStrike" cap="none" normalizeH="0" baseline="0" dirty="0" smtClean="0">
                        <a:ln>
                          <a:noFill/>
                        </a:ln>
                        <a:solidFill>
                          <a:srgbClr val="FFFF00"/>
                        </a:solidFill>
                        <a:effectLst>
                          <a:outerShdw blurRad="38100" dist="38100" dir="2700000" algn="tl">
                            <a:srgbClr val="FFFFFF"/>
                          </a:outerShdw>
                        </a:effectLst>
                        <a:latin typeface="ت"/>
                        <a:cs typeface="Tajweed" pitchFamily="2" charset="-78"/>
                      </a:endParaRPr>
                    </a:p>
                  </a:txBody>
                  <a:tcPr marL="0" marR="182880" marT="9144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en-US"/>
                    </a:p>
                  </a:txBody>
                  <a:tcPr/>
                </a:tc>
                <a:tc hMerge="1">
                  <a:txBody>
                    <a:bodyPr/>
                    <a:lstStyle/>
                    <a:p>
                      <a:endParaRPr lang="en-US"/>
                    </a:p>
                  </a:txBody>
                  <a:tcPr/>
                </a:tc>
                <a:tc>
                  <a:txBody>
                    <a:bodyPr/>
                    <a:lstStyle/>
                    <a:p>
                      <a:pPr marL="0" marR="0" lvl="0" indent="0" algn="r" defTabSz="914400" rtl="1" eaLnBrk="1" fontAlgn="base" latinLnBrk="0" hangingPunct="1">
                        <a:lnSpc>
                          <a:spcPct val="100000"/>
                        </a:lnSpc>
                        <a:spcBef>
                          <a:spcPct val="0"/>
                        </a:spcBef>
                        <a:spcAft>
                          <a:spcPct val="0"/>
                        </a:spcAft>
                        <a:buClr>
                          <a:schemeClr val="hlink"/>
                        </a:buClr>
                        <a:buSzPct val="90000"/>
                        <a:buFont typeface="Wingdings" pitchFamily="2" charset="2"/>
                        <a:buNone/>
                        <a:tabLst/>
                      </a:pPr>
                      <a:r>
                        <a:rPr kumimoji="0" lang="ur-PK" sz="4800" b="0" i="0" u="none" strike="noStrike" cap="none" normalizeH="0" baseline="0" dirty="0" smtClean="0">
                          <a:ln>
                            <a:noFill/>
                          </a:ln>
                          <a:solidFill>
                            <a:schemeClr val="tx1"/>
                          </a:solidFill>
                          <a:effectLst/>
                          <a:latin typeface="ت"/>
                          <a:cs typeface="Tajweed" pitchFamily="2" charset="-78"/>
                        </a:rPr>
                        <a:t>رحم</a:t>
                      </a:r>
                      <a:endParaRPr kumimoji="0" lang="en-US" sz="4800" b="0" i="0" u="none" strike="noStrike" cap="none" normalizeH="0" baseline="0" dirty="0" smtClean="0">
                        <a:ln>
                          <a:noFill/>
                        </a:ln>
                        <a:solidFill>
                          <a:schemeClr val="tx1"/>
                        </a:solidFill>
                        <a:effectLst/>
                        <a:latin typeface="ت"/>
                        <a:cs typeface="Tajweed" pitchFamily="2" charset="-78"/>
                      </a:endParaRPr>
                    </a:p>
                  </a:txBody>
                  <a:tcPr marL="0" marR="182880" marT="9144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a:lnSpc>
                          <a:spcPct val="115000"/>
                        </a:lnSpc>
                        <a:spcBef>
                          <a:spcPts val="0"/>
                        </a:spcBef>
                        <a:spcAft>
                          <a:spcPts val="0"/>
                        </a:spcAft>
                      </a:pPr>
                      <a:r>
                        <a:rPr lang="en-US" sz="1100" dirty="0">
                          <a:latin typeface="Tahoma"/>
                          <a:ea typeface="Times New Roman"/>
                          <a:cs typeface="Majidi"/>
                        </a:rPr>
                        <a:t>She shows mercy / will show mercy</a:t>
                      </a:r>
                      <a:endParaRPr lang="en-US" sz="1400" dirty="0">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algn="r" rtl="1">
                        <a:lnSpc>
                          <a:spcPct val="115000"/>
                        </a:lnSpc>
                        <a:spcBef>
                          <a:spcPts val="0"/>
                        </a:spcBef>
                        <a:spcAft>
                          <a:spcPts val="0"/>
                        </a:spcAft>
                      </a:pPr>
                      <a:r>
                        <a:rPr lang="ar-SA" sz="4400" b="1" dirty="0">
                          <a:latin typeface="Tahoma"/>
                          <a:ea typeface="Times New Roman"/>
                          <a:cs typeface="Majidi"/>
                        </a:rPr>
                        <a:t>تَرْحَمُ</a:t>
                      </a:r>
                      <a:endParaRPr lang="en-US" sz="2400" dirty="0">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a:lnSpc>
                          <a:spcPct val="115000"/>
                        </a:lnSpc>
                        <a:spcBef>
                          <a:spcPts val="0"/>
                        </a:spcBef>
                        <a:spcAft>
                          <a:spcPts val="0"/>
                        </a:spcAft>
                      </a:pPr>
                      <a:r>
                        <a:rPr lang="en-US" sz="1200" dirty="0">
                          <a:latin typeface="Tahoma"/>
                          <a:ea typeface="Times New Roman"/>
                          <a:cs typeface="Majidi"/>
                        </a:rPr>
                        <a:t>She </a:t>
                      </a:r>
                      <a:r>
                        <a:rPr lang="en-US" sz="1200" smtClean="0">
                          <a:latin typeface="Tahoma"/>
                          <a:ea typeface="Times New Roman"/>
                          <a:cs typeface="Majidi"/>
                        </a:rPr>
                        <a:t>showed </a:t>
                      </a:r>
                      <a:r>
                        <a:rPr lang="en-US" sz="1200" dirty="0">
                          <a:latin typeface="Tahoma"/>
                          <a:ea typeface="Times New Roman"/>
                          <a:cs typeface="Majidi"/>
                        </a:rPr>
                        <a:t>m</a:t>
                      </a:r>
                      <a:r>
                        <a:rPr lang="en-US" sz="1200" smtClean="0">
                          <a:latin typeface="Tahoma"/>
                          <a:ea typeface="Times New Roman"/>
                          <a:cs typeface="Majidi"/>
                        </a:rPr>
                        <a:t>ercy</a:t>
                      </a:r>
                      <a:endParaRPr lang="en-US" sz="1600" dirty="0">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algn="r" rtl="1">
                        <a:lnSpc>
                          <a:spcPct val="115000"/>
                        </a:lnSpc>
                        <a:spcBef>
                          <a:spcPts val="0"/>
                        </a:spcBef>
                        <a:spcAft>
                          <a:spcPts val="0"/>
                        </a:spcAft>
                      </a:pPr>
                      <a:r>
                        <a:rPr lang="ar-SA" sz="4800" b="1" i="1" dirty="0">
                          <a:latin typeface="Tahoma"/>
                          <a:ea typeface="Times New Roman"/>
                          <a:cs typeface="Majidi"/>
                        </a:rPr>
                        <a:t>رَحِمَتْ</a:t>
                      </a:r>
                      <a:endParaRPr lang="en-US" sz="2800" dirty="0">
                        <a:latin typeface="Times New Roman"/>
                        <a:ea typeface="Times New Roman"/>
                        <a:cs typeface="Traditional Arabic"/>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bl>
          </a:graphicData>
        </a:graphic>
      </p:graphicFrame>
      <p:sp>
        <p:nvSpPr>
          <p:cNvPr id="59455" name="Text Box 42"/>
          <p:cNvSpPr txBox="1">
            <a:spLocks noChangeArrowheads="1"/>
          </p:cNvSpPr>
          <p:nvPr/>
        </p:nvSpPr>
        <p:spPr bwMode="auto">
          <a:xfrm>
            <a:off x="2286000" y="228600"/>
            <a:ext cx="2027238" cy="1516063"/>
          </a:xfrm>
          <a:prstGeom prst="rect">
            <a:avLst/>
          </a:prstGeom>
          <a:noFill/>
          <a:ln w="9525">
            <a:noFill/>
            <a:miter lim="800000"/>
            <a:headEnd/>
            <a:tailEnd/>
          </a:ln>
        </p:spPr>
        <p:txBody>
          <a:bodyPr wrap="none" lIns="0" tIns="0" rIns="0" bIns="0"/>
          <a:lstStyle/>
          <a:p>
            <a:pPr algn="ctr" rtl="1"/>
            <a:r>
              <a:rPr lang="ar-SA" sz="4400">
                <a:latin typeface="Arial" pitchFamily="34" charset="0"/>
                <a:cs typeface="Traditional Arabic_bs" pitchFamily="2" charset="-78"/>
              </a:rPr>
              <a:t>س </a:t>
            </a:r>
            <a:endParaRPr lang="en-US" sz="4400">
              <a:latin typeface="Arial" pitchFamily="34" charset="0"/>
              <a:cs typeface="Traditional Arabic_bs" pitchFamily="2" charset="-78"/>
            </a:endParaRPr>
          </a:p>
          <a:p>
            <a:pPr algn="ctr" rtl="1"/>
            <a:r>
              <a:rPr lang="ar-SA" sz="2400">
                <a:latin typeface="Arial" pitchFamily="34" charset="0"/>
                <a:cs typeface="Tajweed" pitchFamily="2" charset="-78"/>
              </a:rPr>
              <a:t>سَمِعَ </a:t>
            </a:r>
            <a:r>
              <a:rPr lang="ur-PK" sz="2400">
                <a:latin typeface="Arial" pitchFamily="34" charset="0"/>
                <a:cs typeface="Tajweed" pitchFamily="2" charset="-78"/>
              </a:rPr>
              <a:t>، يَ</a:t>
            </a:r>
            <a:r>
              <a:rPr lang="ar-SA" sz="2400">
                <a:latin typeface="Arial" pitchFamily="34" charset="0"/>
                <a:cs typeface="Tajweed" pitchFamily="2" charset="-78"/>
              </a:rPr>
              <a:t>س</a:t>
            </a:r>
            <a:r>
              <a:rPr lang="ur-PK" sz="2400">
                <a:latin typeface="Arial" pitchFamily="34" charset="0"/>
                <a:cs typeface="Tajweed" pitchFamily="2" charset="-78"/>
              </a:rPr>
              <a:t>ْ</a:t>
            </a:r>
            <a:r>
              <a:rPr lang="ar-SA" sz="2400">
                <a:latin typeface="Arial" pitchFamily="34" charset="0"/>
                <a:cs typeface="Tajweed" pitchFamily="2" charset="-78"/>
              </a:rPr>
              <a:t>مَع</a:t>
            </a:r>
            <a:r>
              <a:rPr lang="ur-PK" sz="2400">
                <a:latin typeface="Arial" pitchFamily="34" charset="0"/>
                <a:cs typeface="Tajweed" pitchFamily="2" charset="-78"/>
              </a:rPr>
              <a:t>ُ..</a:t>
            </a:r>
            <a:endParaRPr lang="en-US" sz="2400">
              <a:latin typeface="Arial" pitchFamily="34" charset="0"/>
              <a:cs typeface="Traditional Arabic_bs" pitchFamily="2" charset="-78"/>
            </a:endParaRPr>
          </a:p>
        </p:txBody>
      </p:sp>
      <p:sp>
        <p:nvSpPr>
          <p:cNvPr id="59456" name="Text Box 82"/>
          <p:cNvSpPr txBox="1">
            <a:spLocks noChangeArrowheads="1"/>
          </p:cNvSpPr>
          <p:nvPr/>
        </p:nvSpPr>
        <p:spPr bwMode="auto">
          <a:xfrm>
            <a:off x="0" y="1630363"/>
            <a:ext cx="2514600" cy="304800"/>
          </a:xfrm>
          <a:prstGeom prst="rect">
            <a:avLst/>
          </a:prstGeom>
          <a:noFill/>
          <a:ln w="9525" algn="ctr">
            <a:noFill/>
            <a:miter lim="800000"/>
            <a:headEnd/>
            <a:tailEnd/>
          </a:ln>
        </p:spPr>
        <p:txBody>
          <a:bodyPr>
            <a:spAutoFit/>
          </a:bodyPr>
          <a:lstStyle/>
          <a:p>
            <a:pPr algn="ctr" rtl="1"/>
            <a:r>
              <a:rPr lang="ur-PK" sz="1400">
                <a:solidFill>
                  <a:srgbClr val="FFFF66"/>
                </a:solidFill>
                <a:latin typeface="Alvi Nastaleeq" pitchFamily="2" charset="-78"/>
                <a:cs typeface="Alvi Nastaleeq" pitchFamily="2" charset="-78"/>
              </a:rPr>
              <a:t>اوپر كے عدد كے 90 فيصد قرآني الفاظ اس ٹيبل ميں هيں</a:t>
            </a:r>
            <a:endParaRPr lang="en-US" sz="1400">
              <a:solidFill>
                <a:srgbClr val="FFFF66"/>
              </a:solidFill>
              <a:latin typeface="Alvi Nastaleeq" pitchFamily="2" charset="-78"/>
              <a:cs typeface="Alvi Nastaleeq" pitchFamily="2" charset="-78"/>
            </a:endParaRPr>
          </a:p>
        </p:txBody>
      </p:sp>
      <p:sp>
        <p:nvSpPr>
          <p:cNvPr id="59458" name="Oval 6"/>
          <p:cNvSpPr>
            <a:spLocks noChangeArrowheads="1"/>
          </p:cNvSpPr>
          <p:nvPr/>
        </p:nvSpPr>
        <p:spPr bwMode="auto">
          <a:xfrm rot="-2741055">
            <a:off x="518320" y="494506"/>
            <a:ext cx="1522412" cy="822325"/>
          </a:xfrm>
          <a:prstGeom prst="ellipse">
            <a:avLst/>
          </a:prstGeom>
          <a:solidFill>
            <a:srgbClr val="FF3300"/>
          </a:solidFill>
          <a:ln w="9525" algn="ctr">
            <a:noFill/>
            <a:round/>
            <a:headEnd/>
            <a:tailEnd/>
          </a:ln>
        </p:spPr>
        <p:txBody>
          <a:bodyPr wrap="none">
            <a:spAutoFit/>
          </a:bodyPr>
          <a:lstStyle/>
          <a:p>
            <a:r>
              <a:rPr lang="en-US" sz="3200"/>
              <a:t>148*</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Beam">
  <a:themeElements>
    <a:clrScheme name="2_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fontScheme name="2_Beam">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2_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2_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2_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2_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2_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2_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2_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2_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Beam">
  <a:themeElements>
    <a:clrScheme name="2_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fontScheme name="2_Beam">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Tahoma" pitchFamily="34" charset="0"/>
            <a:cs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Tahoma" pitchFamily="34" charset="0"/>
            <a:cs typeface="Tahoma" pitchFamily="34" charset="0"/>
          </a:defRPr>
        </a:defPPr>
      </a:lstStyle>
    </a:lnDef>
  </a:objectDefaults>
  <a:extraClrSchemeLst>
    <a:extraClrScheme>
      <a:clrScheme name="2_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2_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2_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2_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2_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2_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2_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2_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2_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9092</TotalTime>
  <Words>1443</Words>
  <Application>Microsoft Office PowerPoint</Application>
  <PresentationFormat>On-screen Show (4:3)</PresentationFormat>
  <Paragraphs>354</Paragraphs>
  <Slides>21</Slides>
  <Notes>12</Notes>
  <HiddenSlides>2</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21</vt:i4>
      </vt:variant>
    </vt:vector>
  </HeadingPairs>
  <TitlesOfParts>
    <vt:vector size="25" baseType="lpstr">
      <vt:lpstr>2_Beam</vt:lpstr>
      <vt:lpstr>1_Default Design</vt:lpstr>
      <vt:lpstr>3_Beam</vt:lpstr>
      <vt:lpstr>Flash Document</vt:lpstr>
      <vt:lpstr>PowerPoint Presentation</vt:lpstr>
      <vt:lpstr>قواعد – Grammar</vt:lpstr>
      <vt:lpstr>Use TPI (Total Physical Interaction)</vt:lpstr>
      <vt:lpstr>PowerPoint Presentation</vt:lpstr>
      <vt:lpstr>PowerPoint Presentation</vt:lpstr>
      <vt:lpstr>PowerPoint Presentation</vt:lpstr>
      <vt:lpstr>PowerPoint Presentation</vt:lpstr>
      <vt:lpstr>PowerPoint Presentation</vt:lpstr>
      <vt:lpstr>PowerPoint Presentation</vt:lpstr>
      <vt:lpstr>A tip to remember sample verbs on “sami’a” type.</vt:lpstr>
      <vt:lpstr>Eye pieces!</vt:lpstr>
      <vt:lpstr>Learning Tip</vt:lpstr>
      <vt:lpstr>Talk about it!</vt:lpstr>
      <vt:lpstr>Benefits …</vt:lpstr>
      <vt:lpstr>Benefits …</vt:lpstr>
      <vt:lpstr>Effects..</vt:lpstr>
      <vt:lpstr>Remember the Golden Rule!</vt:lpstr>
      <vt:lpstr>Best way to Learn…</vt:lpstr>
      <vt:lpstr>The important new words, with examples, we learnt</vt:lpstr>
      <vt:lpstr>PowerPoint Presentation</vt:lpstr>
      <vt:lpstr>Be ready for the next lesson!</vt:lpstr>
    </vt:vector>
  </TitlesOfParts>
  <Company>KFUPM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سُورَةُ الْفِيل</dc:title>
  <dc:creator>ITC</dc:creator>
  <cp:lastModifiedBy>Dr.Abdul Aziz</cp:lastModifiedBy>
  <cp:revision>296</cp:revision>
  <dcterms:created xsi:type="dcterms:W3CDTF">2008-10-07T02:53:58Z</dcterms:created>
  <dcterms:modified xsi:type="dcterms:W3CDTF">2011-05-24T07:33:11Z</dcterms:modified>
</cp:coreProperties>
</file>