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9" r:id="rId1"/>
    <p:sldMasterId id="2147484038" r:id="rId2"/>
  </p:sldMasterIdLst>
  <p:notesMasterIdLst>
    <p:notesMasterId r:id="rId59"/>
  </p:notesMasterIdLst>
  <p:handoutMasterIdLst>
    <p:handoutMasterId r:id="rId60"/>
  </p:handoutMasterIdLst>
  <p:sldIdLst>
    <p:sldId id="1117" r:id="rId3"/>
    <p:sldId id="1118" r:id="rId4"/>
    <p:sldId id="1703" r:id="rId5"/>
    <p:sldId id="1641" r:id="rId6"/>
    <p:sldId id="1642" r:id="rId7"/>
    <p:sldId id="1643" r:id="rId8"/>
    <p:sldId id="1644" r:id="rId9"/>
    <p:sldId id="1645" r:id="rId10"/>
    <p:sldId id="1646" r:id="rId11"/>
    <p:sldId id="1647" r:id="rId12"/>
    <p:sldId id="1648" r:id="rId13"/>
    <p:sldId id="1649" r:id="rId14"/>
    <p:sldId id="1707" r:id="rId15"/>
    <p:sldId id="1650" r:id="rId16"/>
    <p:sldId id="1651" r:id="rId17"/>
    <p:sldId id="1652" r:id="rId18"/>
    <p:sldId id="1653" r:id="rId19"/>
    <p:sldId id="1654" r:id="rId20"/>
    <p:sldId id="1655" r:id="rId21"/>
    <p:sldId id="1708" r:id="rId22"/>
    <p:sldId id="1656" r:id="rId23"/>
    <p:sldId id="1657" r:id="rId24"/>
    <p:sldId id="1658" r:id="rId25"/>
    <p:sldId id="1659" r:id="rId26"/>
    <p:sldId id="1660" r:id="rId27"/>
    <p:sldId id="1661" r:id="rId28"/>
    <p:sldId id="1662" r:id="rId29"/>
    <p:sldId id="1663" r:id="rId30"/>
    <p:sldId id="1664" r:id="rId31"/>
    <p:sldId id="1709" r:id="rId32"/>
    <p:sldId id="1665" r:id="rId33"/>
    <p:sldId id="1666" r:id="rId34"/>
    <p:sldId id="1667" r:id="rId35"/>
    <p:sldId id="1668" r:id="rId36"/>
    <p:sldId id="1669" r:id="rId37"/>
    <p:sldId id="1670" r:id="rId38"/>
    <p:sldId id="1710" r:id="rId39"/>
    <p:sldId id="1671" r:id="rId40"/>
    <p:sldId id="1697" r:id="rId41"/>
    <p:sldId id="1672" r:id="rId42"/>
    <p:sldId id="1673" r:id="rId43"/>
    <p:sldId id="1674" r:id="rId44"/>
    <p:sldId id="1698" r:id="rId45"/>
    <p:sldId id="1699" r:id="rId46"/>
    <p:sldId id="1700" r:id="rId47"/>
    <p:sldId id="1701" r:id="rId48"/>
    <p:sldId id="1702" r:id="rId49"/>
    <p:sldId id="1675" r:id="rId50"/>
    <p:sldId id="1676" r:id="rId51"/>
    <p:sldId id="1711" r:id="rId52"/>
    <p:sldId id="1713" r:id="rId53"/>
    <p:sldId id="1677" r:id="rId54"/>
    <p:sldId id="1678" r:id="rId55"/>
    <p:sldId id="1679" r:id="rId56"/>
    <p:sldId id="1680" r:id="rId57"/>
    <p:sldId id="1712" r:id="rId58"/>
  </p:sldIdLst>
  <p:sldSz cx="9144000" cy="6858000" type="screen4x3"/>
  <p:notesSz cx="7023100" cy="9309100"/>
  <p:defaultTextStyle>
    <a:defPPr>
      <a:defRPr lang="ar-SA"/>
    </a:defPPr>
    <a:lvl1pPr algn="l" rtl="0" fontAlgn="base">
      <a:spcBef>
        <a:spcPct val="50000"/>
      </a:spcBef>
      <a:spcAft>
        <a:spcPct val="0"/>
      </a:spcAft>
      <a:defRPr sz="4800" kern="1200">
        <a:solidFill>
          <a:schemeClr val="tx1"/>
        </a:solidFill>
        <a:latin typeface="Tahoma" pitchFamily="34" charset="0"/>
        <a:ea typeface="+mn-ea"/>
        <a:cs typeface="Alvi Nastaleeq" pitchFamily="2" charset="-78"/>
      </a:defRPr>
    </a:lvl1pPr>
    <a:lvl2pPr marL="457200" algn="l" rtl="0" fontAlgn="base">
      <a:spcBef>
        <a:spcPct val="50000"/>
      </a:spcBef>
      <a:spcAft>
        <a:spcPct val="0"/>
      </a:spcAft>
      <a:defRPr sz="4800" kern="1200">
        <a:solidFill>
          <a:schemeClr val="tx1"/>
        </a:solidFill>
        <a:latin typeface="Tahoma" pitchFamily="34" charset="0"/>
        <a:ea typeface="+mn-ea"/>
        <a:cs typeface="Alvi Nastaleeq" pitchFamily="2" charset="-78"/>
      </a:defRPr>
    </a:lvl2pPr>
    <a:lvl3pPr marL="914400" algn="l" rtl="0" fontAlgn="base">
      <a:spcBef>
        <a:spcPct val="50000"/>
      </a:spcBef>
      <a:spcAft>
        <a:spcPct val="0"/>
      </a:spcAft>
      <a:defRPr sz="4800" kern="1200">
        <a:solidFill>
          <a:schemeClr val="tx1"/>
        </a:solidFill>
        <a:latin typeface="Tahoma" pitchFamily="34" charset="0"/>
        <a:ea typeface="+mn-ea"/>
        <a:cs typeface="Alvi Nastaleeq" pitchFamily="2" charset="-78"/>
      </a:defRPr>
    </a:lvl3pPr>
    <a:lvl4pPr marL="1371600" algn="l" rtl="0" fontAlgn="base">
      <a:spcBef>
        <a:spcPct val="50000"/>
      </a:spcBef>
      <a:spcAft>
        <a:spcPct val="0"/>
      </a:spcAft>
      <a:defRPr sz="4800" kern="1200">
        <a:solidFill>
          <a:schemeClr val="tx1"/>
        </a:solidFill>
        <a:latin typeface="Tahoma" pitchFamily="34" charset="0"/>
        <a:ea typeface="+mn-ea"/>
        <a:cs typeface="Alvi Nastaleeq" pitchFamily="2" charset="-78"/>
      </a:defRPr>
    </a:lvl4pPr>
    <a:lvl5pPr marL="1828800" algn="l" rtl="0" fontAlgn="base">
      <a:spcBef>
        <a:spcPct val="50000"/>
      </a:spcBef>
      <a:spcAft>
        <a:spcPct val="0"/>
      </a:spcAft>
      <a:defRPr sz="4800" kern="1200">
        <a:solidFill>
          <a:schemeClr val="tx1"/>
        </a:solidFill>
        <a:latin typeface="Tahoma" pitchFamily="34" charset="0"/>
        <a:ea typeface="+mn-ea"/>
        <a:cs typeface="Alvi Nastaleeq" pitchFamily="2" charset="-78"/>
      </a:defRPr>
    </a:lvl5pPr>
    <a:lvl6pPr marL="2286000" algn="l" defTabSz="914400" rtl="0" eaLnBrk="1" latinLnBrk="0" hangingPunct="1">
      <a:defRPr sz="4800" kern="1200">
        <a:solidFill>
          <a:schemeClr val="tx1"/>
        </a:solidFill>
        <a:latin typeface="Tahoma" pitchFamily="34" charset="0"/>
        <a:ea typeface="+mn-ea"/>
        <a:cs typeface="Alvi Nastaleeq" pitchFamily="2" charset="-78"/>
      </a:defRPr>
    </a:lvl6pPr>
    <a:lvl7pPr marL="2743200" algn="l" defTabSz="914400" rtl="0" eaLnBrk="1" latinLnBrk="0" hangingPunct="1">
      <a:defRPr sz="4800" kern="1200">
        <a:solidFill>
          <a:schemeClr val="tx1"/>
        </a:solidFill>
        <a:latin typeface="Tahoma" pitchFamily="34" charset="0"/>
        <a:ea typeface="+mn-ea"/>
        <a:cs typeface="Alvi Nastaleeq" pitchFamily="2" charset="-78"/>
      </a:defRPr>
    </a:lvl7pPr>
    <a:lvl8pPr marL="3200400" algn="l" defTabSz="914400" rtl="0" eaLnBrk="1" latinLnBrk="0" hangingPunct="1">
      <a:defRPr sz="4800" kern="1200">
        <a:solidFill>
          <a:schemeClr val="tx1"/>
        </a:solidFill>
        <a:latin typeface="Tahoma" pitchFamily="34" charset="0"/>
        <a:ea typeface="+mn-ea"/>
        <a:cs typeface="Alvi Nastaleeq" pitchFamily="2" charset="-78"/>
      </a:defRPr>
    </a:lvl8pPr>
    <a:lvl9pPr marL="3657600" algn="l" defTabSz="914400" rtl="0" eaLnBrk="1" latinLnBrk="0" hangingPunct="1">
      <a:defRPr sz="4800" kern="1200">
        <a:solidFill>
          <a:schemeClr val="tx1"/>
        </a:solidFill>
        <a:latin typeface="Tahoma" pitchFamily="34" charset="0"/>
        <a:ea typeface="+mn-ea"/>
        <a:cs typeface="Alvi Nastaleeq" pitchFamily="2" charset="-7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FFFF00"/>
    <a:srgbClr val="FFFF66"/>
    <a:srgbClr val="FFFF99"/>
    <a:srgbClr val="FFFFCC"/>
    <a:srgbClr val="000000"/>
    <a:srgbClr val="006600"/>
    <a:srgbClr val="003300"/>
    <a:srgbClr val="FF3300"/>
    <a:srgbClr val="FF99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519" autoAdjust="0"/>
    <p:restoredTop sz="89440" autoAdjust="0"/>
  </p:normalViewPr>
  <p:slideViewPr>
    <p:cSldViewPr>
      <p:cViewPr>
        <p:scale>
          <a:sx n="40" d="100"/>
          <a:sy n="40" d="100"/>
        </p:scale>
        <p:origin x="-1512" y="-5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840"/>
    </p:cViewPr>
  </p:sorterViewPr>
  <p:notesViewPr>
    <p:cSldViewPr>
      <p:cViewPr varScale="1">
        <p:scale>
          <a:sx n="52" d="100"/>
          <a:sy n="52" d="100"/>
        </p:scale>
        <p:origin x="-1836" y="-9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082" name="Rectangle 2"/>
          <p:cNvSpPr>
            <a:spLocks noGrp="1" noChangeArrowheads="1"/>
          </p:cNvSpPr>
          <p:nvPr>
            <p:ph type="hdr" sz="quarter"/>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rtl="1">
              <a:spcBef>
                <a:spcPct val="0"/>
              </a:spcBef>
              <a:defRPr sz="1200" b="0">
                <a:latin typeface="Arial" charset="0"/>
                <a:cs typeface="Arial" charset="0"/>
              </a:defRPr>
            </a:lvl1pPr>
          </a:lstStyle>
          <a:p>
            <a:pPr>
              <a:defRPr/>
            </a:pPr>
            <a:endParaRPr lang="en-US"/>
          </a:p>
        </p:txBody>
      </p:sp>
      <p:sp>
        <p:nvSpPr>
          <p:cNvPr id="430083" name="Rectangle 3"/>
          <p:cNvSpPr>
            <a:spLocks noGrp="1" noChangeArrowheads="1"/>
          </p:cNvSpPr>
          <p:nvPr>
            <p:ph type="dt" sz="quarter" idx="1"/>
          </p:nvPr>
        </p:nvSpPr>
        <p:spPr bwMode="auto">
          <a:xfrm>
            <a:off x="1588"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defTabSz="933450" rtl="1">
              <a:spcBef>
                <a:spcPct val="0"/>
              </a:spcBef>
              <a:defRPr sz="1200" b="0">
                <a:latin typeface="Arial" charset="0"/>
                <a:cs typeface="Arial" charset="0"/>
              </a:defRPr>
            </a:lvl1pPr>
          </a:lstStyle>
          <a:p>
            <a:pPr>
              <a:defRPr/>
            </a:pPr>
            <a:endParaRPr lang="en-US"/>
          </a:p>
        </p:txBody>
      </p:sp>
      <p:sp>
        <p:nvSpPr>
          <p:cNvPr id="430084" name="Rectangle 4"/>
          <p:cNvSpPr>
            <a:spLocks noGrp="1" noChangeArrowheads="1"/>
          </p:cNvSpPr>
          <p:nvPr>
            <p:ph type="ftr" sz="quarter" idx="2"/>
          </p:nvPr>
        </p:nvSpPr>
        <p:spPr bwMode="auto">
          <a:xfrm>
            <a:off x="3979863" y="8842375"/>
            <a:ext cx="3043237"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rtl="1">
              <a:spcBef>
                <a:spcPct val="0"/>
              </a:spcBef>
              <a:defRPr sz="1200" b="0">
                <a:latin typeface="Arial" charset="0"/>
                <a:cs typeface="Arial" charset="0"/>
              </a:defRPr>
            </a:lvl1pPr>
          </a:lstStyle>
          <a:p>
            <a:pPr>
              <a:defRPr/>
            </a:pPr>
            <a:endParaRPr lang="en-US"/>
          </a:p>
        </p:txBody>
      </p:sp>
      <p:sp>
        <p:nvSpPr>
          <p:cNvPr id="430085" name="Rectangle 5"/>
          <p:cNvSpPr>
            <a:spLocks noGrp="1" noChangeArrowheads="1"/>
          </p:cNvSpPr>
          <p:nvPr>
            <p:ph type="sldNum" sz="quarter" idx="3"/>
          </p:nvPr>
        </p:nvSpPr>
        <p:spPr bwMode="auto">
          <a:xfrm>
            <a:off x="1588" y="8842375"/>
            <a:ext cx="3043237"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defTabSz="933450" rtl="1">
              <a:spcBef>
                <a:spcPct val="0"/>
              </a:spcBef>
              <a:defRPr sz="1200" b="0">
                <a:latin typeface="Arial" charset="0"/>
                <a:cs typeface="Arial" charset="0"/>
              </a:defRPr>
            </a:lvl1pPr>
          </a:lstStyle>
          <a:p>
            <a:pPr>
              <a:defRPr/>
            </a:pPr>
            <a:fld id="{BB8F424D-A267-404C-BC93-3FE7111C186A}" type="slidenum">
              <a:rPr lang="ar-SA"/>
              <a:pPr>
                <a:defRPr/>
              </a:pPr>
              <a:t>‹#›</a:t>
            </a:fld>
            <a:endParaRPr lang="en-US"/>
          </a:p>
        </p:txBody>
      </p:sp>
    </p:spTree>
    <p:extLst>
      <p:ext uri="{BB962C8B-B14F-4D97-AF65-F5344CB8AC3E}">
        <p14:creationId xmlns:p14="http://schemas.microsoft.com/office/powerpoint/2010/main" val="37622973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1810" name="Rectangle 2"/>
          <p:cNvSpPr>
            <a:spLocks noGrp="1" noChangeArrowheads="1"/>
          </p:cNvSpPr>
          <p:nvPr>
            <p:ph type="hdr" sz="quarter"/>
          </p:nvPr>
        </p:nvSpPr>
        <p:spPr bwMode="auto">
          <a:xfrm>
            <a:off x="3979863" y="0"/>
            <a:ext cx="3043237"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spcBef>
                <a:spcPct val="0"/>
              </a:spcBef>
              <a:defRPr sz="1200" b="0">
                <a:latin typeface="Arial" charset="0"/>
                <a:cs typeface="Arial" charset="0"/>
              </a:defRPr>
            </a:lvl1pPr>
          </a:lstStyle>
          <a:p>
            <a:pPr>
              <a:defRPr/>
            </a:pPr>
            <a:endParaRPr lang="en-US"/>
          </a:p>
        </p:txBody>
      </p:sp>
      <p:sp>
        <p:nvSpPr>
          <p:cNvPr id="631811" name="Rectangle 3"/>
          <p:cNvSpPr>
            <a:spLocks noGrp="1" noChangeArrowheads="1"/>
          </p:cNvSpPr>
          <p:nvPr>
            <p:ph type="dt" idx="1"/>
          </p:nvPr>
        </p:nvSpPr>
        <p:spPr bwMode="auto">
          <a:xfrm>
            <a:off x="1588" y="0"/>
            <a:ext cx="3043237"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a:spcBef>
                <a:spcPct val="0"/>
              </a:spcBef>
              <a:defRPr sz="1200" b="0">
                <a:latin typeface="Arial" charset="0"/>
                <a:cs typeface="Arial" charset="0"/>
              </a:defRPr>
            </a:lvl1pPr>
          </a:lstStyle>
          <a:p>
            <a:pPr>
              <a:defRPr/>
            </a:pPr>
            <a:endParaRPr lang="en-US"/>
          </a:p>
        </p:txBody>
      </p:sp>
      <p:sp>
        <p:nvSpPr>
          <p:cNvPr id="92164"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631813" name="Rectangle 5"/>
          <p:cNvSpPr>
            <a:spLocks noGrp="1" noChangeArrowheads="1"/>
          </p:cNvSpPr>
          <p:nvPr>
            <p:ph type="body" sz="quarter" idx="3"/>
          </p:nvPr>
        </p:nvSpPr>
        <p:spPr bwMode="auto">
          <a:xfrm>
            <a:off x="701675" y="4421188"/>
            <a:ext cx="5619750" cy="4189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1814" name="Rectangle 6"/>
          <p:cNvSpPr>
            <a:spLocks noGrp="1" noChangeArrowheads="1"/>
          </p:cNvSpPr>
          <p:nvPr>
            <p:ph type="ftr" sz="quarter" idx="4"/>
          </p:nvPr>
        </p:nvSpPr>
        <p:spPr bwMode="auto">
          <a:xfrm>
            <a:off x="3979863" y="8842375"/>
            <a:ext cx="3043237"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spcBef>
                <a:spcPct val="0"/>
              </a:spcBef>
              <a:defRPr sz="1200" b="0">
                <a:latin typeface="Arial" charset="0"/>
                <a:cs typeface="Arial" charset="0"/>
              </a:defRPr>
            </a:lvl1pPr>
          </a:lstStyle>
          <a:p>
            <a:pPr>
              <a:defRPr/>
            </a:pPr>
            <a:endParaRPr lang="en-US"/>
          </a:p>
        </p:txBody>
      </p:sp>
      <p:sp>
        <p:nvSpPr>
          <p:cNvPr id="631815" name="Rectangle 7"/>
          <p:cNvSpPr>
            <a:spLocks noGrp="1" noChangeArrowheads="1"/>
          </p:cNvSpPr>
          <p:nvPr>
            <p:ph type="sldNum" sz="quarter" idx="5"/>
          </p:nvPr>
        </p:nvSpPr>
        <p:spPr bwMode="auto">
          <a:xfrm>
            <a:off x="1588" y="8842375"/>
            <a:ext cx="3043237"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a:spcBef>
                <a:spcPct val="0"/>
              </a:spcBef>
              <a:defRPr sz="1200" b="0">
                <a:latin typeface="Arial" charset="0"/>
                <a:cs typeface="Arial" charset="0"/>
              </a:defRPr>
            </a:lvl1pPr>
          </a:lstStyle>
          <a:p>
            <a:pPr>
              <a:defRPr/>
            </a:pPr>
            <a:fld id="{A156BCE9-382E-4873-AC51-642E2FE471F6}" type="slidenum">
              <a:rPr lang="ar-SA"/>
              <a:pPr>
                <a:defRPr/>
              </a:pPr>
              <a:t>‹#›</a:t>
            </a:fld>
            <a:endParaRPr lang="en-US"/>
          </a:p>
        </p:txBody>
      </p:sp>
    </p:spTree>
    <p:extLst>
      <p:ext uri="{BB962C8B-B14F-4D97-AF65-F5344CB8AC3E}">
        <p14:creationId xmlns:p14="http://schemas.microsoft.com/office/powerpoint/2010/main" val="41204402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1pPr>
    <a:lvl2pPr marL="4572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2pPr>
    <a:lvl3pPr marL="9144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3pPr>
    <a:lvl4pPr marL="13716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4pPr>
    <a:lvl5pPr marL="18288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txBox="1">
            <a:spLocks noGrp="1" noChangeArrowheads="1"/>
          </p:cNvSpPr>
          <p:nvPr/>
        </p:nvSpPr>
        <p:spPr bwMode="auto">
          <a:xfrm>
            <a:off x="1588" y="8842375"/>
            <a:ext cx="3043237" cy="465138"/>
          </a:xfrm>
          <a:prstGeom prst="rect">
            <a:avLst/>
          </a:prstGeom>
          <a:noFill/>
          <a:ln w="9525">
            <a:noFill/>
            <a:miter lim="800000"/>
            <a:headEnd/>
            <a:tailEnd/>
          </a:ln>
        </p:spPr>
        <p:txBody>
          <a:bodyPr lIns="92784" tIns="46392" rIns="92784" bIns="46392" anchor="b"/>
          <a:lstStyle/>
          <a:p>
            <a:pPr defTabSz="927100" rtl="1">
              <a:spcBef>
                <a:spcPct val="0"/>
              </a:spcBef>
            </a:pPr>
            <a:fld id="{EA5A712A-35BF-4287-B716-5445B05C3A3C}" type="slidenum">
              <a:rPr lang="ar-SA" sz="1200">
                <a:latin typeface="Arial" pitchFamily="34" charset="0"/>
                <a:cs typeface="Arial" pitchFamily="34" charset="0"/>
              </a:rPr>
              <a:pPr defTabSz="927100" rtl="1">
                <a:spcBef>
                  <a:spcPct val="0"/>
                </a:spcBef>
              </a:pPr>
              <a:t>2</a:t>
            </a:fld>
            <a:endParaRPr lang="en-US" sz="1200">
              <a:latin typeface="Arial" pitchFamily="34" charset="0"/>
              <a:cs typeface="Arial" pitchFamily="34"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xfrm>
            <a:off x="700088" y="4421188"/>
            <a:ext cx="5622925" cy="4189412"/>
          </a:xfrm>
          <a:noFill/>
          <a:ln/>
        </p:spPr>
        <p:txBody>
          <a:bodyPr lIns="92784" tIns="46392" rIns="92784" bIns="46392"/>
          <a:lstStyle/>
          <a:p>
            <a:pPr eaLnBrk="1" hangingPunct="1"/>
            <a:r>
              <a:rPr lang="en-US" smtClean="0"/>
              <a:t>Allah has chosen you out of the thousands that are out there.  Thank Allah for this tremendous blessing by learning with full attention and interaction. </a:t>
            </a:r>
          </a:p>
          <a:p>
            <a:pPr eaLnBrk="1" hangingPunct="1"/>
            <a:r>
              <a:rPr lang="en-US" smtClean="0"/>
              <a:t>You have already come walking towards Allah.  Now He will come running towards you (as in Hadith).  InshaAllah, you will continue in this journey till the end.</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a:xfrm>
            <a:off x="1184275" y="700088"/>
            <a:ext cx="4652963" cy="3489325"/>
          </a:xfrm>
          <a:ln/>
        </p:spPr>
      </p:sp>
      <p:sp>
        <p:nvSpPr>
          <p:cNvPr id="138243" name="Rectangle 3"/>
          <p:cNvSpPr>
            <a:spLocks noGrp="1" noChangeArrowheads="1"/>
          </p:cNvSpPr>
          <p:nvPr>
            <p:ph type="body" idx="1"/>
          </p:nvPr>
        </p:nvSpPr>
        <p:spPr>
          <a:xfrm>
            <a:off x="701675" y="4419600"/>
            <a:ext cx="5619750" cy="4189413"/>
          </a:xfrm>
          <a:noFill/>
          <a:ln/>
        </p:spPr>
        <p:txBody>
          <a:bodyPr/>
          <a:lstStyle/>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a:xfrm>
            <a:off x="1184275" y="700088"/>
            <a:ext cx="4652963" cy="3489325"/>
          </a:xfrm>
          <a:ln/>
        </p:spPr>
      </p:sp>
      <p:sp>
        <p:nvSpPr>
          <p:cNvPr id="139267" name="Rectangle 3"/>
          <p:cNvSpPr>
            <a:spLocks noGrp="1" noChangeArrowheads="1"/>
          </p:cNvSpPr>
          <p:nvPr>
            <p:ph type="body" idx="1"/>
          </p:nvPr>
        </p:nvSpPr>
        <p:spPr>
          <a:xfrm>
            <a:off x="701675" y="4419600"/>
            <a:ext cx="5619750" cy="4189413"/>
          </a:xfrm>
          <a:noFill/>
          <a:ln/>
        </p:spPr>
        <p:txBody>
          <a:bodyP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a:xfrm>
            <a:off x="1184275" y="700088"/>
            <a:ext cx="4652963" cy="3489325"/>
          </a:xfrm>
          <a:ln/>
        </p:spPr>
      </p:sp>
      <p:sp>
        <p:nvSpPr>
          <p:cNvPr id="140291" name="Rectangle 3"/>
          <p:cNvSpPr>
            <a:spLocks noGrp="1" noChangeArrowheads="1"/>
          </p:cNvSpPr>
          <p:nvPr>
            <p:ph type="body" idx="1"/>
          </p:nvPr>
        </p:nvSpPr>
        <p:spPr>
          <a:xfrm>
            <a:off x="701675" y="4419600"/>
            <a:ext cx="5619750" cy="4189413"/>
          </a:xfrm>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Green"/>
          <p:cNvPicPr>
            <a:picLocks noChangeAspect="1" noChangeArrowheads="1"/>
          </p:cNvPicPr>
          <p:nvPr/>
        </p:nvPicPr>
        <p:blipFill>
          <a:blip r:embed="rId2" cstate="print"/>
          <a:srcRect b="10001"/>
          <a:stretch>
            <a:fillRect/>
          </a:stretch>
        </p:blipFill>
        <p:spPr bwMode="auto">
          <a:xfrm>
            <a:off x="0" y="0"/>
            <a:ext cx="9144000" cy="6858000"/>
          </a:xfrm>
          <a:prstGeom prst="rect">
            <a:avLst/>
          </a:prstGeom>
          <a:noFill/>
          <a:ln w="9525">
            <a:noFill/>
            <a:miter lim="800000"/>
            <a:headEnd/>
            <a:tailEnd/>
          </a:ln>
        </p:spPr>
      </p:pic>
      <p:sp>
        <p:nvSpPr>
          <p:cNvPr id="2178051" name="Rectangle 3"/>
          <p:cNvSpPr>
            <a:spLocks noGrp="1" noChangeArrowheads="1"/>
          </p:cNvSpPr>
          <p:nvPr>
            <p:ph type="ctrTitle" sz="quarter"/>
          </p:nvPr>
        </p:nvSpPr>
        <p:spPr>
          <a:xfrm>
            <a:off x="457200" y="1600200"/>
            <a:ext cx="8229600" cy="1828800"/>
          </a:xfrm>
        </p:spPr>
        <p:txBody>
          <a:bodyPr/>
          <a:lstStyle>
            <a:lvl1pPr>
              <a:defRPr sz="4400"/>
            </a:lvl1pPr>
          </a:lstStyle>
          <a:p>
            <a:r>
              <a:rPr lang="en-US"/>
              <a:t>Click to edit Master title style</a:t>
            </a:r>
          </a:p>
        </p:txBody>
      </p:sp>
      <p:sp>
        <p:nvSpPr>
          <p:cNvPr id="2178052" name="Rectangle 4"/>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5" name="Rectangle 5"/>
          <p:cNvSpPr>
            <a:spLocks noGrp="1" noChangeArrowheads="1"/>
          </p:cNvSpPr>
          <p:nvPr>
            <p:ph type="dt" sz="quarter"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spcBef>
                <a:spcPct val="0"/>
              </a:spcBef>
              <a:defRPr sz="1200" b="0">
                <a:effectLst>
                  <a:outerShdw blurRad="38100" dist="38100" dir="2700000" algn="tl">
                    <a:srgbClr val="C0C0C0"/>
                  </a:outerShdw>
                </a:effectLst>
                <a:latin typeface="Arial" charset="0"/>
                <a:cs typeface="Arial" charset="0"/>
              </a:defRPr>
            </a:lvl1pPr>
          </a:lstStyle>
          <a:p>
            <a:pPr>
              <a:defRPr/>
            </a:pPr>
            <a:endParaRPr lang="en-US"/>
          </a:p>
        </p:txBody>
      </p:sp>
      <p:sp>
        <p:nvSpPr>
          <p:cNvPr id="6"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spcBef>
                <a:spcPct val="0"/>
              </a:spcBef>
              <a:defRPr sz="1200" b="0">
                <a:effectLst>
                  <a:outerShdw blurRad="38100" dist="38100" dir="2700000" algn="tl">
                    <a:srgbClr val="C0C0C0"/>
                  </a:outerShdw>
                </a:effectLst>
                <a:latin typeface="Arial" charset="0"/>
                <a:cs typeface="Arial" charset="0"/>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xfrm>
            <a:off x="6553200" y="6243638"/>
            <a:ext cx="2133600" cy="457200"/>
          </a:xfrm>
          <a:prstGeom prst="rect">
            <a:avLst/>
          </a:prstGeom>
          <a:ln/>
        </p:spPr>
        <p:txBody>
          <a:bodyPr/>
          <a:lstStyle>
            <a:lvl1pPr>
              <a:defRPr/>
            </a:lvl1pPr>
          </a:lstStyle>
          <a:p>
            <a:pPr>
              <a:defRPr/>
            </a:pP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xfrm>
            <a:off x="6553200" y="6243638"/>
            <a:ext cx="2133600" cy="457200"/>
          </a:xfrm>
          <a:prstGeom prst="rect">
            <a:avLst/>
          </a:prstGeom>
          <a:ln/>
        </p:spPr>
        <p:txBody>
          <a:bodyPr/>
          <a:lstStyle>
            <a:lvl1pPr>
              <a:defRPr/>
            </a:lvl1pPr>
          </a:lstStyle>
          <a:p>
            <a:pPr>
              <a:defRPr/>
            </a:pPr>
            <a:fld id="{73F22992-A961-4689-97D1-065849720048}"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5"/>
          <p:cNvSpPr>
            <a:spLocks noGrp="1" noChangeArrowheads="1"/>
          </p:cNvSpPr>
          <p:nvPr>
            <p:ph type="sldNum" sz="quarter" idx="10"/>
          </p:nvPr>
        </p:nvSpPr>
        <p:spPr>
          <a:xfrm>
            <a:off x="6553200" y="6243638"/>
            <a:ext cx="2133600" cy="457200"/>
          </a:xfrm>
          <a:prstGeom prst="rect">
            <a:avLst/>
          </a:prstGeom>
          <a:ln/>
        </p:spPr>
        <p:txBody>
          <a:bodyPr/>
          <a:lstStyle>
            <a:lvl1pPr>
              <a:defRPr/>
            </a:lvl1pPr>
          </a:lstStyle>
          <a:p>
            <a:pPr>
              <a:defRPr/>
            </a:pPr>
            <a:fld id="{B87B6A51-560B-4483-8179-BA91BF3552C3}" type="slidenum">
              <a:rPr lang="ar-SA"/>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xfrm>
            <a:off x="6553200" y="6243638"/>
            <a:ext cx="2133600" cy="457200"/>
          </a:xfrm>
          <a:prstGeom prst="rect">
            <a:avLst/>
          </a:prstGeom>
          <a:ln/>
        </p:spPr>
        <p:txBody>
          <a:bodyPr/>
          <a:lstStyle>
            <a:lvl1pPr>
              <a:defRPr/>
            </a:lvl1pPr>
          </a:lstStyle>
          <a:p>
            <a:pPr>
              <a:defRPr/>
            </a:pPr>
            <a:fld id="{7BF0EAF9-A13D-4C78-B7B1-CCC950664AA1}" type="slidenum">
              <a:rPr lang="ar-SA"/>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4" name="Picture 8" descr="Green"/>
          <p:cNvPicPr>
            <a:picLocks noChangeAspect="1" noChangeArrowheads="1"/>
          </p:cNvPicPr>
          <p:nvPr userDrawn="1"/>
        </p:nvPicPr>
        <p:blipFill>
          <a:blip r:embed="rId2" cstate="print"/>
          <a:srcRect b="10001"/>
          <a:stretch>
            <a:fillRect/>
          </a:stretch>
        </p:blipFill>
        <p:spPr bwMode="auto">
          <a:xfrm>
            <a:off x="0" y="0"/>
            <a:ext cx="9144000" cy="6858000"/>
          </a:xfrm>
          <a:prstGeom prst="rect">
            <a:avLst/>
          </a:prstGeom>
          <a:noFill/>
          <a:ln w="9525">
            <a:noFill/>
            <a:miter lim="800000"/>
            <a:headEnd/>
            <a:tailEnd/>
          </a:ln>
        </p:spPr>
      </p:pic>
      <p:pic>
        <p:nvPicPr>
          <p:cNvPr id="5" name="Picture 9" descr="Green"/>
          <p:cNvPicPr>
            <a:picLocks noChangeAspect="1" noChangeArrowheads="1"/>
          </p:cNvPicPr>
          <p:nvPr userDrawn="1"/>
        </p:nvPicPr>
        <p:blipFill>
          <a:blip r:embed="rId2" cstate="print"/>
          <a:srcRect b="10001"/>
          <a:stretch>
            <a:fillRect/>
          </a:stretch>
        </p:blipFill>
        <p:spPr bwMode="auto">
          <a:xfrm>
            <a:off x="0" y="0"/>
            <a:ext cx="9144000" cy="6858000"/>
          </a:xfrm>
          <a:prstGeom prst="rect">
            <a:avLst/>
          </a:prstGeom>
          <a:noFill/>
          <a:ln w="9525">
            <a:noFill/>
            <a:miter lim="800000"/>
            <a:headEnd/>
            <a:tailEnd/>
          </a:ln>
        </p:spPr>
      </p:pic>
      <p:sp>
        <p:nvSpPr>
          <p:cNvPr id="2056194" name="Rectangle 2"/>
          <p:cNvSpPr>
            <a:spLocks noGrp="1" noChangeArrowheads="1"/>
          </p:cNvSpPr>
          <p:nvPr>
            <p:ph type="ctrTitle" sz="quarter"/>
          </p:nvPr>
        </p:nvSpPr>
        <p:spPr>
          <a:xfrm>
            <a:off x="457200" y="1600200"/>
            <a:ext cx="8229600" cy="1828800"/>
          </a:xfrm>
        </p:spPr>
        <p:txBody>
          <a:bodyPr/>
          <a:lstStyle>
            <a:lvl1pPr>
              <a:defRPr sz="4400"/>
            </a:lvl1pPr>
          </a:lstStyle>
          <a:p>
            <a:r>
              <a:rPr lang="en-US"/>
              <a:t>Click to edit Master title style</a:t>
            </a:r>
          </a:p>
        </p:txBody>
      </p:sp>
      <p:sp>
        <p:nvSpPr>
          <p:cNvPr id="2056195"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6" name="Date Placeholder 5"/>
          <p:cNvSpPr>
            <a:spLocks noGrp="1" noChangeArrowheads="1"/>
          </p:cNvSpPr>
          <p:nvPr>
            <p:ph type="dt" sz="quarter"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spcBef>
                <a:spcPct val="0"/>
              </a:spcBef>
              <a:defRPr sz="1200" b="0">
                <a:solidFill>
                  <a:srgbClr val="FFFFFF"/>
                </a:solidFill>
                <a:effectLst>
                  <a:outerShdw blurRad="38100" dist="38100" dir="2700000" algn="tl">
                    <a:srgbClr val="C0C0C0"/>
                  </a:outerShdw>
                </a:effectLst>
                <a:latin typeface="Arial" charset="0"/>
                <a:cs typeface="Arial" charset="0"/>
              </a:defRPr>
            </a:lvl1pPr>
          </a:lstStyle>
          <a:p>
            <a:pPr>
              <a:defRPr/>
            </a:pPr>
            <a:endParaRPr lang="en-US"/>
          </a:p>
        </p:txBody>
      </p:sp>
      <p:sp>
        <p:nvSpPr>
          <p:cNvPr id="7" name="Footer Placeholder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spcBef>
                <a:spcPct val="0"/>
              </a:spcBef>
              <a:defRPr sz="1200" b="0">
                <a:solidFill>
                  <a:srgbClr val="FFFFFF"/>
                </a:solidFill>
                <a:effectLst>
                  <a:outerShdw blurRad="38100" dist="38100" dir="2700000" algn="tl">
                    <a:srgbClr val="C0C0C0"/>
                  </a:outerShdw>
                </a:effectLst>
                <a:latin typeface="Arial" charset="0"/>
                <a:cs typeface="Arial" charset="0"/>
              </a:defRPr>
            </a:lvl1pPr>
          </a:lstStyle>
          <a:p>
            <a:pPr>
              <a:defRPr/>
            </a:pPr>
            <a:endParaRPr lang="en-US"/>
          </a:p>
        </p:txBody>
      </p:sp>
      <p:sp>
        <p:nvSpPr>
          <p:cNvPr id="8" name="Rectangle 7"/>
          <p:cNvSpPr>
            <a:spLocks noGrp="1" noChangeArrowheads="1"/>
          </p:cNvSpPr>
          <p:nvPr>
            <p:ph type="sldNum" sz="quarter" idx="12"/>
          </p:nvPr>
        </p:nvSpPr>
        <p:spPr/>
        <p:txBody>
          <a:bodyPr/>
          <a:lstStyle>
            <a:lvl1pPr>
              <a:defRPr>
                <a:cs typeface="Alvi Nastaleeq" pitchFamily="2" charset="-78"/>
              </a:defRPr>
            </a:lvl1pPr>
          </a:lstStyle>
          <a:p>
            <a:pPr>
              <a:defRPr/>
            </a:pPr>
            <a:fld id="{1272ADAD-E4FF-429F-829C-7207F3A17C8C}" type="slidenum">
              <a:rPr lang="ar-SY"/>
              <a:pPr>
                <a:defRPr/>
              </a:pPr>
              <a:t>‹#›</a:t>
            </a:fld>
            <a:endParaRPr 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cs typeface="Alvi Nastaleeq" pitchFamily="2" charset="-78"/>
              </a:defRPr>
            </a:lvl1pPr>
          </a:lstStyle>
          <a:p>
            <a:pPr>
              <a:defRPr/>
            </a:pPr>
            <a:fld id="{93314CCE-CB44-4014-A7BA-66558B516D29}" type="slidenum">
              <a:rPr lang="ar-SY"/>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cs typeface="Alvi Nastaleeq" pitchFamily="2" charset="-78"/>
              </a:defRPr>
            </a:lvl1pPr>
          </a:lstStyle>
          <a:p>
            <a:pPr>
              <a:defRPr/>
            </a:pPr>
            <a:fld id="{147F1A2E-1FF8-44AE-88FD-C74602E9BBBB}" type="slidenum">
              <a:rPr lang="ar-SY"/>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cs typeface="Alvi Nastaleeq" pitchFamily="2" charset="-78"/>
              </a:defRPr>
            </a:lvl1pPr>
          </a:lstStyle>
          <a:p>
            <a:pPr>
              <a:defRPr/>
            </a:pPr>
            <a:fld id="{0313B1BF-FBD6-49B7-BB0B-EC5E2BA3139C}" type="slidenum">
              <a:rPr lang="ar-SY"/>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cs typeface="Alvi Nastaleeq" pitchFamily="2" charset="-78"/>
              </a:defRPr>
            </a:lvl1pPr>
          </a:lstStyle>
          <a:p>
            <a:pPr>
              <a:defRPr/>
            </a:pPr>
            <a:fld id="{543D579D-C722-47B9-B99B-DE4A2E5328DE}" type="slidenum">
              <a:rPr lang="ar-SY"/>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cs typeface="Alvi Nastaleeq" pitchFamily="2" charset="-78"/>
              </a:defRPr>
            </a:lvl1pPr>
          </a:lstStyle>
          <a:p>
            <a:pPr>
              <a:defRPr/>
            </a:pPr>
            <a:fld id="{510BE8C6-422C-498F-91EB-2C0FFF8A1566}" type="slidenum">
              <a:rPr lang="ar-SY"/>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xfrm>
            <a:off x="6553200" y="6243638"/>
            <a:ext cx="2133600" cy="457200"/>
          </a:xfrm>
          <a:prstGeom prst="rect">
            <a:avLst/>
          </a:prstGeom>
          <a:ln/>
        </p:spPr>
        <p:txBody>
          <a:bodyPr/>
          <a:lstStyle>
            <a:lvl1pPr>
              <a:defRPr/>
            </a:lvl1pPr>
          </a:lstStyle>
          <a:p>
            <a:pPr>
              <a:defRPr/>
            </a:pPr>
            <a:fld id="{E850DA86-B5F7-4947-AC53-E5094AE03157}" type="slidenum">
              <a:rPr lang="ar-SA"/>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cs typeface="Alvi Nastaleeq" pitchFamily="2" charset="-78"/>
              </a:defRPr>
            </a:lvl1pPr>
          </a:lstStyle>
          <a:p>
            <a:pPr>
              <a:defRPr/>
            </a:pPr>
            <a:fld id="{0A1E51EB-16B5-4F1E-93A0-65F55F343062}" type="slidenum">
              <a:rPr lang="ar-SY"/>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cs typeface="Alvi Nastaleeq" pitchFamily="2" charset="-78"/>
              </a:defRPr>
            </a:lvl1pPr>
          </a:lstStyle>
          <a:p>
            <a:pPr>
              <a:defRPr/>
            </a:pPr>
            <a:fld id="{0DFF34E2-E0E1-4EFA-B48C-BA9598F025CB}" type="slidenum">
              <a:rPr lang="ar-SY"/>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cs typeface="Alvi Nastaleeq" pitchFamily="2" charset="-78"/>
              </a:defRPr>
            </a:lvl1pPr>
          </a:lstStyle>
          <a:p>
            <a:pPr>
              <a:defRPr/>
            </a:pPr>
            <a:fld id="{73E8E69F-364E-4483-9BA2-3DB188501445}" type="slidenum">
              <a:rPr lang="ar-SY"/>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cs typeface="Alvi Nastaleeq" pitchFamily="2" charset="-78"/>
              </a:defRPr>
            </a:lvl1pPr>
          </a:lstStyle>
          <a:p>
            <a:pPr>
              <a:defRPr/>
            </a:pPr>
            <a:fld id="{C0384EFE-62CC-4069-9222-FAA4EEECFF19}" type="slidenum">
              <a:rPr lang="ar-SY"/>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cs typeface="Alvi Nastaleeq" pitchFamily="2" charset="-78"/>
              </a:defRPr>
            </a:lvl1pPr>
          </a:lstStyle>
          <a:p>
            <a:pPr>
              <a:defRPr/>
            </a:pPr>
            <a:fld id="{251A46C3-40CC-4110-80A9-167A9C6FA950}" type="slidenum">
              <a:rPr lang="ar-SY"/>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cs typeface="Alvi Nastaleeq" pitchFamily="2" charset="-78"/>
              </a:defRPr>
            </a:lvl1pPr>
          </a:lstStyle>
          <a:p>
            <a:pPr>
              <a:defRPr/>
            </a:pPr>
            <a:fld id="{74688930-FBA6-4BE8-B3AE-C2FE8E494247}" type="slidenum">
              <a:rPr lang="ar-SY"/>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xfrm>
            <a:off x="6553200" y="6243638"/>
            <a:ext cx="2133600" cy="457200"/>
          </a:xfrm>
          <a:prstGeom prst="rect">
            <a:avLst/>
          </a:prstGeom>
          <a:ln/>
        </p:spPr>
        <p:txBody>
          <a:bodyPr/>
          <a:lstStyle>
            <a:lvl1pPr>
              <a:defRPr/>
            </a:lvl1pPr>
          </a:lstStyle>
          <a:p>
            <a:pPr>
              <a:defRPr/>
            </a:pP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xfrm>
            <a:off x="6553200" y="6243638"/>
            <a:ext cx="2133600" cy="457200"/>
          </a:xfrm>
          <a:prstGeom prst="rect">
            <a:avLst/>
          </a:prstGeom>
          <a:ln/>
        </p:spPr>
        <p:txBody>
          <a:bodyPr/>
          <a:lstStyle>
            <a:lvl1pPr>
              <a:defRPr/>
            </a:lvl1pPr>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xfrm>
            <a:off x="6553200" y="6243638"/>
            <a:ext cx="2133600" cy="457200"/>
          </a:xfrm>
          <a:prstGeom prst="rect">
            <a:avLst/>
          </a:prstGeom>
          <a:ln/>
        </p:spPr>
        <p:txBody>
          <a:bodyPr/>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xfrm>
            <a:off x="6553200" y="6243638"/>
            <a:ext cx="2133600" cy="457200"/>
          </a:xfrm>
          <a:prstGeom prst="rect">
            <a:avLst/>
          </a:prstGeom>
          <a:ln/>
        </p:spPr>
        <p:txBody>
          <a:bodyPr/>
          <a:lstStyle>
            <a:lvl1pPr>
              <a:defRPr/>
            </a:lvl1pPr>
          </a:lstStyle>
          <a:p>
            <a:pPr>
              <a:defRPr/>
            </a:pPr>
            <a:fld id="{28A40AC3-956F-4280-BCC4-131EBF77F82D}"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xfrm>
            <a:off x="6553200" y="6243638"/>
            <a:ext cx="2133600" cy="457200"/>
          </a:xfrm>
          <a:prstGeom prst="rect">
            <a:avLst/>
          </a:prstGeom>
          <a:ln/>
        </p:spPr>
        <p:txBody>
          <a:bodyPr/>
          <a:lstStyle>
            <a:lvl1pPr>
              <a:defRPr/>
            </a:lvl1pPr>
          </a:lstStyle>
          <a:p>
            <a:pPr>
              <a:defRPr/>
            </a:pPr>
            <a:fld id="{5BA04171-D81B-40E9-9BC7-FC6FE4B1D416}"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xfrm>
            <a:off x="6553200" y="6243638"/>
            <a:ext cx="2133600" cy="457200"/>
          </a:xfrm>
          <a:prstGeom prst="rect">
            <a:avLst/>
          </a:prstGeom>
          <a:ln/>
        </p:spPr>
        <p:txBody>
          <a:bodyPr/>
          <a:lstStyle>
            <a:lvl1pPr>
              <a:defRPr/>
            </a:lvl1pPr>
          </a:lstStyle>
          <a:p>
            <a:pPr>
              <a:defRPr/>
            </a:pPr>
            <a:fld id="{A544816A-2E42-4783-8A3F-52C1362650DA}"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xfrm>
            <a:off x="6553200" y="6243638"/>
            <a:ext cx="2133600" cy="457200"/>
          </a:xfrm>
          <a:prstGeom prst="rect">
            <a:avLst/>
          </a:prstGeom>
          <a:ln/>
        </p:spPr>
        <p:txBody>
          <a:bodyPr/>
          <a:lstStyle>
            <a:lvl1pPr>
              <a:defRPr/>
            </a:lvl1pPr>
          </a:lstStyle>
          <a:p>
            <a:pPr>
              <a:defRPr/>
            </a:pPr>
            <a:fld id="{3448F5A3-11EF-4FFC-A2A9-C78F020E3616}"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3.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2.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00"/>
            </a:gs>
            <a:gs pos="100000">
              <a:srgbClr val="4C0026"/>
            </a:gs>
          </a:gsLst>
          <a:lin ang="5400000" scaled="1"/>
        </a:gradFill>
        <a:effectLst/>
      </p:bgPr>
    </p:bg>
    <p:spTree>
      <p:nvGrpSpPr>
        <p:cNvPr id="1" name=""/>
        <p:cNvGrpSpPr/>
        <p:nvPr/>
      </p:nvGrpSpPr>
      <p:grpSpPr>
        <a:xfrm>
          <a:off x="0" y="0"/>
          <a:ext cx="0" cy="0"/>
          <a:chOff x="0" y="0"/>
          <a:chExt cx="0" cy="0"/>
        </a:xfrm>
      </p:grpSpPr>
      <p:pic>
        <p:nvPicPr>
          <p:cNvPr id="1026" name="Picture 7" descr="Green"/>
          <p:cNvPicPr>
            <a:picLocks noChangeAspect="1" noChangeArrowheads="1"/>
          </p:cNvPicPr>
          <p:nvPr/>
        </p:nvPicPr>
        <p:blipFill>
          <a:blip r:embed="rId15" cstate="print"/>
          <a:srcRect l="6250" t="5624" r="5167" b="14651"/>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457200" y="277813"/>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4278" r:id="rId1"/>
    <p:sldLayoutId id="2147484266" r:id="rId2"/>
    <p:sldLayoutId id="2147484267" r:id="rId3"/>
    <p:sldLayoutId id="2147484268" r:id="rId4"/>
    <p:sldLayoutId id="2147484269" r:id="rId5"/>
    <p:sldLayoutId id="2147484270" r:id="rId6"/>
    <p:sldLayoutId id="2147484271" r:id="rId7"/>
    <p:sldLayoutId id="2147484272" r:id="rId8"/>
    <p:sldLayoutId id="2147484273" r:id="rId9"/>
    <p:sldLayoutId id="2147484274" r:id="rId10"/>
    <p:sldLayoutId id="2147484275" r:id="rId11"/>
    <p:sldLayoutId id="2147484276" r:id="rId12"/>
    <p:sldLayoutId id="2147484277" r:id="rId13"/>
  </p:sldLayoutIdLst>
  <p:timing>
    <p:tnLst>
      <p:par>
        <p:cTn id="1" dur="indefinite" restart="never" nodeType="tmRoot"/>
      </p:par>
    </p:tnLst>
  </p:timing>
  <p:hf hdr="0" ftr="0" dt="0"/>
  <p:txStyles>
    <p:titleStyle>
      <a:lvl1pPr algn="ctr" rtl="1" eaLnBrk="0" fontAlgn="base" hangingPunct="0">
        <a:spcBef>
          <a:spcPct val="0"/>
        </a:spcBef>
        <a:spcAft>
          <a:spcPct val="0"/>
        </a:spcAft>
        <a:defRPr sz="4000">
          <a:solidFill>
            <a:schemeClr val="tx1"/>
          </a:solidFill>
          <a:latin typeface="+mj-lt"/>
          <a:ea typeface="+mj-ea"/>
          <a:cs typeface="+mj-cs"/>
        </a:defRPr>
      </a:lvl1pPr>
      <a:lvl2pPr algn="ctr" rtl="1" eaLnBrk="0" fontAlgn="base" hangingPunct="0">
        <a:spcBef>
          <a:spcPct val="0"/>
        </a:spcBef>
        <a:spcAft>
          <a:spcPct val="0"/>
        </a:spcAft>
        <a:defRPr sz="4000">
          <a:solidFill>
            <a:schemeClr val="tx1"/>
          </a:solidFill>
          <a:latin typeface="Tahoma" pitchFamily="34" charset="0"/>
          <a:cs typeface="Nafees Web Naskh" pitchFamily="2" charset="-78"/>
        </a:defRPr>
      </a:lvl2pPr>
      <a:lvl3pPr algn="ctr" rtl="1" eaLnBrk="0" fontAlgn="base" hangingPunct="0">
        <a:spcBef>
          <a:spcPct val="0"/>
        </a:spcBef>
        <a:spcAft>
          <a:spcPct val="0"/>
        </a:spcAft>
        <a:defRPr sz="4000">
          <a:solidFill>
            <a:schemeClr val="tx1"/>
          </a:solidFill>
          <a:latin typeface="Tahoma" pitchFamily="34" charset="0"/>
          <a:cs typeface="Nafees Web Naskh" pitchFamily="2" charset="-78"/>
        </a:defRPr>
      </a:lvl3pPr>
      <a:lvl4pPr algn="ctr" rtl="1" eaLnBrk="0" fontAlgn="base" hangingPunct="0">
        <a:spcBef>
          <a:spcPct val="0"/>
        </a:spcBef>
        <a:spcAft>
          <a:spcPct val="0"/>
        </a:spcAft>
        <a:defRPr sz="4000">
          <a:solidFill>
            <a:schemeClr val="tx1"/>
          </a:solidFill>
          <a:latin typeface="Tahoma" pitchFamily="34" charset="0"/>
          <a:cs typeface="Nafees Web Naskh" pitchFamily="2" charset="-78"/>
        </a:defRPr>
      </a:lvl4pPr>
      <a:lvl5pPr algn="ctr" rtl="1" eaLnBrk="0" fontAlgn="base" hangingPunct="0">
        <a:spcBef>
          <a:spcPct val="0"/>
        </a:spcBef>
        <a:spcAft>
          <a:spcPct val="0"/>
        </a:spcAft>
        <a:defRPr sz="4000">
          <a:solidFill>
            <a:schemeClr val="tx1"/>
          </a:solidFill>
          <a:latin typeface="Tahoma" pitchFamily="34" charset="0"/>
          <a:cs typeface="Nafees Web Naskh" pitchFamily="2" charset="-78"/>
        </a:defRPr>
      </a:lvl5pPr>
      <a:lvl6pPr marL="457200" algn="ctr" rtl="1" fontAlgn="base">
        <a:spcBef>
          <a:spcPct val="0"/>
        </a:spcBef>
        <a:spcAft>
          <a:spcPct val="0"/>
        </a:spcAft>
        <a:defRPr sz="4000">
          <a:solidFill>
            <a:schemeClr val="tx1"/>
          </a:solidFill>
          <a:latin typeface="Tahoma" pitchFamily="34" charset="0"/>
          <a:cs typeface="Nafees Web Naskh" pitchFamily="2" charset="-78"/>
        </a:defRPr>
      </a:lvl6pPr>
      <a:lvl7pPr marL="914400" algn="ctr" rtl="1" fontAlgn="base">
        <a:spcBef>
          <a:spcPct val="0"/>
        </a:spcBef>
        <a:spcAft>
          <a:spcPct val="0"/>
        </a:spcAft>
        <a:defRPr sz="4000">
          <a:solidFill>
            <a:schemeClr val="tx1"/>
          </a:solidFill>
          <a:latin typeface="Tahoma" pitchFamily="34" charset="0"/>
          <a:cs typeface="Nafees Web Naskh" pitchFamily="2" charset="-78"/>
        </a:defRPr>
      </a:lvl7pPr>
      <a:lvl8pPr marL="1371600" algn="ctr" rtl="1" fontAlgn="base">
        <a:spcBef>
          <a:spcPct val="0"/>
        </a:spcBef>
        <a:spcAft>
          <a:spcPct val="0"/>
        </a:spcAft>
        <a:defRPr sz="4000">
          <a:solidFill>
            <a:schemeClr val="tx1"/>
          </a:solidFill>
          <a:latin typeface="Tahoma" pitchFamily="34" charset="0"/>
          <a:cs typeface="Nafees Web Naskh" pitchFamily="2" charset="-78"/>
        </a:defRPr>
      </a:lvl8pPr>
      <a:lvl9pPr marL="1828800" algn="ctr" rtl="1" fontAlgn="base">
        <a:spcBef>
          <a:spcPct val="0"/>
        </a:spcBef>
        <a:spcAft>
          <a:spcPct val="0"/>
        </a:spcAft>
        <a:defRPr sz="4000">
          <a:solidFill>
            <a:schemeClr val="tx1"/>
          </a:solidFill>
          <a:latin typeface="Tahoma" pitchFamily="34" charset="0"/>
          <a:cs typeface="Nafees Web Naskh" pitchFamily="2" charset="-78"/>
        </a:defRPr>
      </a:lvl9pPr>
    </p:titleStyle>
    <p:bodyStyle>
      <a:lvl1pPr marL="577850" indent="-577850" algn="r" rtl="1" eaLnBrk="0" fontAlgn="base" hangingPunct="0">
        <a:spcBef>
          <a:spcPct val="20000"/>
        </a:spcBef>
        <a:spcAft>
          <a:spcPct val="0"/>
        </a:spcAft>
        <a:buClr>
          <a:srgbClr val="FFFFFF"/>
        </a:buClr>
        <a:buSzPct val="90000"/>
        <a:buFont typeface="Wingdings" pitchFamily="2" charset="2"/>
        <a:buChar char="×"/>
        <a:defRPr sz="3200">
          <a:solidFill>
            <a:srgbClr val="FFFF00"/>
          </a:solidFill>
          <a:latin typeface="+mn-lt"/>
          <a:ea typeface="+mn-ea"/>
          <a:cs typeface="+mn-cs"/>
        </a:defRPr>
      </a:lvl1pPr>
      <a:lvl2pPr marL="1025525" indent="-285750" algn="r" rtl="1" eaLnBrk="0" fontAlgn="base" hangingPunct="0">
        <a:spcBef>
          <a:spcPct val="20000"/>
        </a:spcBef>
        <a:spcAft>
          <a:spcPct val="0"/>
        </a:spcAft>
        <a:buChar char="–"/>
        <a:defRPr sz="2800">
          <a:solidFill>
            <a:srgbClr val="FFFF00"/>
          </a:solidFill>
          <a:latin typeface="+mn-lt"/>
          <a:cs typeface="+mn-cs"/>
        </a:defRPr>
      </a:lvl2pPr>
      <a:lvl3pPr marL="1368425" indent="-228600" algn="r" rtl="1" eaLnBrk="0" fontAlgn="base" hangingPunct="0">
        <a:spcBef>
          <a:spcPct val="20000"/>
        </a:spcBef>
        <a:spcAft>
          <a:spcPct val="0"/>
        </a:spcAft>
        <a:buClr>
          <a:schemeClr val="accent2"/>
        </a:buClr>
        <a:buSzPct val="90000"/>
        <a:buFont typeface="Wingdings" pitchFamily="2" charset="2"/>
        <a:buBlip>
          <a:blip r:embed="rId16"/>
        </a:buBlip>
        <a:defRPr sz="2400">
          <a:solidFill>
            <a:srgbClr val="FFFF00"/>
          </a:solidFill>
          <a:latin typeface="+mn-lt"/>
          <a:cs typeface="+mn-cs"/>
        </a:defRPr>
      </a:lvl3pPr>
      <a:lvl4pPr marL="1711325" indent="-228600" algn="r" rtl="1" eaLnBrk="0" fontAlgn="base" hangingPunct="0">
        <a:spcBef>
          <a:spcPct val="20000"/>
        </a:spcBef>
        <a:spcAft>
          <a:spcPct val="0"/>
        </a:spcAft>
        <a:buChar char="–"/>
        <a:defRPr sz="2000">
          <a:solidFill>
            <a:srgbClr val="FFFF00"/>
          </a:solidFill>
          <a:latin typeface="+mn-lt"/>
          <a:cs typeface="+mn-cs"/>
        </a:defRPr>
      </a:lvl4pPr>
      <a:lvl5pPr marL="2057400" indent="-228600" algn="r" rtl="1" eaLnBrk="0" fontAlgn="base" hangingPunct="0">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5pPr>
      <a:lvl6pPr marL="2514600" indent="-228600" algn="r" rtl="1" fontAlgn="base">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6pPr>
      <a:lvl7pPr marL="2971800" indent="-228600" algn="r" rtl="1" fontAlgn="base">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7pPr>
      <a:lvl8pPr marL="3429000" indent="-228600" algn="r" rtl="1" fontAlgn="base">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8pPr>
      <a:lvl9pPr marL="3886200" indent="-228600" algn="r" rtl="1" fontAlgn="base">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00"/>
            </a:gs>
            <a:gs pos="100000">
              <a:srgbClr val="4C0026"/>
            </a:gs>
          </a:gsLst>
          <a:lin ang="5400000" scaled="1"/>
        </a:gradFill>
        <a:effectLst/>
      </p:bgPr>
    </p:bg>
    <p:spTree>
      <p:nvGrpSpPr>
        <p:cNvPr id="1" name=""/>
        <p:cNvGrpSpPr/>
        <p:nvPr/>
      </p:nvGrpSpPr>
      <p:grpSpPr>
        <a:xfrm>
          <a:off x="0" y="0"/>
          <a:ext cx="0" cy="0"/>
          <a:chOff x="0" y="0"/>
          <a:chExt cx="0" cy="0"/>
        </a:xfrm>
      </p:grpSpPr>
      <p:pic>
        <p:nvPicPr>
          <p:cNvPr id="2050" name="Picture 8" descr="Green"/>
          <p:cNvPicPr>
            <a:picLocks noChangeAspect="1" noChangeArrowheads="1"/>
          </p:cNvPicPr>
          <p:nvPr userDrawn="1"/>
        </p:nvPicPr>
        <p:blipFill>
          <a:blip r:embed="rId14" cstate="print"/>
          <a:srcRect b="10001"/>
          <a:stretch>
            <a:fillRect/>
          </a:stretch>
        </p:blipFill>
        <p:spPr bwMode="auto">
          <a:xfrm>
            <a:off x="0" y="0"/>
            <a:ext cx="9144000" cy="6858000"/>
          </a:xfrm>
          <a:prstGeom prst="rect">
            <a:avLst/>
          </a:prstGeom>
          <a:noFill/>
          <a:ln w="9525">
            <a:noFill/>
            <a:miter lim="800000"/>
            <a:headEnd/>
            <a:tailEnd/>
          </a:ln>
        </p:spPr>
      </p:pic>
      <p:sp>
        <p:nvSpPr>
          <p:cNvPr id="2051" name="Rectangle 2"/>
          <p:cNvSpPr>
            <a:spLocks noGrp="1" noChangeArrowheads="1"/>
          </p:cNvSpPr>
          <p:nvPr>
            <p:ph type="title"/>
          </p:nvPr>
        </p:nvSpPr>
        <p:spPr bwMode="auto">
          <a:xfrm>
            <a:off x="457200" y="277813"/>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5171"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5172" name="Rectangle 4"/>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b="0">
                <a:solidFill>
                  <a:srgbClr val="FFFFFF"/>
                </a:solidFill>
                <a:effectLst>
                  <a:outerShdw blurRad="38100" dist="38100" dir="2700000" algn="tl">
                    <a:srgbClr val="C0C0C0"/>
                  </a:outerShdw>
                </a:effectLst>
                <a:latin typeface="Arial" charset="0"/>
                <a:cs typeface="Arial" charset="0"/>
              </a:defRPr>
            </a:lvl1pPr>
          </a:lstStyle>
          <a:p>
            <a:pPr>
              <a:defRPr/>
            </a:pPr>
            <a:fld id="{332EC7E0-8826-4F88-9B1F-E360E6847518}" type="slidenum">
              <a:rPr lang="ar-SY"/>
              <a:pPr>
                <a:defRPr/>
              </a:pPr>
              <a:t>‹#›</a:t>
            </a:fld>
            <a:endParaRPr lang="en-US"/>
          </a:p>
        </p:txBody>
      </p:sp>
    </p:spTree>
  </p:cSld>
  <p:clrMap bg1="dk2" tx1="lt1" bg2="dk1" tx2="lt2" accent1="accent1" accent2="accent2" accent3="accent3" accent4="accent4" accent5="accent5" accent6="accent6" hlink="hlink" folHlink="folHlink"/>
  <p:sldLayoutIdLst>
    <p:sldLayoutId id="2147484279" r:id="rId1"/>
    <p:sldLayoutId id="2147484280" r:id="rId2"/>
    <p:sldLayoutId id="2147484281" r:id="rId3"/>
    <p:sldLayoutId id="2147484282" r:id="rId4"/>
    <p:sldLayoutId id="2147484283" r:id="rId5"/>
    <p:sldLayoutId id="2147484284" r:id="rId6"/>
    <p:sldLayoutId id="2147484285" r:id="rId7"/>
    <p:sldLayoutId id="2147484286" r:id="rId8"/>
    <p:sldLayoutId id="2147484287" r:id="rId9"/>
    <p:sldLayoutId id="2147484288" r:id="rId10"/>
    <p:sldLayoutId id="2147484289" r:id="rId11"/>
    <p:sldLayoutId id="2147484290" r:id="rId12"/>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51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5517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5517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5517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55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5171" grpId="0" build="p">
        <p:tmplLst>
          <p:tmpl lvl="1">
            <p:tnLst>
              <p:par>
                <p:cTn presetID="1" presetClass="entr" presetSubtype="0" fill="hold" nodeType="clickEffect">
                  <p:stCondLst>
                    <p:cond delay="0"/>
                  </p:stCondLst>
                  <p:childTnLst>
                    <p:set>
                      <p:cBhvr>
                        <p:cTn dur="1" fill="hold">
                          <p:stCondLst>
                            <p:cond delay="0"/>
                          </p:stCondLst>
                        </p:cTn>
                        <p:tgtEl>
                          <p:spTgt spid="2055171"/>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2055171"/>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2055171"/>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2055171"/>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2055171"/>
                        </p:tgtEl>
                        <p:attrNameLst>
                          <p:attrName>style.visibility</p:attrName>
                        </p:attrNameLst>
                      </p:cBhvr>
                      <p:to>
                        <p:strVal val="visible"/>
                      </p:to>
                    </p:set>
                  </p:childTnLst>
                </p:cTn>
              </p:par>
            </p:tnLst>
          </p:tmpl>
        </p:tmplLst>
      </p:bldP>
    </p:bldLst>
  </p:timing>
  <p:txStyles>
    <p:titleStyle>
      <a:lvl1pPr algn="ctr" rtl="1" eaLnBrk="0" fontAlgn="base" hangingPunct="0">
        <a:spcBef>
          <a:spcPct val="0"/>
        </a:spcBef>
        <a:spcAft>
          <a:spcPct val="0"/>
        </a:spcAft>
        <a:defRPr sz="4000">
          <a:solidFill>
            <a:schemeClr val="tx1"/>
          </a:solidFill>
          <a:latin typeface="+mj-lt"/>
          <a:ea typeface="+mj-ea"/>
          <a:cs typeface="+mj-cs"/>
        </a:defRPr>
      </a:lvl1pPr>
      <a:lvl2pPr algn="ctr" rtl="1" eaLnBrk="0" fontAlgn="base" hangingPunct="0">
        <a:spcBef>
          <a:spcPct val="0"/>
        </a:spcBef>
        <a:spcAft>
          <a:spcPct val="0"/>
        </a:spcAft>
        <a:defRPr sz="4000">
          <a:solidFill>
            <a:schemeClr val="tx1"/>
          </a:solidFill>
          <a:latin typeface="Tahoma" pitchFamily="34" charset="0"/>
          <a:cs typeface="Nafees Web Naskh" pitchFamily="2" charset="-78"/>
        </a:defRPr>
      </a:lvl2pPr>
      <a:lvl3pPr algn="ctr" rtl="1" eaLnBrk="0" fontAlgn="base" hangingPunct="0">
        <a:spcBef>
          <a:spcPct val="0"/>
        </a:spcBef>
        <a:spcAft>
          <a:spcPct val="0"/>
        </a:spcAft>
        <a:defRPr sz="4000">
          <a:solidFill>
            <a:schemeClr val="tx1"/>
          </a:solidFill>
          <a:latin typeface="Tahoma" pitchFamily="34" charset="0"/>
          <a:cs typeface="Nafees Web Naskh" pitchFamily="2" charset="-78"/>
        </a:defRPr>
      </a:lvl3pPr>
      <a:lvl4pPr algn="ctr" rtl="1" eaLnBrk="0" fontAlgn="base" hangingPunct="0">
        <a:spcBef>
          <a:spcPct val="0"/>
        </a:spcBef>
        <a:spcAft>
          <a:spcPct val="0"/>
        </a:spcAft>
        <a:defRPr sz="4000">
          <a:solidFill>
            <a:schemeClr val="tx1"/>
          </a:solidFill>
          <a:latin typeface="Tahoma" pitchFamily="34" charset="0"/>
          <a:cs typeface="Nafees Web Naskh" pitchFamily="2" charset="-78"/>
        </a:defRPr>
      </a:lvl4pPr>
      <a:lvl5pPr algn="ctr" rtl="1" eaLnBrk="0" fontAlgn="base" hangingPunct="0">
        <a:spcBef>
          <a:spcPct val="0"/>
        </a:spcBef>
        <a:spcAft>
          <a:spcPct val="0"/>
        </a:spcAft>
        <a:defRPr sz="4000">
          <a:solidFill>
            <a:schemeClr val="tx1"/>
          </a:solidFill>
          <a:latin typeface="Tahoma" pitchFamily="34" charset="0"/>
          <a:cs typeface="Nafees Web Naskh" pitchFamily="2" charset="-78"/>
        </a:defRPr>
      </a:lvl5pPr>
      <a:lvl6pPr marL="457200" algn="ctr" rtl="1" fontAlgn="base">
        <a:spcBef>
          <a:spcPct val="0"/>
        </a:spcBef>
        <a:spcAft>
          <a:spcPct val="0"/>
        </a:spcAft>
        <a:defRPr sz="4000">
          <a:solidFill>
            <a:schemeClr val="tx1"/>
          </a:solidFill>
          <a:latin typeface="Tahoma" pitchFamily="34" charset="0"/>
          <a:cs typeface="Nafees Web Naskh" pitchFamily="2" charset="-78"/>
        </a:defRPr>
      </a:lvl6pPr>
      <a:lvl7pPr marL="914400" algn="ctr" rtl="1" fontAlgn="base">
        <a:spcBef>
          <a:spcPct val="0"/>
        </a:spcBef>
        <a:spcAft>
          <a:spcPct val="0"/>
        </a:spcAft>
        <a:defRPr sz="4000">
          <a:solidFill>
            <a:schemeClr val="tx1"/>
          </a:solidFill>
          <a:latin typeface="Tahoma" pitchFamily="34" charset="0"/>
          <a:cs typeface="Nafees Web Naskh" pitchFamily="2" charset="-78"/>
        </a:defRPr>
      </a:lvl7pPr>
      <a:lvl8pPr marL="1371600" algn="ctr" rtl="1" fontAlgn="base">
        <a:spcBef>
          <a:spcPct val="0"/>
        </a:spcBef>
        <a:spcAft>
          <a:spcPct val="0"/>
        </a:spcAft>
        <a:defRPr sz="4000">
          <a:solidFill>
            <a:schemeClr val="tx1"/>
          </a:solidFill>
          <a:latin typeface="Tahoma" pitchFamily="34" charset="0"/>
          <a:cs typeface="Nafees Web Naskh" pitchFamily="2" charset="-78"/>
        </a:defRPr>
      </a:lvl8pPr>
      <a:lvl9pPr marL="1828800" algn="ctr" rtl="1" fontAlgn="base">
        <a:spcBef>
          <a:spcPct val="0"/>
        </a:spcBef>
        <a:spcAft>
          <a:spcPct val="0"/>
        </a:spcAft>
        <a:defRPr sz="4000">
          <a:solidFill>
            <a:schemeClr val="tx1"/>
          </a:solidFill>
          <a:latin typeface="Tahoma" pitchFamily="34" charset="0"/>
          <a:cs typeface="Nafees Web Naskh" pitchFamily="2" charset="-78"/>
        </a:defRPr>
      </a:lvl9pPr>
    </p:titleStyle>
    <p:bodyStyle>
      <a:lvl1pPr marL="577850" indent="-577850" algn="r" rtl="1" eaLnBrk="0" fontAlgn="base" hangingPunct="0">
        <a:spcBef>
          <a:spcPct val="20000"/>
        </a:spcBef>
        <a:spcAft>
          <a:spcPct val="0"/>
        </a:spcAft>
        <a:buClr>
          <a:srgbClr val="FFFFFF"/>
        </a:buClr>
        <a:buSzPct val="90000"/>
        <a:buFont typeface="Wingdings" pitchFamily="2" charset="2"/>
        <a:buChar char="×"/>
        <a:defRPr sz="3200">
          <a:solidFill>
            <a:srgbClr val="FFFF00"/>
          </a:solidFill>
          <a:latin typeface="+mn-lt"/>
          <a:ea typeface="+mn-ea"/>
          <a:cs typeface="+mn-cs"/>
        </a:defRPr>
      </a:lvl1pPr>
      <a:lvl2pPr marL="977900" indent="-285750" algn="r" rtl="1" eaLnBrk="0" fontAlgn="base" hangingPunct="0">
        <a:spcBef>
          <a:spcPct val="20000"/>
        </a:spcBef>
        <a:spcAft>
          <a:spcPct val="0"/>
        </a:spcAft>
        <a:buChar char="–"/>
        <a:defRPr sz="2800">
          <a:solidFill>
            <a:srgbClr val="FFFF00"/>
          </a:solidFill>
          <a:latin typeface="+mn-lt"/>
          <a:cs typeface="+mn-cs"/>
        </a:defRPr>
      </a:lvl2pPr>
      <a:lvl3pPr marL="1320800" indent="-228600" algn="r" rtl="1" eaLnBrk="0" fontAlgn="base" hangingPunct="0">
        <a:spcBef>
          <a:spcPct val="20000"/>
        </a:spcBef>
        <a:spcAft>
          <a:spcPct val="0"/>
        </a:spcAft>
        <a:buClr>
          <a:schemeClr val="accent2"/>
        </a:buClr>
        <a:buSzPct val="90000"/>
        <a:buFont typeface="Wingdings" pitchFamily="2" charset="2"/>
        <a:buBlip>
          <a:blip r:embed="rId15"/>
        </a:buBlip>
        <a:defRPr sz="2400">
          <a:solidFill>
            <a:srgbClr val="FFFF00"/>
          </a:solidFill>
          <a:latin typeface="+mn-lt"/>
          <a:cs typeface="+mn-cs"/>
        </a:defRPr>
      </a:lvl3pPr>
      <a:lvl4pPr marL="1663700" indent="-228600" algn="r" rtl="1" eaLnBrk="0" fontAlgn="base" hangingPunct="0">
        <a:spcBef>
          <a:spcPct val="20000"/>
        </a:spcBef>
        <a:spcAft>
          <a:spcPct val="0"/>
        </a:spcAft>
        <a:buChar char="–"/>
        <a:defRPr sz="2000">
          <a:solidFill>
            <a:srgbClr val="FFFF00"/>
          </a:solidFill>
          <a:latin typeface="+mn-lt"/>
          <a:cs typeface="+mn-cs"/>
        </a:defRPr>
      </a:lvl4pPr>
      <a:lvl5pPr marL="2057400" indent="-228600" algn="r" rtl="1" eaLnBrk="0" fontAlgn="base" hangingPunct="0">
        <a:spcBef>
          <a:spcPct val="20000"/>
        </a:spcBef>
        <a:spcAft>
          <a:spcPct val="0"/>
        </a:spcAft>
        <a:buClr>
          <a:schemeClr val="folHlink"/>
        </a:buClr>
        <a:buSzPct val="90000"/>
        <a:buFont typeface="Wingdings" pitchFamily="2" charset="2"/>
        <a:buBlip>
          <a:blip r:embed="rId16"/>
        </a:buBlip>
        <a:defRPr sz="2000">
          <a:solidFill>
            <a:srgbClr val="FFFF00"/>
          </a:solidFill>
          <a:latin typeface="+mn-lt"/>
          <a:cs typeface="+mn-cs"/>
        </a:defRPr>
      </a:lvl5pPr>
      <a:lvl6pPr marL="2514600" indent="-228600" algn="r" rtl="1" fontAlgn="base">
        <a:spcBef>
          <a:spcPct val="20000"/>
        </a:spcBef>
        <a:spcAft>
          <a:spcPct val="0"/>
        </a:spcAft>
        <a:buClr>
          <a:schemeClr val="folHlink"/>
        </a:buClr>
        <a:buSzPct val="90000"/>
        <a:buFont typeface="Wingdings" pitchFamily="2" charset="2"/>
        <a:buBlip>
          <a:blip r:embed="rId16"/>
        </a:buBlip>
        <a:defRPr sz="2000">
          <a:solidFill>
            <a:srgbClr val="FFFF00"/>
          </a:solidFill>
          <a:latin typeface="+mn-lt"/>
          <a:cs typeface="+mn-cs"/>
        </a:defRPr>
      </a:lvl6pPr>
      <a:lvl7pPr marL="2971800" indent="-228600" algn="r" rtl="1" fontAlgn="base">
        <a:spcBef>
          <a:spcPct val="20000"/>
        </a:spcBef>
        <a:spcAft>
          <a:spcPct val="0"/>
        </a:spcAft>
        <a:buClr>
          <a:schemeClr val="folHlink"/>
        </a:buClr>
        <a:buSzPct val="90000"/>
        <a:buFont typeface="Wingdings" pitchFamily="2" charset="2"/>
        <a:buBlip>
          <a:blip r:embed="rId16"/>
        </a:buBlip>
        <a:defRPr sz="2000">
          <a:solidFill>
            <a:srgbClr val="FFFF00"/>
          </a:solidFill>
          <a:latin typeface="+mn-lt"/>
          <a:cs typeface="+mn-cs"/>
        </a:defRPr>
      </a:lvl7pPr>
      <a:lvl8pPr marL="3429000" indent="-228600" algn="r" rtl="1" fontAlgn="base">
        <a:spcBef>
          <a:spcPct val="20000"/>
        </a:spcBef>
        <a:spcAft>
          <a:spcPct val="0"/>
        </a:spcAft>
        <a:buClr>
          <a:schemeClr val="folHlink"/>
        </a:buClr>
        <a:buSzPct val="90000"/>
        <a:buFont typeface="Wingdings" pitchFamily="2" charset="2"/>
        <a:buBlip>
          <a:blip r:embed="rId16"/>
        </a:buBlip>
        <a:defRPr sz="2000">
          <a:solidFill>
            <a:srgbClr val="FFFF00"/>
          </a:solidFill>
          <a:latin typeface="+mn-lt"/>
          <a:cs typeface="+mn-cs"/>
        </a:defRPr>
      </a:lvl8pPr>
      <a:lvl9pPr marL="3886200" indent="-228600" algn="r" rtl="1" fontAlgn="base">
        <a:spcBef>
          <a:spcPct val="20000"/>
        </a:spcBef>
        <a:spcAft>
          <a:spcPct val="0"/>
        </a:spcAft>
        <a:buClr>
          <a:schemeClr val="folHlink"/>
        </a:buClr>
        <a:buSzPct val="90000"/>
        <a:buFont typeface="Wingdings" pitchFamily="2" charset="2"/>
        <a:buBlip>
          <a:blip r:embed="rId16"/>
        </a:buBlip>
        <a:defRPr sz="2000">
          <a:solidFill>
            <a:srgbClr val="FFFF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6.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429000" y="76200"/>
            <a:ext cx="2514600" cy="1403350"/>
          </a:xfrm>
          <a:prstGeom prst="rect">
            <a:avLst/>
          </a:prstGeom>
          <a:noFill/>
          <a:ln w="9525" algn="ctr">
            <a:noFill/>
            <a:miter lim="800000"/>
            <a:headEnd/>
            <a:tailEnd/>
          </a:ln>
        </p:spPr>
        <p:txBody>
          <a:bodyPr>
            <a:spAutoFit/>
          </a:bodyPr>
          <a:lstStyle/>
          <a:p>
            <a:pPr algn="ctr"/>
            <a:r>
              <a:rPr lang="en-US" sz="8600">
                <a:latin typeface="Alvi Nastaleeq" pitchFamily="2" charset="-78"/>
                <a:sym typeface="AGA Arabesque" pitchFamily="2" charset="2"/>
              </a:rPr>
              <a:t></a:t>
            </a:r>
          </a:p>
        </p:txBody>
      </p:sp>
      <p:sp>
        <p:nvSpPr>
          <p:cNvPr id="5" name="Rectangle 3"/>
          <p:cNvSpPr>
            <a:spLocks noGrp="1" noChangeArrowheads="1"/>
          </p:cNvSpPr>
          <p:nvPr>
            <p:ph type="ctrTitle" idx="4294967295"/>
          </p:nvPr>
        </p:nvSpPr>
        <p:spPr>
          <a:xfrm>
            <a:off x="0" y="2667000"/>
            <a:ext cx="9144000" cy="1828800"/>
          </a:xfrm>
        </p:spPr>
        <p:txBody>
          <a:bodyPr/>
          <a:lstStyle/>
          <a:p>
            <a:pPr eaLnBrk="1" hangingPunct="1"/>
            <a:r>
              <a:rPr lang="en-US" sz="2000" i="1" dirty="0" smtClean="0">
                <a:solidFill>
                  <a:srgbClr val="FFFF00"/>
                </a:solidFill>
                <a:cs typeface="Tahoma" pitchFamily="34" charset="0"/>
              </a:rPr>
              <a:t/>
            </a:r>
            <a:br>
              <a:rPr lang="en-US" sz="2000" i="1" dirty="0" smtClean="0">
                <a:solidFill>
                  <a:srgbClr val="FFFF00"/>
                </a:solidFill>
                <a:cs typeface="Tahoma" pitchFamily="34" charset="0"/>
              </a:rPr>
            </a:br>
            <a:r>
              <a:rPr lang="en-US" sz="4400" b="1" dirty="0" smtClean="0">
                <a:solidFill>
                  <a:srgbClr val="FFFF00"/>
                </a:solidFill>
                <a:cs typeface="Tahoma" pitchFamily="34" charset="0"/>
              </a:rPr>
              <a:t>Let’s Understand the Qur’an </a:t>
            </a:r>
            <a:br>
              <a:rPr lang="en-US" sz="4400" b="1" dirty="0" smtClean="0">
                <a:solidFill>
                  <a:srgbClr val="FFFF00"/>
                </a:solidFill>
                <a:cs typeface="Tahoma" pitchFamily="34" charset="0"/>
              </a:rPr>
            </a:br>
            <a:r>
              <a:rPr lang="en-US" sz="4400" dirty="0" smtClean="0">
                <a:solidFill>
                  <a:srgbClr val="FFFF00"/>
                </a:solidFill>
                <a:cs typeface="Tahoma" pitchFamily="34" charset="0"/>
              </a:rPr>
              <a:t/>
            </a:r>
            <a:br>
              <a:rPr lang="en-US" sz="4400" dirty="0" smtClean="0">
                <a:solidFill>
                  <a:srgbClr val="FFFF00"/>
                </a:solidFill>
                <a:cs typeface="Tahoma" pitchFamily="34" charset="0"/>
              </a:rPr>
            </a:br>
            <a:r>
              <a:rPr lang="en-US" b="1" dirty="0" smtClean="0">
                <a:solidFill>
                  <a:srgbClr val="FFFFFF"/>
                </a:solidFill>
                <a:cs typeface="Tahoma" pitchFamily="34" charset="0"/>
              </a:rPr>
              <a:t>Lesson -12a</a:t>
            </a:r>
            <a:br>
              <a:rPr lang="en-US" b="1" dirty="0" smtClean="0">
                <a:solidFill>
                  <a:srgbClr val="FFFFFF"/>
                </a:solidFill>
                <a:cs typeface="Tahoma" pitchFamily="34" charset="0"/>
              </a:rPr>
            </a:br>
            <a:r>
              <a:rPr lang="en-US" sz="2400" dirty="0" smtClean="0">
                <a:solidFill>
                  <a:srgbClr val="FFFF00"/>
                </a:solidFill>
                <a:cs typeface="Tahoma" pitchFamily="34" charset="0"/>
              </a:rPr>
              <a:t/>
            </a:r>
            <a:br>
              <a:rPr lang="en-US" sz="2400" dirty="0" smtClean="0">
                <a:solidFill>
                  <a:srgbClr val="FFFF00"/>
                </a:solidFill>
                <a:cs typeface="Tahoma" pitchFamily="34" charset="0"/>
              </a:rPr>
            </a:br>
            <a:r>
              <a:rPr lang="en-US" sz="2400" dirty="0" smtClean="0">
                <a:solidFill>
                  <a:srgbClr val="FFFF00"/>
                </a:solidFill>
                <a:cs typeface="Tahoma" pitchFamily="34" charset="0"/>
              </a:rPr>
              <a:t/>
            </a:r>
            <a:br>
              <a:rPr lang="en-US" sz="2400" dirty="0" smtClean="0">
                <a:solidFill>
                  <a:srgbClr val="FFFF00"/>
                </a:solidFill>
                <a:cs typeface="Tahoma" pitchFamily="34" charset="0"/>
              </a:rPr>
            </a:br>
            <a:endParaRPr lang="en-US" sz="2400" dirty="0" smtClean="0">
              <a:solidFill>
                <a:srgbClr val="FFFF00"/>
              </a:solidFill>
              <a:cs typeface="Tahoma" pitchFamily="34" charset="0"/>
            </a:endParaRPr>
          </a:p>
        </p:txBody>
      </p:sp>
      <p:sp>
        <p:nvSpPr>
          <p:cNvPr id="6" name="Rectangle 4"/>
          <p:cNvSpPr>
            <a:spLocks noGrp="1" noChangeArrowheads="1"/>
          </p:cNvSpPr>
          <p:nvPr>
            <p:ph type="subTitle" idx="4294967295"/>
          </p:nvPr>
        </p:nvSpPr>
        <p:spPr>
          <a:xfrm>
            <a:off x="1371600" y="5105400"/>
            <a:ext cx="6400800" cy="1143000"/>
          </a:xfrm>
        </p:spPr>
        <p:txBody>
          <a:bodyPr/>
          <a:lstStyle/>
          <a:p>
            <a:pPr marL="0" indent="0" algn="ctr" eaLnBrk="1" hangingPunct="1">
              <a:spcBef>
                <a:spcPct val="0"/>
              </a:spcBef>
              <a:buClrTx/>
              <a:buSzTx/>
              <a:buFont typeface="Wingdings" pitchFamily="2" charset="2"/>
              <a:buNone/>
            </a:pPr>
            <a:r>
              <a:rPr lang="en-US" sz="2800" dirty="0" smtClean="0">
                <a:cs typeface="Tahoma" pitchFamily="34" charset="0"/>
              </a:rPr>
              <a:t>Dr. Abdulazeez Abdulraheem</a:t>
            </a:r>
            <a:br>
              <a:rPr lang="en-US" sz="2800" dirty="0" smtClean="0">
                <a:cs typeface="Tahoma" pitchFamily="34" charset="0"/>
              </a:rPr>
            </a:br>
            <a:r>
              <a:rPr lang="en-US" b="1" u="sng" dirty="0" smtClean="0">
                <a:solidFill>
                  <a:schemeClr val="accent1">
                    <a:lumMod val="20000"/>
                    <a:lumOff val="80000"/>
                  </a:schemeClr>
                </a:solidFill>
                <a:cs typeface="Tahoma" pitchFamily="34" charset="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236995" name="Group 3"/>
          <p:cNvGraphicFramePr>
            <a:graphicFrameLocks noGrp="1"/>
          </p:cNvGraphicFramePr>
          <p:nvPr/>
        </p:nvGraphicFramePr>
        <p:xfrm>
          <a:off x="152400" y="152400"/>
          <a:ext cx="8763000" cy="2438400"/>
        </p:xfrm>
        <a:graphic>
          <a:graphicData uri="http://schemas.openxmlformats.org/drawingml/2006/table">
            <a:tbl>
              <a:tblPr rtl="1"/>
              <a:tblGrid>
                <a:gridCol w="2286000"/>
                <a:gridCol w="2133600"/>
                <a:gridCol w="2171700"/>
                <a:gridCol w="21717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قُلْ</a:t>
                      </a:r>
                    </a:p>
                  </a:txBody>
                  <a:tcPr anchor="b"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أَعُوذُ</a:t>
                      </a:r>
                      <a:endParaRPr kumimoji="0" lang="en-US"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بِرَبِّ</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(1)</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Say, </a:t>
                      </a:r>
                    </a:p>
                  </a:txBody>
                  <a:tcPr anchor="ctr"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 seek refuge</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 the Lord</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(of) mankind,</a:t>
                      </a:r>
                    </a:p>
                  </a:txBody>
                  <a:tcPr anchor="ctr"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r>
            </a:tbl>
          </a:graphicData>
        </a:graphic>
      </p:graphicFrame>
      <p:sp>
        <p:nvSpPr>
          <p:cNvPr id="26644" name="Text Box 20"/>
          <p:cNvSpPr txBox="1">
            <a:spLocks noChangeArrowheads="1"/>
          </p:cNvSpPr>
          <p:nvPr/>
        </p:nvSpPr>
        <p:spPr bwMode="auto">
          <a:xfrm>
            <a:off x="2667000" y="2492375"/>
            <a:ext cx="1447800" cy="457200"/>
          </a:xfrm>
          <a:prstGeom prst="rect">
            <a:avLst/>
          </a:prstGeom>
          <a:noFill/>
          <a:ln w="9525">
            <a:noFill/>
            <a:miter lim="800000"/>
            <a:headEnd/>
            <a:tailEnd/>
          </a:ln>
        </p:spPr>
        <p:txBody>
          <a:bodyPr>
            <a:spAutoFit/>
          </a:bodyPr>
          <a:lstStyle/>
          <a:p>
            <a:pPr algn="ctr"/>
            <a:r>
              <a:rPr lang="ar-SA" sz="2400">
                <a:latin typeface="Times New Roman" pitchFamily="18" charset="0"/>
                <a:cs typeface="Times New Roman" pitchFamily="18" charset="0"/>
              </a:rPr>
              <a:t>ر ب ب</a:t>
            </a:r>
            <a:endParaRPr lang="en-US" sz="2400">
              <a:latin typeface="Times New Roman" pitchFamily="18" charset="0"/>
              <a:cs typeface="Times New Roman" pitchFamily="18" charset="0"/>
            </a:endParaRPr>
          </a:p>
        </p:txBody>
      </p:sp>
      <p:graphicFrame>
        <p:nvGraphicFramePr>
          <p:cNvPr id="1237013" name="Group 21"/>
          <p:cNvGraphicFramePr>
            <a:graphicFrameLocks noGrp="1"/>
          </p:cNvGraphicFramePr>
          <p:nvPr/>
        </p:nvGraphicFramePr>
        <p:xfrm>
          <a:off x="1524000" y="3140075"/>
          <a:ext cx="6400800" cy="3749040"/>
        </p:xfrm>
        <a:graphic>
          <a:graphicData uri="http://schemas.openxmlformats.org/drawingml/2006/table">
            <a:tbl>
              <a:tblPr/>
              <a:tblGrid>
                <a:gridCol w="3521075"/>
                <a:gridCol w="2879725"/>
              </a:tblGrid>
              <a:tr h="1066800">
                <a:tc>
                  <a:txBody>
                    <a:bodyPr/>
                    <a:lstStyle/>
                    <a:p>
                      <a:pPr marL="0" marR="0" lvl="0" indent="0" algn="ctr" defTabSz="914400" rtl="0"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7200" b="1" i="0" u="none" strike="noStrike" cap="none" normalizeH="0" baseline="0" dirty="0" smtClean="0">
                          <a:ln>
                            <a:noFill/>
                          </a:ln>
                          <a:solidFill>
                            <a:schemeClr val="tx1"/>
                          </a:solidFill>
                          <a:effectLst/>
                          <a:latin typeface="Tahoma" pitchFamily="34" charset="0"/>
                          <a:cs typeface="Tahoma" pitchFamily="34" charset="0"/>
                        </a:rPr>
                        <a:t>Man</a:t>
                      </a:r>
                    </a:p>
                  </a:txBody>
                  <a:tcPr anchor="ctr" horzOverflow="overflow">
                    <a:lnL cap="flat">
                      <a:noFill/>
                    </a:lnL>
                    <a:lnR>
                      <a:noFill/>
                    </a:lnR>
                    <a:lnT cap="flat">
                      <a:noFill/>
                    </a:lnT>
                    <a:lnB>
                      <a:noFill/>
                    </a:lnB>
                    <a:lnTlToBr>
                      <a:noFill/>
                    </a:lnTlToBr>
                    <a:lnBlToTr>
                      <a:noFill/>
                    </a:lnBlToTr>
                    <a:noFill/>
                  </a:tcPr>
                </a:tc>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11700" b="0" i="0" u="none" strike="noStrike" cap="none" normalizeH="0" baseline="0" dirty="0" smtClean="0">
                          <a:ln>
                            <a:noFill/>
                          </a:ln>
                          <a:solidFill>
                            <a:srgbClr val="FFFF00"/>
                          </a:solidFill>
                          <a:effectLst/>
                          <a:latin typeface="Tahoma" pitchFamily="34" charset="0"/>
                          <a:cs typeface="Tajweed" pitchFamily="2" charset="-78"/>
                        </a:rPr>
                        <a:t>إِنْسَان</a:t>
                      </a:r>
                      <a:endParaRPr kumimoji="0" lang="en-US" sz="11700" b="0"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a:noFill/>
                    </a:lnL>
                    <a:lnR cap="flat">
                      <a:noFill/>
                    </a:lnR>
                    <a:lnT cap="flat">
                      <a:noFill/>
                    </a:lnT>
                    <a:lnB>
                      <a:noFill/>
                    </a:lnB>
                    <a:lnTlToBr>
                      <a:noFill/>
                    </a:lnTlToBr>
                    <a:lnBlToTr>
                      <a:noFill/>
                    </a:lnBlToTr>
                    <a:noFill/>
                  </a:tcPr>
                </a:tc>
              </a:tr>
              <a:tr h="1066800">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7200" b="1" i="0" u="none" strike="noStrike" cap="none" normalizeH="0" baseline="0" dirty="0" smtClean="0">
                          <a:ln>
                            <a:noFill/>
                          </a:ln>
                          <a:solidFill>
                            <a:schemeClr val="tx1"/>
                          </a:solidFill>
                          <a:effectLst/>
                          <a:latin typeface="Tahoma" pitchFamily="34" charset="0"/>
                          <a:cs typeface="Tahoma" pitchFamily="34" charset="0"/>
                        </a:rPr>
                        <a:t>People</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11700" b="0" i="0" u="none" strike="noStrike" cap="none" normalizeH="0" baseline="0" smtClean="0">
                          <a:ln>
                            <a:noFill/>
                          </a:ln>
                          <a:solidFill>
                            <a:srgbClr val="FFFF00"/>
                          </a:solidFill>
                          <a:effectLst/>
                          <a:latin typeface="Tahoma" pitchFamily="34" charset="0"/>
                          <a:cs typeface="Tajweed" pitchFamily="2" charset="-78"/>
                        </a:rPr>
                        <a:t>نَاس</a:t>
                      </a:r>
                      <a:endParaRPr kumimoji="0" lang="en-US" sz="11700" b="0" i="0" u="none" strike="noStrike" cap="none" normalizeH="0" baseline="0" smtClean="0">
                        <a:ln>
                          <a:noFill/>
                        </a:ln>
                        <a:solidFill>
                          <a:srgbClr val="FFFF00"/>
                        </a:solidFill>
                        <a:effectLst/>
                        <a:latin typeface="Tahoma" pitchFamily="34" charset="0"/>
                        <a:cs typeface="Tajweed" pitchFamily="2" charset="-78"/>
                      </a:endParaRPr>
                    </a:p>
                  </a:txBody>
                  <a:tcPr anchor="ct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239043" name="Group 3"/>
          <p:cNvGraphicFramePr>
            <a:graphicFrameLocks noGrp="1"/>
          </p:cNvGraphicFramePr>
          <p:nvPr/>
        </p:nvGraphicFramePr>
        <p:xfrm>
          <a:off x="152400" y="687388"/>
          <a:ext cx="8763000" cy="2438400"/>
        </p:xfrm>
        <a:graphic>
          <a:graphicData uri="http://schemas.openxmlformats.org/drawingml/2006/table">
            <a:tbl>
              <a:tblPr rtl="1"/>
              <a:tblGrid>
                <a:gridCol w="2286000"/>
                <a:gridCol w="2133600"/>
                <a:gridCol w="2171700"/>
                <a:gridCol w="21717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قُلْ</a:t>
                      </a:r>
                    </a:p>
                  </a:txBody>
                  <a:tcPr anchor="b"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أَعُوذُ</a:t>
                      </a:r>
                      <a:endParaRPr kumimoji="0" lang="en-US"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بِرَبِّ</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(1)</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Say, </a:t>
                      </a:r>
                    </a:p>
                  </a:txBody>
                  <a:tcPr anchor="ctr"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 seek refuge</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 the Lord</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(of) mankind,</a:t>
                      </a:r>
                    </a:p>
                  </a:txBody>
                  <a:tcPr anchor="ctr"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r>
            </a:tbl>
          </a:graphicData>
        </a:graphic>
      </p:graphicFrame>
      <p:sp>
        <p:nvSpPr>
          <p:cNvPr id="27668" name="Rectangle 20"/>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b="1">
                <a:cs typeface="Nafees Web Naskh" pitchFamily="2" charset="-78"/>
              </a:rPr>
              <a:t>Message from: </a:t>
            </a:r>
          </a:p>
        </p:txBody>
      </p:sp>
      <p:pic>
        <p:nvPicPr>
          <p:cNvPr id="27669" name="Picture 22"/>
          <p:cNvPicPr>
            <a:picLocks noChangeAspect="1" noChangeArrowheads="1"/>
          </p:cNvPicPr>
          <p:nvPr/>
        </p:nvPicPr>
        <p:blipFill>
          <a:blip r:embed="rId3" cstate="print"/>
          <a:srcRect/>
          <a:stretch>
            <a:fillRect/>
          </a:stretch>
        </p:blipFill>
        <p:spPr bwMode="auto">
          <a:xfrm>
            <a:off x="7826375" y="3162300"/>
            <a:ext cx="1228725" cy="1457325"/>
          </a:xfrm>
          <a:prstGeom prst="rect">
            <a:avLst/>
          </a:prstGeom>
          <a:noFill/>
          <a:ln w="9525" algn="ctr">
            <a:noFill/>
            <a:miter lim="800000"/>
            <a:headEnd/>
            <a:tailEnd/>
          </a:ln>
        </p:spPr>
      </p:pic>
      <p:sp>
        <p:nvSpPr>
          <p:cNvPr id="27670" name="Rectangle 24"/>
          <p:cNvSpPr>
            <a:spLocks noGrp="1" noChangeArrowheads="1"/>
          </p:cNvSpPr>
          <p:nvPr>
            <p:ph type="body" sz="half" idx="4294967295"/>
          </p:nvPr>
        </p:nvSpPr>
        <p:spPr>
          <a:xfrm>
            <a:off x="-76200" y="3276600"/>
            <a:ext cx="8305800" cy="4530725"/>
          </a:xfrm>
          <a:noFill/>
        </p:spPr>
        <p:txBody>
          <a:bodyPr/>
          <a:lstStyle/>
          <a:p>
            <a:pPr algn="l" rtl="0">
              <a:buFont typeface="Wingdings" pitchFamily="2" charset="2"/>
              <a:buChar char="Ø"/>
            </a:pPr>
            <a:r>
              <a:rPr lang="en-US" sz="2800" dirty="0" smtClean="0"/>
              <a:t>First, feel that you are vulnerable to all kinds of evil: the whisperers, enviers, bad people, bad company, viruses….;</a:t>
            </a:r>
            <a:br>
              <a:rPr lang="en-US" sz="2800" dirty="0" smtClean="0"/>
            </a:br>
            <a:r>
              <a:rPr lang="en-US" sz="2800" dirty="0" smtClean="0"/>
              <a:t>feel it first, and then … </a:t>
            </a:r>
            <a:endParaRPr lang="ar-SA" sz="2800" dirty="0" smtClean="0"/>
          </a:p>
          <a:p>
            <a:pPr algn="l" rtl="0">
              <a:buFont typeface="Wingdings" pitchFamily="2" charset="2"/>
              <a:buChar char="Ø"/>
            </a:pPr>
            <a:r>
              <a:rPr lang="en-US" sz="2800" dirty="0" smtClean="0"/>
              <a:t>Request the Lord, acknowledging his greatness, his lordship, who kept us safe so far, and plead his authority to continue it..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241091" name="Group 3"/>
          <p:cNvGraphicFramePr>
            <a:graphicFrameLocks noGrp="1"/>
          </p:cNvGraphicFramePr>
          <p:nvPr/>
        </p:nvGraphicFramePr>
        <p:xfrm>
          <a:off x="152400" y="687388"/>
          <a:ext cx="8763000" cy="2438400"/>
        </p:xfrm>
        <a:graphic>
          <a:graphicData uri="http://schemas.openxmlformats.org/drawingml/2006/table">
            <a:tbl>
              <a:tblPr rtl="1"/>
              <a:tblGrid>
                <a:gridCol w="2286000"/>
                <a:gridCol w="2133600"/>
                <a:gridCol w="2171700"/>
                <a:gridCol w="21717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قُلْ</a:t>
                      </a:r>
                    </a:p>
                  </a:txBody>
                  <a:tcPr anchor="b"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أَعُوذُ</a:t>
                      </a:r>
                      <a:endParaRPr kumimoji="0" lang="en-US"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بِرَبِّ</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(1)</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Say, </a:t>
                      </a:r>
                    </a:p>
                  </a:txBody>
                  <a:tcPr anchor="ctr"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 seek refuge</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 the Lord</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(of) mankind,</a:t>
                      </a:r>
                    </a:p>
                  </a:txBody>
                  <a:tcPr anchor="ctr"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r>
            </a:tbl>
          </a:graphicData>
        </a:graphic>
      </p:graphicFrame>
      <p:sp>
        <p:nvSpPr>
          <p:cNvPr id="28692" name="Rectangle 20"/>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b="1">
                <a:cs typeface="Nafees Web Naskh" pitchFamily="2" charset="-78"/>
              </a:rPr>
              <a:t>Message from: </a:t>
            </a:r>
          </a:p>
        </p:txBody>
      </p:sp>
      <p:sp>
        <p:nvSpPr>
          <p:cNvPr id="28693" name="Rectangle 21"/>
          <p:cNvSpPr>
            <a:spLocks noGrp="1" noChangeArrowheads="1"/>
          </p:cNvSpPr>
          <p:nvPr>
            <p:ph type="body" idx="4294967295"/>
          </p:nvPr>
        </p:nvSpPr>
        <p:spPr>
          <a:xfrm>
            <a:off x="0" y="3352800"/>
            <a:ext cx="8001000" cy="3505200"/>
          </a:xfrm>
          <a:noFill/>
        </p:spPr>
        <p:txBody>
          <a:bodyPr/>
          <a:lstStyle/>
          <a:p>
            <a:pPr algn="l" rtl="0">
              <a:lnSpc>
                <a:spcPct val="90000"/>
              </a:lnSpc>
              <a:buFont typeface="Wingdings" pitchFamily="2" charset="2"/>
              <a:buChar char="Ø"/>
            </a:pPr>
            <a:r>
              <a:rPr lang="en-US" sz="2600" dirty="0" smtClean="0">
                <a:cs typeface="Tahoma" pitchFamily="34" charset="0"/>
              </a:rPr>
              <a:t>Lord of 7 Billion living people, and the Lord of the mankind from Adam A.S. until today, and until the Last Day.</a:t>
            </a:r>
            <a:endParaRPr lang="ar-SA" sz="2600" dirty="0" smtClean="0">
              <a:cs typeface="Tahoma" pitchFamily="34" charset="0"/>
            </a:endParaRPr>
          </a:p>
          <a:p>
            <a:pPr algn="l" rtl="0">
              <a:lnSpc>
                <a:spcPct val="90000"/>
              </a:lnSpc>
              <a:buFont typeface="Wingdings" pitchFamily="2" charset="2"/>
              <a:buChar char="Ø"/>
            </a:pPr>
            <a:r>
              <a:rPr lang="en-US" sz="2600" dirty="0" smtClean="0">
                <a:cs typeface="Tahoma" pitchFamily="34" charset="0"/>
              </a:rPr>
              <a:t>Lord and Sustainer, who runs the system of life, sends us rain, which makes agriculture possible; the system of day and night by the movement of Sun and Earth.</a:t>
            </a:r>
            <a:endParaRPr lang="ar-SA" sz="2600" dirty="0" smtClean="0">
              <a:cs typeface="Tahoma" pitchFamily="34" charset="0"/>
            </a:endParaRPr>
          </a:p>
          <a:p>
            <a:pPr algn="l" rtl="0">
              <a:lnSpc>
                <a:spcPct val="90000"/>
              </a:lnSpc>
              <a:buFont typeface="Wingdings" pitchFamily="2" charset="2"/>
              <a:buChar char="Ø"/>
            </a:pPr>
            <a:r>
              <a:rPr lang="en-US" sz="2600" dirty="0" smtClean="0">
                <a:cs typeface="Tahoma" pitchFamily="34" charset="0"/>
              </a:rPr>
              <a:t>Who takes care of every Cell and every Atom in our existence, at every moment</a:t>
            </a:r>
          </a:p>
        </p:txBody>
      </p:sp>
      <p:pic>
        <p:nvPicPr>
          <p:cNvPr id="28694" name="Picture 22"/>
          <p:cNvPicPr>
            <a:picLocks noChangeAspect="1" noChangeArrowheads="1"/>
          </p:cNvPicPr>
          <p:nvPr/>
        </p:nvPicPr>
        <p:blipFill>
          <a:blip r:embed="rId3" cstate="print"/>
          <a:srcRect/>
          <a:stretch>
            <a:fillRect/>
          </a:stretch>
        </p:blipFill>
        <p:spPr bwMode="auto">
          <a:xfrm>
            <a:off x="7826375" y="3162300"/>
            <a:ext cx="1228725" cy="1457325"/>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flipV="1">
            <a:off x="457200" y="1293813"/>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306627" name="Group 3"/>
          <p:cNvGraphicFramePr>
            <a:graphicFrameLocks noGrp="1"/>
          </p:cNvGraphicFramePr>
          <p:nvPr/>
        </p:nvGraphicFramePr>
        <p:xfrm>
          <a:off x="2023925" y="1447800"/>
          <a:ext cx="5824675" cy="2424113"/>
        </p:xfrm>
        <a:graphic>
          <a:graphicData uri="http://schemas.openxmlformats.org/drawingml/2006/table">
            <a:tbl>
              <a:tblPr rtl="1"/>
              <a:tblGrid>
                <a:gridCol w="2392018"/>
                <a:gridCol w="3432657"/>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قُلْ</a:t>
                      </a: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أَعُوذُ</a:t>
                      </a:r>
                      <a:endPar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92D050"/>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pic>
        <p:nvPicPr>
          <p:cNvPr id="29713" name="Picture 22"/>
          <p:cNvPicPr>
            <a:picLocks noChangeAspect="1" noChangeArrowheads="1"/>
          </p:cNvPicPr>
          <p:nvPr/>
        </p:nvPicPr>
        <p:blipFill>
          <a:blip r:embed="rId3" cstate="print"/>
          <a:srcRect/>
          <a:stretch>
            <a:fillRect/>
          </a:stretch>
        </p:blipFill>
        <p:spPr bwMode="auto">
          <a:xfrm>
            <a:off x="0" y="5181600"/>
            <a:ext cx="1228725" cy="1457325"/>
          </a:xfrm>
          <a:prstGeom prst="rect">
            <a:avLst/>
          </a:prstGeom>
          <a:noFill/>
          <a:ln w="9525" algn="ctr">
            <a:noFill/>
            <a:miter lim="800000"/>
            <a:headEnd/>
            <a:tailEnd/>
          </a:ln>
        </p:spPr>
      </p:pic>
      <p:sp>
        <p:nvSpPr>
          <p:cNvPr id="8" name="Rectangle 2"/>
          <p:cNvSpPr txBox="1">
            <a:spLocks noChangeArrowheads="1"/>
          </p:cNvSpPr>
          <p:nvPr/>
        </p:nvSpPr>
        <p:spPr bwMode="auto">
          <a:xfrm>
            <a:off x="228600" y="457200"/>
            <a:ext cx="8686800" cy="838200"/>
          </a:xfrm>
          <a:prstGeom prst="rect">
            <a:avLst/>
          </a:prstGeom>
          <a:noFill/>
          <a:ln w="9525">
            <a:noFill/>
            <a:miter lim="800000"/>
            <a:headEnd/>
            <a:tailEnd/>
          </a:ln>
        </p:spPr>
        <p:txBody>
          <a:bodyPr anchor="ctr"/>
          <a:lstStyle/>
          <a:p>
            <a:pPr algn="ctr" rtl="1" eaLnBrk="0" hangingPunct="0">
              <a:defRPr/>
            </a:pPr>
            <a:r>
              <a:rPr lang="en-US" sz="2800" b="1" kern="0" dirty="0">
                <a:latin typeface="+mj-lt"/>
                <a:ea typeface="+mj-ea"/>
                <a:cs typeface="+mj-cs"/>
              </a:rPr>
              <a:t>Practice with imagination, feelings and prayer</a:t>
            </a:r>
            <a:endParaRPr lang="ar-SA" sz="2800" b="1" kern="0" dirty="0">
              <a:latin typeface="+mj-lt"/>
              <a:ea typeface="+mj-ea"/>
              <a:cs typeface="+mj-cs"/>
            </a:endParaRPr>
          </a:p>
        </p:txBody>
      </p:sp>
      <p:graphicFrame>
        <p:nvGraphicFramePr>
          <p:cNvPr id="2" name="Table 1"/>
          <p:cNvGraphicFramePr>
            <a:graphicFrameLocks noGrp="1"/>
          </p:cNvGraphicFramePr>
          <p:nvPr/>
        </p:nvGraphicFramePr>
        <p:xfrm>
          <a:off x="1828800" y="4114800"/>
          <a:ext cx="6248400" cy="2424113"/>
        </p:xfrm>
        <a:graphic>
          <a:graphicData uri="http://schemas.openxmlformats.org/drawingml/2006/table">
            <a:tbl>
              <a:tblPr rtl="1"/>
              <a:tblGrid>
                <a:gridCol w="3124200"/>
                <a:gridCol w="31242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بِرَبِّ</a:t>
                      </a:r>
                    </a:p>
                  </a:txBody>
                  <a:tcPr anchor="b" horzOverflow="overflow">
                    <a:lnL w="76200" cap="flat" cmpd="sng" algn="ctr">
                      <a:solidFill>
                        <a:srgbClr val="00CC66"/>
                      </a:solidFill>
                      <a:prstDash val="solid"/>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(1)</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76200" cap="flat" cmpd="sng" algn="ctr">
                      <a:solidFill>
                        <a:srgbClr val="00CC66"/>
                      </a:solidFill>
                      <a:prstDash val="solid"/>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76200" cap="flat" cmpd="sng" algn="ctr">
                      <a:solidFill>
                        <a:srgbClr val="00CC66"/>
                      </a:solidFill>
                      <a:prstDash val="solid"/>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76200" cap="flat" cmpd="sng" algn="ctr">
                      <a:solidFill>
                        <a:srgbClr val="00CC66"/>
                      </a:solidFill>
                      <a:prstDash val="solid"/>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sp>
        <p:nvSpPr>
          <p:cNvPr id="6" name="Rectangle 5"/>
          <p:cNvSpPr>
            <a:spLocks noChangeArrowheads="1"/>
          </p:cNvSpPr>
          <p:nvPr/>
        </p:nvSpPr>
        <p:spPr bwMode="auto">
          <a:xfrm>
            <a:off x="6158595" y="3047775"/>
            <a:ext cx="1047750" cy="584200"/>
          </a:xfrm>
          <a:prstGeom prst="rect">
            <a:avLst/>
          </a:prstGeom>
          <a:noFill/>
          <a:ln w="9525">
            <a:noFill/>
            <a:miter lim="800000"/>
            <a:headEnd/>
            <a:tailEnd/>
          </a:ln>
        </p:spPr>
        <p:txBody>
          <a:bodyPr wrap="none">
            <a:spAutoFit/>
          </a:bodyPr>
          <a:lstStyle/>
          <a:p>
            <a:pPr algn="ctr" rtl="1" eaLnBrk="0" hangingPunct="0">
              <a:spcBef>
                <a:spcPct val="0"/>
              </a:spcBef>
            </a:pPr>
            <a:r>
              <a:rPr lang="en-US" sz="3200" dirty="0">
                <a:solidFill>
                  <a:srgbClr val="FFFFFF"/>
                </a:solidFill>
                <a:ea typeface="Times New Roman" pitchFamily="18" charset="0"/>
                <a:cs typeface="Tahoma" pitchFamily="34" charset="0"/>
              </a:rPr>
              <a:t>Say, </a:t>
            </a:r>
          </a:p>
        </p:txBody>
      </p:sp>
      <p:sp>
        <p:nvSpPr>
          <p:cNvPr id="9" name="Rectangle 8"/>
          <p:cNvSpPr>
            <a:spLocks noChangeArrowheads="1"/>
          </p:cNvSpPr>
          <p:nvPr/>
        </p:nvSpPr>
        <p:spPr bwMode="auto">
          <a:xfrm>
            <a:off x="2317979" y="3026004"/>
            <a:ext cx="2743200" cy="584200"/>
          </a:xfrm>
          <a:prstGeom prst="rect">
            <a:avLst/>
          </a:prstGeom>
          <a:noFill/>
          <a:ln w="9525">
            <a:noFill/>
            <a:miter lim="800000"/>
            <a:headEnd/>
            <a:tailEnd/>
          </a:ln>
        </p:spPr>
        <p:txBody>
          <a:bodyPr wrap="none">
            <a:spAutoFit/>
          </a:bodyPr>
          <a:lstStyle/>
          <a:p>
            <a:pPr algn="ctr" rtl="1" eaLnBrk="0" hangingPunct="0">
              <a:spcBef>
                <a:spcPct val="0"/>
              </a:spcBef>
            </a:pPr>
            <a:r>
              <a:rPr lang="en-US" sz="3200" dirty="0">
                <a:solidFill>
                  <a:srgbClr val="FFFFFF"/>
                </a:solidFill>
                <a:ea typeface="Times New Roman" pitchFamily="18" charset="0"/>
                <a:cs typeface="Tahoma" pitchFamily="34" charset="0"/>
              </a:rPr>
              <a:t>“I seek refuge</a:t>
            </a:r>
          </a:p>
        </p:txBody>
      </p:sp>
      <p:sp>
        <p:nvSpPr>
          <p:cNvPr id="11" name="Rectangle 10"/>
          <p:cNvSpPr>
            <a:spLocks noChangeArrowheads="1"/>
          </p:cNvSpPr>
          <p:nvPr/>
        </p:nvSpPr>
        <p:spPr bwMode="auto">
          <a:xfrm>
            <a:off x="5388432" y="5649687"/>
            <a:ext cx="2147887" cy="584200"/>
          </a:xfrm>
          <a:prstGeom prst="rect">
            <a:avLst/>
          </a:prstGeom>
          <a:noFill/>
          <a:ln w="9525">
            <a:noFill/>
            <a:miter lim="800000"/>
            <a:headEnd/>
            <a:tailEnd/>
          </a:ln>
        </p:spPr>
        <p:txBody>
          <a:bodyPr wrap="none">
            <a:spAutoFit/>
          </a:bodyPr>
          <a:lstStyle/>
          <a:p>
            <a:pPr algn="ctr" rtl="1" eaLnBrk="0" hangingPunct="0">
              <a:spcBef>
                <a:spcPct val="0"/>
              </a:spcBef>
            </a:pPr>
            <a:r>
              <a:rPr lang="en-US" sz="3200" dirty="0">
                <a:solidFill>
                  <a:srgbClr val="FFFFFF"/>
                </a:solidFill>
                <a:ea typeface="Times New Roman" pitchFamily="18" charset="0"/>
                <a:cs typeface="Tahoma" pitchFamily="34" charset="0"/>
              </a:rPr>
              <a:t>in the Lord</a:t>
            </a:r>
          </a:p>
        </p:txBody>
      </p:sp>
      <p:sp>
        <p:nvSpPr>
          <p:cNvPr id="14" name="Rectangle 13"/>
          <p:cNvSpPr>
            <a:spLocks noChangeArrowheads="1"/>
          </p:cNvSpPr>
          <p:nvPr/>
        </p:nvSpPr>
        <p:spPr bwMode="auto">
          <a:xfrm>
            <a:off x="2133600" y="5661705"/>
            <a:ext cx="2671763" cy="584200"/>
          </a:xfrm>
          <a:prstGeom prst="rect">
            <a:avLst/>
          </a:prstGeom>
          <a:noFill/>
          <a:ln w="9525">
            <a:noFill/>
            <a:miter lim="800000"/>
            <a:headEnd/>
            <a:tailEnd/>
          </a:ln>
        </p:spPr>
        <p:txBody>
          <a:bodyPr wrap="none">
            <a:spAutoFit/>
          </a:bodyPr>
          <a:lstStyle/>
          <a:p>
            <a:pPr algn="ctr" rtl="1" eaLnBrk="0" hangingPunct="0">
              <a:spcBef>
                <a:spcPct val="0"/>
              </a:spcBef>
            </a:pPr>
            <a:r>
              <a:rPr lang="en-US" sz="3200" dirty="0">
                <a:solidFill>
                  <a:srgbClr val="FFFFFF"/>
                </a:solidFill>
                <a:ea typeface="Times New Roman" pitchFamily="18" charset="0"/>
                <a:cs typeface="Tahoma" pitchFamily="34" charset="0"/>
              </a:rPr>
              <a:t>(of) mankind,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11"/>
                                        </p:tgtEl>
                                      </p:cBhvr>
                                      <p:by x="125000" y="125000"/>
                                    </p:animScale>
                                  </p:childTnLst>
                                </p:cTn>
                              </p:par>
                              <p:par>
                                <p:cTn id="7" presetID="6" presetClass="emph" presetSubtype="0" repeatCount="indefinite" accel="50000" decel="50000" autoRev="1" fill="hold" grpId="0" nodeType="withEffect">
                                  <p:stCondLst>
                                    <p:cond delay="0"/>
                                  </p:stCondLst>
                                  <p:childTnLst>
                                    <p:animScale>
                                      <p:cBhvr>
                                        <p:cTn id="8" dur="2000" fill="hold"/>
                                        <p:tgtEl>
                                          <p:spTgt spid="9"/>
                                        </p:tgtEl>
                                      </p:cBhvr>
                                      <p:by x="125000" y="125000"/>
                                    </p:animScale>
                                  </p:childTnLst>
                                </p:cTn>
                              </p:par>
                              <p:par>
                                <p:cTn id="9" presetID="6" presetClass="emph" presetSubtype="0" repeatCount="indefinite" accel="50000" decel="50000" autoRev="1" fill="hold" grpId="0" nodeType="withEffect">
                                  <p:stCondLst>
                                    <p:cond delay="0"/>
                                  </p:stCondLst>
                                  <p:childTnLst>
                                    <p:animScale>
                                      <p:cBhvr>
                                        <p:cTn id="10" dur="2000" fill="hold"/>
                                        <p:tgtEl>
                                          <p:spTgt spid="6"/>
                                        </p:tgtEl>
                                      </p:cBhvr>
                                      <p:by x="125000" y="125000"/>
                                    </p:animScale>
                                  </p:childTnLst>
                                </p:cTn>
                              </p:par>
                              <p:par>
                                <p:cTn id="11" presetID="6" presetClass="emph" presetSubtype="0" repeatCount="indefinite" accel="50000" decel="50000" autoRev="1" fill="hold" grpId="0" nodeType="withEffect">
                                  <p:stCondLst>
                                    <p:cond delay="0"/>
                                  </p:stCondLst>
                                  <p:childTnLst>
                                    <p:animScale>
                                      <p:cBhvr>
                                        <p:cTn id="12" dur="2000" fill="hold"/>
                                        <p:tgtEl>
                                          <p:spTgt spid="14"/>
                                        </p:tgtEl>
                                      </p:cBhvr>
                                      <p:by x="125000" y="12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1"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243139" name="Group 3"/>
          <p:cNvGraphicFramePr>
            <a:graphicFrameLocks noGrp="1"/>
          </p:cNvGraphicFramePr>
          <p:nvPr/>
        </p:nvGraphicFramePr>
        <p:xfrm>
          <a:off x="228600" y="2211388"/>
          <a:ext cx="8763000" cy="2438400"/>
        </p:xfrm>
        <a:graphic>
          <a:graphicData uri="http://schemas.openxmlformats.org/drawingml/2006/table">
            <a:tbl>
              <a:tblPr rtl="1"/>
              <a:tblGrid>
                <a:gridCol w="2286000"/>
                <a:gridCol w="2133600"/>
                <a:gridCol w="43434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مَلِكِ</a:t>
                      </a:r>
                    </a:p>
                  </a:txBody>
                  <a:tcPr anchor="b"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النَّاسِ</a:t>
                      </a:r>
                      <a:r>
                        <a:rPr kumimoji="0" lang="ar-SA" sz="1600" b="1" i="0" u="none" strike="noStrike" cap="none" normalizeH="0" baseline="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smtClean="0">
                          <a:ln>
                            <a:noFill/>
                          </a:ln>
                          <a:solidFill>
                            <a:schemeClr val="tx1"/>
                          </a:solidFill>
                          <a:effectLst/>
                          <a:latin typeface="Times New Roman" pitchFamily="18" charset="0"/>
                          <a:ea typeface="Times New Roman" pitchFamily="18" charset="0"/>
                          <a:cs typeface="Traditional Arabic_bs" pitchFamily="2" charset="-78"/>
                        </a:rPr>
                        <a:t>(2)</a:t>
                      </a:r>
                      <a:endParaRPr kumimoji="0" lang="en-US" sz="1800" b="0" i="0" u="none" strike="noStrike" cap="none" normalizeH="0" baseline="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إِلـٰـهِ</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(3)</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King </a:t>
                      </a:r>
                    </a:p>
                  </a:txBody>
                  <a:tcPr anchor="ctr"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Mankind,</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(The) God of Mankind,</a:t>
                      </a:r>
                    </a:p>
                  </a:txBody>
                  <a:tcPr anchor="ctr"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r>
            </a:tbl>
          </a:graphicData>
        </a:graphic>
      </p:graphicFrame>
      <p:sp>
        <p:nvSpPr>
          <p:cNvPr id="30737" name="Rectangle 17"/>
          <p:cNvSpPr>
            <a:spLocks noChangeArrowheads="1"/>
          </p:cNvSpPr>
          <p:nvPr/>
        </p:nvSpPr>
        <p:spPr bwMode="auto">
          <a:xfrm>
            <a:off x="457200" y="0"/>
            <a:ext cx="8229600" cy="533400"/>
          </a:xfrm>
          <a:prstGeom prst="rect">
            <a:avLst/>
          </a:prstGeom>
          <a:noFill/>
          <a:ln w="9525">
            <a:noFill/>
            <a:miter lim="800000"/>
            <a:headEnd/>
            <a:tailEnd/>
          </a:ln>
        </p:spPr>
        <p:txBody>
          <a:bodyPr anchor="ctr"/>
          <a:lstStyle/>
          <a:p>
            <a:pPr algn="ctr" rtl="1" eaLnBrk="0" hangingPunct="0">
              <a:spcBef>
                <a:spcPct val="0"/>
              </a:spcBef>
            </a:pPr>
            <a:r>
              <a:rPr lang="ur-PK" sz="2800">
                <a:cs typeface="Tajweed" pitchFamily="2" charset="-78"/>
              </a:rPr>
              <a:t>سُورَ</a:t>
            </a:r>
            <a:r>
              <a:rPr lang="ar-SA" sz="2800">
                <a:cs typeface="Tajweed" pitchFamily="2" charset="-78"/>
              </a:rPr>
              <a:t>ةُ</a:t>
            </a:r>
            <a:r>
              <a:rPr lang="ur-PK" sz="2800">
                <a:cs typeface="Tajweed" pitchFamily="2" charset="-78"/>
              </a:rPr>
              <a:t> </a:t>
            </a:r>
            <a:r>
              <a:rPr lang="ar-SA" sz="2800">
                <a:cs typeface="Tajweed" pitchFamily="2" charset="-78"/>
              </a:rPr>
              <a:t>النَّاس</a:t>
            </a:r>
            <a:endParaRPr lang="en-IN" sz="2800">
              <a:cs typeface="Tajweed" pitchFamily="2" charset="-78"/>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245187" name="Group 3"/>
          <p:cNvGraphicFramePr>
            <a:graphicFrameLocks noGrp="1"/>
          </p:cNvGraphicFramePr>
          <p:nvPr/>
        </p:nvGraphicFramePr>
        <p:xfrm>
          <a:off x="152400" y="166688"/>
          <a:ext cx="8763000" cy="2438400"/>
        </p:xfrm>
        <a:graphic>
          <a:graphicData uri="http://schemas.openxmlformats.org/drawingml/2006/table">
            <a:tbl>
              <a:tblPr rtl="1"/>
              <a:tblGrid>
                <a:gridCol w="2286000"/>
                <a:gridCol w="2133600"/>
                <a:gridCol w="43434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مَلِكِ</a:t>
                      </a:r>
                    </a:p>
                  </a:txBody>
                  <a:tcPr anchor="b"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النَّاسِ</a:t>
                      </a:r>
                      <a:r>
                        <a:rPr kumimoji="0" lang="ar-SA" sz="1600" b="1" i="0" u="none" strike="noStrike" cap="none" normalizeH="0" baseline="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smtClean="0">
                          <a:ln>
                            <a:noFill/>
                          </a:ln>
                          <a:solidFill>
                            <a:schemeClr val="tx1"/>
                          </a:solidFill>
                          <a:effectLst/>
                          <a:latin typeface="Times New Roman" pitchFamily="18" charset="0"/>
                          <a:ea typeface="Times New Roman" pitchFamily="18" charset="0"/>
                          <a:cs typeface="Traditional Arabic_bs" pitchFamily="2" charset="-78"/>
                        </a:rPr>
                        <a:t>(2)</a:t>
                      </a:r>
                      <a:endParaRPr kumimoji="0" lang="en-US" sz="1800" b="0" i="0" u="none" strike="noStrike" cap="none" normalizeH="0" baseline="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إِلـٰـهِ</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(3)</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(The) King </a:t>
                      </a:r>
                    </a:p>
                  </a:txBody>
                  <a:tcPr anchor="ctr"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Mankind,</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(The) God of Mankind,</a:t>
                      </a:r>
                    </a:p>
                  </a:txBody>
                  <a:tcPr anchor="ctr"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r>
            </a:tbl>
          </a:graphicData>
        </a:graphic>
      </p:graphicFrame>
      <p:sp>
        <p:nvSpPr>
          <p:cNvPr id="31761" name="Text Box 17"/>
          <p:cNvSpPr txBox="1">
            <a:spLocks noChangeArrowheads="1"/>
          </p:cNvSpPr>
          <p:nvPr/>
        </p:nvSpPr>
        <p:spPr bwMode="auto">
          <a:xfrm>
            <a:off x="7162800" y="2601684"/>
            <a:ext cx="1447800" cy="457200"/>
          </a:xfrm>
          <a:prstGeom prst="rect">
            <a:avLst/>
          </a:prstGeom>
          <a:noFill/>
          <a:ln w="9525">
            <a:noFill/>
            <a:miter lim="800000"/>
            <a:headEnd/>
            <a:tailEnd/>
          </a:ln>
        </p:spPr>
        <p:txBody>
          <a:bodyPr>
            <a:spAutoFit/>
          </a:bodyPr>
          <a:lstStyle/>
          <a:p>
            <a:pPr algn="ctr"/>
            <a:r>
              <a:rPr lang="ar-SA" sz="2400" dirty="0">
                <a:latin typeface="Times New Roman" pitchFamily="18" charset="0"/>
                <a:cs typeface="Times New Roman" pitchFamily="18" charset="0"/>
              </a:rPr>
              <a:t>م ل ك</a:t>
            </a:r>
            <a:endParaRPr lang="en-US" sz="2400" dirty="0">
              <a:latin typeface="Times New Roman" pitchFamily="18" charset="0"/>
              <a:cs typeface="Times New Roman" pitchFamily="18" charset="0"/>
            </a:endParaRPr>
          </a:p>
        </p:txBody>
      </p:sp>
      <p:graphicFrame>
        <p:nvGraphicFramePr>
          <p:cNvPr id="1245202" name="Group 18"/>
          <p:cNvGraphicFramePr>
            <a:graphicFrameLocks noGrp="1"/>
          </p:cNvGraphicFramePr>
          <p:nvPr/>
        </p:nvGraphicFramePr>
        <p:xfrm>
          <a:off x="1600200" y="2819400"/>
          <a:ext cx="5638800" cy="3931920"/>
        </p:xfrm>
        <a:graphic>
          <a:graphicData uri="http://schemas.openxmlformats.org/drawingml/2006/table">
            <a:tbl>
              <a:tblPr/>
              <a:tblGrid>
                <a:gridCol w="2819400"/>
                <a:gridCol w="2819400"/>
              </a:tblGrid>
              <a:tr h="1016000">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6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King</a:t>
                      </a: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8000" b="0" i="0" u="none" strike="noStrike" cap="none" normalizeH="0" baseline="0" smtClean="0">
                          <a:ln>
                            <a:noFill/>
                          </a:ln>
                          <a:solidFill>
                            <a:srgbClr val="FFFF00"/>
                          </a:solidFill>
                          <a:effectLst/>
                          <a:latin typeface="Nafees Web Naskh" pitchFamily="2" charset="-78"/>
                          <a:cs typeface="Tajweed" pitchFamily="2" charset="-78"/>
                        </a:rPr>
                        <a:t>مَلِك</a:t>
                      </a:r>
                      <a:endParaRPr kumimoji="0" lang="en-US" sz="8000" b="0" i="0" u="none" strike="noStrike" cap="none" normalizeH="0" baseline="0" smtClean="0">
                        <a:ln>
                          <a:noFill/>
                        </a:ln>
                        <a:solidFill>
                          <a:srgbClr val="FFFF00"/>
                        </a:solidFill>
                        <a:effectLst/>
                        <a:latin typeface="Nafees Web Naskh" pitchFamily="2" charset="-78"/>
                        <a:cs typeface="Tajweed" pitchFamily="2" charset="-78"/>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6000" b="0" i="0" u="none" strike="noStrike" cap="none" normalizeH="0" baseline="0" smtClean="0">
                          <a:ln>
                            <a:noFill/>
                          </a:ln>
                          <a:solidFill>
                            <a:schemeClr val="tx1"/>
                          </a:solidFill>
                          <a:effectLst/>
                          <a:latin typeface="Tahoma" pitchFamily="34" charset="0"/>
                          <a:cs typeface="Tahoma" pitchFamily="34" charset="0"/>
                        </a:rPr>
                        <a:t>Angel</a:t>
                      </a:r>
                      <a:endParaRPr kumimoji="0" lang="ar-SA" sz="6000" b="0" i="0" u="none" strike="noStrike" cap="none" normalizeH="0" baseline="0" smtClean="0">
                        <a:ln>
                          <a:noFill/>
                        </a:ln>
                        <a:solidFill>
                          <a:schemeClr val="tx1"/>
                        </a:solidFill>
                        <a:effectLst/>
                        <a:latin typeface="Tahoma" pitchFamily="34" charset="0"/>
                        <a:cs typeface="Tahoma" pitchFamily="34" charset="0"/>
                      </a:endParaRP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8000" b="0" i="0" u="none" strike="noStrike" cap="none" normalizeH="0" baseline="0" dirty="0" smtClean="0">
                          <a:ln>
                            <a:noFill/>
                          </a:ln>
                          <a:solidFill>
                            <a:srgbClr val="FFFF00"/>
                          </a:solidFill>
                          <a:effectLst/>
                          <a:latin typeface="Nafees Web Naskh" pitchFamily="2" charset="-78"/>
                          <a:cs typeface="Tajweed" pitchFamily="2" charset="-78"/>
                        </a:rPr>
                        <a:t>مَلَكَ</a:t>
                      </a:r>
                      <a:endParaRPr kumimoji="0" lang="en-US" sz="8000" b="0" i="0" u="none" strike="noStrike" cap="none" normalizeH="0" baseline="0" dirty="0" smtClean="0">
                        <a:ln>
                          <a:noFill/>
                        </a:ln>
                        <a:solidFill>
                          <a:srgbClr val="FFFF00"/>
                        </a:solidFill>
                        <a:effectLst/>
                        <a:latin typeface="Nafees Web Naskh" pitchFamily="2" charset="-78"/>
                        <a:cs typeface="Tajweed" pitchFamily="2" charset="-78"/>
                      </a:endParaRP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6000" b="0" i="0" u="none" strike="noStrike" cap="none" normalizeH="0" baseline="0" smtClean="0">
                          <a:ln>
                            <a:noFill/>
                          </a:ln>
                          <a:solidFill>
                            <a:schemeClr val="tx1"/>
                          </a:solidFill>
                          <a:effectLst/>
                          <a:latin typeface="Tahoma" pitchFamily="34" charset="0"/>
                          <a:cs typeface="Tahoma" pitchFamily="34" charset="0"/>
                        </a:rPr>
                        <a:t>Owner</a:t>
                      </a: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8000" b="0" i="0" u="none" strike="noStrike" cap="none" normalizeH="0" baseline="0" dirty="0" smtClean="0">
                          <a:ln>
                            <a:noFill/>
                          </a:ln>
                          <a:solidFill>
                            <a:srgbClr val="FFFF00"/>
                          </a:solidFill>
                          <a:effectLst/>
                          <a:latin typeface="Nafees Web Naskh" pitchFamily="2" charset="-78"/>
                          <a:cs typeface="Tajweed" pitchFamily="2" charset="-78"/>
                        </a:rPr>
                        <a:t>مَالِك</a:t>
                      </a:r>
                      <a:endParaRPr kumimoji="0" lang="en-US" sz="8000" b="0" i="0" u="none" strike="noStrike" cap="none" normalizeH="0" baseline="0" dirty="0" smtClean="0">
                        <a:ln>
                          <a:noFill/>
                        </a:ln>
                        <a:solidFill>
                          <a:srgbClr val="FFFF00"/>
                        </a:solidFill>
                        <a:effectLst/>
                        <a:latin typeface="Nafees Web Naskh" pitchFamily="2" charset="-78"/>
                        <a:cs typeface="Tajweed" pitchFamily="2" charset="-78"/>
                      </a:endParaRP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776" name="Oval 9"/>
          <p:cNvSpPr>
            <a:spLocks noChangeArrowheads="1"/>
          </p:cNvSpPr>
          <p:nvPr/>
        </p:nvSpPr>
        <p:spPr bwMode="auto">
          <a:xfrm rot="-2741055">
            <a:off x="-90488" y="3479801"/>
            <a:ext cx="1839913" cy="995362"/>
          </a:xfrm>
          <a:prstGeom prst="ellipse">
            <a:avLst/>
          </a:prstGeom>
          <a:solidFill>
            <a:srgbClr val="FF3300"/>
          </a:solidFill>
          <a:ln w="9525" algn="ctr">
            <a:noFill/>
            <a:round/>
            <a:headEnd/>
            <a:tailEnd/>
          </a:ln>
        </p:spPr>
        <p:txBody>
          <a:bodyPr>
            <a:spAutoFit/>
          </a:bodyPr>
          <a:lstStyle/>
          <a:p>
            <a:pPr algn="ctr"/>
            <a:r>
              <a:rPr lang="en-US" sz="4000" b="1"/>
              <a:t>68*</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247235" name="Group 3"/>
          <p:cNvGraphicFramePr>
            <a:graphicFrameLocks noGrp="1"/>
          </p:cNvGraphicFramePr>
          <p:nvPr/>
        </p:nvGraphicFramePr>
        <p:xfrm>
          <a:off x="152400" y="166688"/>
          <a:ext cx="8763000" cy="2438400"/>
        </p:xfrm>
        <a:graphic>
          <a:graphicData uri="http://schemas.openxmlformats.org/drawingml/2006/table">
            <a:tbl>
              <a:tblPr rtl="1"/>
              <a:tblGrid>
                <a:gridCol w="2286000"/>
                <a:gridCol w="2133600"/>
                <a:gridCol w="43434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مَلِكِ</a:t>
                      </a:r>
                    </a:p>
                  </a:txBody>
                  <a:tcPr anchor="b"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(2)</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إِلـٰـهِ</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(3)</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King </a:t>
                      </a:r>
                    </a:p>
                  </a:txBody>
                  <a:tcPr anchor="ctr"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(of) Mankind,</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(The) God of Mankind,</a:t>
                      </a:r>
                    </a:p>
                  </a:txBody>
                  <a:tcPr anchor="ctr"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r>
            </a:tbl>
          </a:graphicData>
        </a:graphic>
      </p:graphicFrame>
      <p:sp>
        <p:nvSpPr>
          <p:cNvPr id="32785" name="Text Box 17"/>
          <p:cNvSpPr txBox="1">
            <a:spLocks noChangeArrowheads="1"/>
          </p:cNvSpPr>
          <p:nvPr/>
        </p:nvSpPr>
        <p:spPr bwMode="auto">
          <a:xfrm>
            <a:off x="4876800" y="2514146"/>
            <a:ext cx="1447800" cy="457200"/>
          </a:xfrm>
          <a:prstGeom prst="rect">
            <a:avLst/>
          </a:prstGeom>
          <a:noFill/>
          <a:ln w="9525">
            <a:noFill/>
            <a:miter lim="800000"/>
            <a:headEnd/>
            <a:tailEnd/>
          </a:ln>
        </p:spPr>
        <p:txBody>
          <a:bodyPr>
            <a:spAutoFit/>
          </a:bodyPr>
          <a:lstStyle/>
          <a:p>
            <a:pPr algn="ctr"/>
            <a:r>
              <a:rPr lang="ar-SA" sz="2400" dirty="0">
                <a:latin typeface="Times New Roman" pitchFamily="18" charset="0"/>
                <a:cs typeface="Times New Roman" pitchFamily="18" charset="0"/>
              </a:rPr>
              <a:t>ن و س</a:t>
            </a:r>
            <a:endParaRPr lang="en-US" sz="2400" dirty="0">
              <a:latin typeface="Times New Roman" pitchFamily="18" charset="0"/>
              <a:cs typeface="Times New Roman" pitchFamily="18" charset="0"/>
            </a:endParaRPr>
          </a:p>
        </p:txBody>
      </p:sp>
      <p:graphicFrame>
        <p:nvGraphicFramePr>
          <p:cNvPr id="1247250" name="Group 18"/>
          <p:cNvGraphicFramePr>
            <a:graphicFrameLocks noGrp="1"/>
          </p:cNvGraphicFramePr>
          <p:nvPr/>
        </p:nvGraphicFramePr>
        <p:xfrm>
          <a:off x="1524000" y="2971800"/>
          <a:ext cx="6096000" cy="3413760"/>
        </p:xfrm>
        <a:graphic>
          <a:graphicData uri="http://schemas.openxmlformats.org/drawingml/2006/table">
            <a:tbl>
              <a:tblPr/>
              <a:tblGrid>
                <a:gridCol w="3048000"/>
                <a:gridCol w="3048000"/>
              </a:tblGrid>
              <a:tr h="1066800">
                <a:tc>
                  <a:txBody>
                    <a:bodyPr/>
                    <a:lstStyle/>
                    <a:p>
                      <a:pPr marL="0" marR="0" lvl="0" indent="0" algn="ctr" defTabSz="914400" rtl="0"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7200" b="0" i="0" u="none" strike="noStrike" cap="none" normalizeH="0" baseline="0" dirty="0" smtClean="0">
                          <a:ln>
                            <a:noFill/>
                          </a:ln>
                          <a:solidFill>
                            <a:schemeClr val="tx1"/>
                          </a:solidFill>
                          <a:effectLst/>
                          <a:latin typeface="Nafees Web Naskh" pitchFamily="2" charset="-78"/>
                          <a:cs typeface="Tajweed" pitchFamily="2" charset="-78"/>
                        </a:rPr>
                        <a:t>Man</a:t>
                      </a:r>
                    </a:p>
                  </a:txBody>
                  <a:tcPr anchor="ctr" horzOverflow="overflow">
                    <a:lnL w="76200" cap="flat" cmpd="sng" algn="ctr">
                      <a:solidFill>
                        <a:srgbClr val="00FF99"/>
                      </a:solidFill>
                      <a:prstDash val="solid"/>
                      <a:round/>
                      <a:headEnd type="none" w="med" len="med"/>
                      <a:tailEnd type="none" w="med" len="med"/>
                    </a:lnL>
                    <a:lnR>
                      <a:noFill/>
                    </a:lnR>
                    <a:lnT w="76200" cap="flat" cmpd="sng" algn="ctr">
                      <a:solidFill>
                        <a:srgbClr val="00FF99"/>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10600" b="0" i="0" u="none" strike="noStrike" cap="none" normalizeH="0" baseline="0" dirty="0" smtClean="0">
                          <a:ln>
                            <a:noFill/>
                          </a:ln>
                          <a:solidFill>
                            <a:srgbClr val="FFFF00"/>
                          </a:solidFill>
                          <a:effectLst/>
                          <a:latin typeface="Tahoma" pitchFamily="34" charset="0"/>
                          <a:cs typeface="Tajweed" pitchFamily="2" charset="-78"/>
                        </a:rPr>
                        <a:t>إِنْسَان</a:t>
                      </a:r>
                      <a:endParaRPr kumimoji="0" lang="en-US" sz="10600" b="0"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a:noFill/>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800">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7200" b="0" i="0" u="none" strike="noStrike" cap="none" normalizeH="0" baseline="0" dirty="0" smtClean="0">
                          <a:ln>
                            <a:noFill/>
                          </a:ln>
                          <a:solidFill>
                            <a:schemeClr val="tx1"/>
                          </a:solidFill>
                          <a:effectLst/>
                          <a:latin typeface="Nafees Web Naskh" pitchFamily="2" charset="-78"/>
                          <a:cs typeface="Tajweed" pitchFamily="2" charset="-78"/>
                        </a:rPr>
                        <a:t>People</a:t>
                      </a:r>
                    </a:p>
                  </a:txBody>
                  <a:tcPr anchor="ctr" horzOverflow="overflow">
                    <a:lnL w="76200" cap="flat" cmpd="sng" algn="ctr">
                      <a:solidFill>
                        <a:srgbClr val="00FF99"/>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10600" b="0" i="0" u="none" strike="noStrike" cap="none" normalizeH="0" baseline="0" dirty="0" smtClean="0">
                          <a:ln>
                            <a:noFill/>
                          </a:ln>
                          <a:solidFill>
                            <a:srgbClr val="FFFF00"/>
                          </a:solidFill>
                          <a:effectLst/>
                          <a:latin typeface="Tahoma" pitchFamily="34" charset="0"/>
                          <a:cs typeface="Tajweed" pitchFamily="2" charset="-78"/>
                        </a:rPr>
                        <a:t>نَاس</a:t>
                      </a:r>
                      <a:endParaRPr kumimoji="0" lang="en-US" sz="10600" b="0"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a:noFill/>
                    </a:lnL>
                    <a:lnR w="76200" cap="flat" cmpd="sng" algn="ctr">
                      <a:solidFill>
                        <a:srgbClr val="00FF99"/>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249283" name="Group 3"/>
          <p:cNvGraphicFramePr>
            <a:graphicFrameLocks noGrp="1"/>
          </p:cNvGraphicFramePr>
          <p:nvPr/>
        </p:nvGraphicFramePr>
        <p:xfrm>
          <a:off x="152400" y="166688"/>
          <a:ext cx="8763000" cy="2438400"/>
        </p:xfrm>
        <a:graphic>
          <a:graphicData uri="http://schemas.openxmlformats.org/drawingml/2006/table">
            <a:tbl>
              <a:tblPr rtl="1"/>
              <a:tblGrid>
                <a:gridCol w="2286000"/>
                <a:gridCol w="2133600"/>
                <a:gridCol w="43434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مَلِكِ</a:t>
                      </a:r>
                    </a:p>
                  </a:txBody>
                  <a:tcPr anchor="b"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النَّاسِ</a:t>
                      </a:r>
                      <a:r>
                        <a:rPr kumimoji="0" lang="ar-SA" sz="1600" b="1" i="0" u="none" strike="noStrike" cap="none" normalizeH="0" baseline="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smtClean="0">
                          <a:ln>
                            <a:noFill/>
                          </a:ln>
                          <a:solidFill>
                            <a:schemeClr val="tx1"/>
                          </a:solidFill>
                          <a:effectLst/>
                          <a:latin typeface="Times New Roman" pitchFamily="18" charset="0"/>
                          <a:ea typeface="Times New Roman" pitchFamily="18" charset="0"/>
                          <a:cs typeface="Traditional Arabic_bs" pitchFamily="2" charset="-78"/>
                        </a:rPr>
                        <a:t>(2)</a:t>
                      </a:r>
                      <a:endParaRPr kumimoji="0" lang="en-US" sz="1800" b="0" i="0" u="none" strike="noStrike" cap="none" normalizeH="0" baseline="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إِلـٰـهِ</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(3)</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King </a:t>
                      </a:r>
                    </a:p>
                  </a:txBody>
                  <a:tcPr anchor="ctr"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Mankind,</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(The) God of Mankind,</a:t>
                      </a:r>
                    </a:p>
                  </a:txBody>
                  <a:tcPr anchor="ctr"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r>
            </a:tbl>
          </a:graphicData>
        </a:graphic>
      </p:graphicFrame>
      <p:sp>
        <p:nvSpPr>
          <p:cNvPr id="33809" name="Text Box 17"/>
          <p:cNvSpPr txBox="1">
            <a:spLocks noChangeArrowheads="1"/>
          </p:cNvSpPr>
          <p:nvPr/>
        </p:nvSpPr>
        <p:spPr bwMode="auto">
          <a:xfrm>
            <a:off x="2382837" y="2612571"/>
            <a:ext cx="1447800" cy="457200"/>
          </a:xfrm>
          <a:prstGeom prst="rect">
            <a:avLst/>
          </a:prstGeom>
          <a:noFill/>
          <a:ln w="9525">
            <a:noFill/>
            <a:miter lim="800000"/>
            <a:headEnd/>
            <a:tailEnd/>
          </a:ln>
        </p:spPr>
        <p:txBody>
          <a:bodyPr>
            <a:spAutoFit/>
          </a:bodyPr>
          <a:lstStyle/>
          <a:p>
            <a:pPr algn="ctr"/>
            <a:r>
              <a:rPr lang="ar-SA" sz="2400" dirty="0">
                <a:latin typeface="Times New Roman" pitchFamily="18" charset="0"/>
                <a:cs typeface="Times New Roman" pitchFamily="18" charset="0"/>
              </a:rPr>
              <a:t>أ ل ه</a:t>
            </a:r>
            <a:endParaRPr lang="en-US" sz="2400" dirty="0">
              <a:latin typeface="Times New Roman" pitchFamily="18" charset="0"/>
              <a:cs typeface="Times New Roman" pitchFamily="18" charset="0"/>
            </a:endParaRPr>
          </a:p>
        </p:txBody>
      </p:sp>
      <p:sp>
        <p:nvSpPr>
          <p:cNvPr id="33810" name="Text Box 18"/>
          <p:cNvSpPr txBox="1">
            <a:spLocks noChangeArrowheads="1"/>
          </p:cNvSpPr>
          <p:nvPr/>
        </p:nvSpPr>
        <p:spPr bwMode="auto">
          <a:xfrm>
            <a:off x="1066800" y="2579234"/>
            <a:ext cx="1447800" cy="457200"/>
          </a:xfrm>
          <a:prstGeom prst="rect">
            <a:avLst/>
          </a:prstGeom>
          <a:noFill/>
          <a:ln w="9525">
            <a:noFill/>
            <a:miter lim="800000"/>
            <a:headEnd/>
            <a:tailEnd/>
          </a:ln>
        </p:spPr>
        <p:txBody>
          <a:bodyPr>
            <a:spAutoFit/>
          </a:bodyPr>
          <a:lstStyle/>
          <a:p>
            <a:pPr algn="ctr"/>
            <a:r>
              <a:rPr lang="ar-SA" sz="2400">
                <a:latin typeface="Times New Roman" pitchFamily="18" charset="0"/>
                <a:cs typeface="Times New Roman" pitchFamily="18" charset="0"/>
              </a:rPr>
              <a:t>ن و س</a:t>
            </a:r>
            <a:endParaRPr lang="en-US" sz="2400">
              <a:latin typeface="Times New Roman" pitchFamily="18" charset="0"/>
              <a:cs typeface="Times New Roman" pitchFamily="18" charset="0"/>
            </a:endParaRPr>
          </a:p>
        </p:txBody>
      </p:sp>
      <p:graphicFrame>
        <p:nvGraphicFramePr>
          <p:cNvPr id="2156599" name="Group 55"/>
          <p:cNvGraphicFramePr>
            <a:graphicFrameLocks noGrp="1"/>
          </p:cNvGraphicFramePr>
          <p:nvPr/>
        </p:nvGraphicFramePr>
        <p:xfrm>
          <a:off x="1295400" y="3457714"/>
          <a:ext cx="7315200" cy="2286000"/>
        </p:xfrm>
        <a:graphic>
          <a:graphicData uri="http://schemas.openxmlformats.org/drawingml/2006/table">
            <a:tbl>
              <a:tblPr/>
              <a:tblGrid>
                <a:gridCol w="3581400"/>
                <a:gridCol w="533400"/>
                <a:gridCol w="3200400"/>
              </a:tblGrid>
              <a:tr h="2286000">
                <a:tc>
                  <a:txBody>
                    <a:bodyPr/>
                    <a:lstStyle/>
                    <a:p>
                      <a:pPr marL="0" marR="0" lvl="0" indent="0" algn="ctr" defTabSz="914400" rtl="1" eaLnBrk="1" fontAlgn="base" latinLnBrk="0" hangingPunct="1">
                        <a:lnSpc>
                          <a:spcPct val="100000"/>
                        </a:lnSpc>
                        <a:spcBef>
                          <a:spcPct val="20000"/>
                        </a:spcBef>
                        <a:spcAft>
                          <a:spcPct val="0"/>
                        </a:spcAft>
                        <a:buClr>
                          <a:srgbClr val="FFFFFF"/>
                        </a:buClr>
                        <a:buSzPct val="90000"/>
                        <a:buFont typeface="Wingdings" pitchFamily="2" charset="2"/>
                        <a:buNone/>
                        <a:tabLst/>
                      </a:pPr>
                      <a:r>
                        <a:rPr kumimoji="0" lang="ar-SA" sz="11700" b="0" i="0" u="none" strike="noStrike" cap="none" normalizeH="0" baseline="0" dirty="0" smtClean="0">
                          <a:ln>
                            <a:noFill/>
                          </a:ln>
                          <a:solidFill>
                            <a:srgbClr val="FFFF00"/>
                          </a:solidFill>
                          <a:effectLst/>
                          <a:latin typeface="Tahoma" pitchFamily="34" charset="0"/>
                          <a:cs typeface="Tajweed" pitchFamily="2" charset="-78"/>
                        </a:rPr>
                        <a:t>آلِهَةٌ</a:t>
                      </a:r>
                      <a:endParaRPr kumimoji="0" lang="en-US" sz="11700" b="0"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w="38100" cap="flat" cmpd="sng" algn="ctr">
                      <a:solidFill>
                        <a:schemeClr val="tx1"/>
                      </a:solidFill>
                      <a:prstDash val="lgDash"/>
                      <a:round/>
                      <a:headEnd type="none" w="med" len="med"/>
                      <a:tailEnd type="none" w="med" len="med"/>
                    </a:lnL>
                    <a:lnR w="38100" cap="flat" cmpd="sng" algn="ctr">
                      <a:solidFill>
                        <a:schemeClr val="tx1"/>
                      </a:solidFill>
                      <a:prstDash val="lgDash"/>
                      <a:round/>
                      <a:headEnd type="none" w="med" len="med"/>
                      <a:tailEnd type="none" w="med" len="med"/>
                    </a:lnR>
                    <a:lnT w="38100" cap="flat" cmpd="sng" algn="ctr">
                      <a:solidFill>
                        <a:schemeClr val="tx1"/>
                      </a:solidFill>
                      <a:prstDash val="lgDash"/>
                      <a:round/>
                      <a:headEnd type="none" w="med" len="med"/>
                      <a:tailEnd type="none" w="med" len="med"/>
                    </a:lnT>
                    <a:lnB w="38100" cap="flat" cmpd="sng" algn="ctr">
                      <a:solidFill>
                        <a:schemeClr val="tx1"/>
                      </a:solidFill>
                      <a:prstDash val="lgDash"/>
                      <a:round/>
                      <a:headEnd type="none" w="med" len="med"/>
                      <a:tailEnd type="none" w="med" len="med"/>
                    </a:lnB>
                    <a:lnTlToBr>
                      <a:noFill/>
                    </a:lnTlToBr>
                    <a:lnBlToTr>
                      <a:noFill/>
                    </a:lnBlToTr>
                    <a:solidFill>
                      <a:srgbClr val="800000"/>
                    </a:solidFill>
                  </a:tcPr>
                </a:tc>
                <a:tc>
                  <a:txBody>
                    <a:bodyPr/>
                    <a:lstStyle/>
                    <a:p>
                      <a:pPr marL="0" marR="0" lvl="0" indent="0" algn="ctr" defTabSz="914400" rtl="1" eaLnBrk="1" fontAlgn="base" latinLnBrk="0" hangingPunct="1">
                        <a:lnSpc>
                          <a:spcPct val="100000"/>
                        </a:lnSpc>
                        <a:spcBef>
                          <a:spcPct val="20000"/>
                        </a:spcBef>
                        <a:spcAft>
                          <a:spcPct val="0"/>
                        </a:spcAft>
                        <a:buClr>
                          <a:srgbClr val="FFFFFF"/>
                        </a:buClr>
                        <a:buSzPct val="90000"/>
                        <a:buFont typeface="Wingdings" pitchFamily="2" charset="2"/>
                        <a:buNone/>
                        <a:tabLst/>
                      </a:pPr>
                      <a:endParaRPr kumimoji="0" lang="en-US" sz="1800" b="0" i="0" u="none" strike="noStrike" cap="none" normalizeH="0" baseline="0" smtClean="0">
                        <a:ln>
                          <a:noFill/>
                        </a:ln>
                        <a:solidFill>
                          <a:srgbClr val="FFFF00"/>
                        </a:solidFill>
                        <a:effectLst/>
                        <a:latin typeface="Tahoma" pitchFamily="34" charset="0"/>
                        <a:cs typeface="Arial" charset="0"/>
                      </a:endParaRPr>
                    </a:p>
                  </a:txBody>
                  <a:tcPr anchor="ctr" horzOverflow="overflow">
                    <a:lnL w="38100" cap="flat" cmpd="sng" algn="ctr">
                      <a:solidFill>
                        <a:schemeClr val="tx1"/>
                      </a:solidFill>
                      <a:prstDash val="lgDash"/>
                      <a:round/>
                      <a:headEnd type="none" w="med" len="med"/>
                      <a:tailEnd type="none" w="med" len="med"/>
                    </a:lnL>
                    <a:lnR w="381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rgbClr val="FFFFFF"/>
                        </a:buClr>
                        <a:buSzPct val="90000"/>
                        <a:buFont typeface="Wingdings" pitchFamily="2" charset="2"/>
                        <a:buNone/>
                        <a:tabLst/>
                      </a:pPr>
                      <a:r>
                        <a:rPr kumimoji="0" lang="ar-SA" sz="106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إِلـٰـه</a:t>
                      </a:r>
                      <a:endParaRPr kumimoji="0" lang="en-US" sz="106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800000"/>
                    </a:solidFill>
                  </a:tcPr>
                </a:tc>
              </a:tr>
            </a:tbl>
          </a:graphicData>
        </a:graphic>
      </p:graphicFrame>
      <p:sp>
        <p:nvSpPr>
          <p:cNvPr id="33823" name="Oval 69"/>
          <p:cNvSpPr>
            <a:spLocks noChangeArrowheads="1"/>
          </p:cNvSpPr>
          <p:nvPr/>
        </p:nvSpPr>
        <p:spPr bwMode="auto">
          <a:xfrm>
            <a:off x="2616200" y="3254514"/>
            <a:ext cx="914400" cy="406400"/>
          </a:xfrm>
          <a:prstGeom prst="ellipse">
            <a:avLst/>
          </a:prstGeom>
          <a:solidFill>
            <a:schemeClr val="tx1"/>
          </a:solidFill>
          <a:ln w="9525">
            <a:solidFill>
              <a:schemeClr val="tx1"/>
            </a:solidFill>
            <a:round/>
            <a:headEnd/>
            <a:tailEnd/>
          </a:ln>
        </p:spPr>
        <p:txBody>
          <a:bodyPr wrap="none" lIns="45720" tIns="0" rIns="0" bIns="18288" anchor="ctr"/>
          <a:lstStyle/>
          <a:p>
            <a:pPr algn="ctr">
              <a:spcBef>
                <a:spcPct val="0"/>
              </a:spcBef>
            </a:pPr>
            <a:r>
              <a:rPr lang="ur-PK" sz="5400">
                <a:solidFill>
                  <a:srgbClr val="800000"/>
                </a:solidFill>
                <a:latin typeface="Arial" pitchFamily="34" charset="0"/>
                <a:cs typeface="Arial" pitchFamily="34" charset="0"/>
              </a:rPr>
              <a:t>+</a:t>
            </a:r>
            <a:endParaRPr lang="en-US" sz="5400">
              <a:solidFill>
                <a:srgbClr val="800000"/>
              </a:solidFill>
              <a:latin typeface="Arial" pitchFamily="34" charset="0"/>
              <a:cs typeface="Arial" pitchFamily="34" charset="0"/>
            </a:endParaRPr>
          </a:p>
        </p:txBody>
      </p:sp>
      <p:sp>
        <p:nvSpPr>
          <p:cNvPr id="33824" name="Rectangle 70"/>
          <p:cNvSpPr>
            <a:spLocks noChangeArrowheads="1"/>
          </p:cNvSpPr>
          <p:nvPr/>
        </p:nvSpPr>
        <p:spPr bwMode="auto">
          <a:xfrm>
            <a:off x="6400800" y="5981839"/>
            <a:ext cx="1447800" cy="707886"/>
          </a:xfrm>
          <a:prstGeom prst="rect">
            <a:avLst/>
          </a:prstGeom>
          <a:noFill/>
          <a:ln w="9525" algn="ctr">
            <a:noFill/>
            <a:miter lim="800000"/>
            <a:headEnd/>
            <a:tailEnd/>
          </a:ln>
        </p:spPr>
        <p:txBody>
          <a:bodyPr wrap="square">
            <a:spAutoFit/>
          </a:bodyPr>
          <a:lstStyle/>
          <a:p>
            <a:r>
              <a:rPr lang="en-US" sz="4000" dirty="0" smtClean="0">
                <a:solidFill>
                  <a:srgbClr val="FFFFFF"/>
                </a:solidFill>
                <a:cs typeface="Tahoma" pitchFamily="34" charset="0"/>
              </a:rPr>
              <a:t>God</a:t>
            </a:r>
            <a:endParaRPr lang="en-US" sz="4000" dirty="0">
              <a:solidFill>
                <a:srgbClr val="FFFFFF"/>
              </a:solidFill>
              <a:cs typeface="Tahoma" pitchFamily="34" charset="0"/>
            </a:endParaRPr>
          </a:p>
        </p:txBody>
      </p:sp>
      <p:sp>
        <p:nvSpPr>
          <p:cNvPr id="33826" name="Oval 9"/>
          <p:cNvSpPr>
            <a:spLocks noChangeArrowheads="1"/>
          </p:cNvSpPr>
          <p:nvPr/>
        </p:nvSpPr>
        <p:spPr bwMode="auto">
          <a:xfrm rot="-2741055">
            <a:off x="-3175" y="3792538"/>
            <a:ext cx="1362075" cy="822325"/>
          </a:xfrm>
          <a:prstGeom prst="ellipse">
            <a:avLst/>
          </a:prstGeom>
          <a:solidFill>
            <a:srgbClr val="FF3300"/>
          </a:solidFill>
          <a:ln w="9525" algn="ctr">
            <a:noFill/>
            <a:round/>
            <a:headEnd/>
            <a:tailEnd/>
          </a:ln>
        </p:spPr>
        <p:txBody>
          <a:bodyPr wrap="none">
            <a:spAutoFit/>
          </a:bodyPr>
          <a:lstStyle/>
          <a:p>
            <a:r>
              <a:rPr lang="en-US" sz="3200" b="1"/>
              <a:t>34*</a:t>
            </a:r>
          </a:p>
        </p:txBody>
      </p:sp>
      <p:sp>
        <p:nvSpPr>
          <p:cNvPr id="11" name="Rectangle 70"/>
          <p:cNvSpPr>
            <a:spLocks noChangeArrowheads="1"/>
          </p:cNvSpPr>
          <p:nvPr/>
        </p:nvSpPr>
        <p:spPr bwMode="auto">
          <a:xfrm>
            <a:off x="2362200" y="5997714"/>
            <a:ext cx="1447800" cy="707886"/>
          </a:xfrm>
          <a:prstGeom prst="rect">
            <a:avLst/>
          </a:prstGeom>
          <a:noFill/>
          <a:ln w="9525" algn="ctr">
            <a:noFill/>
            <a:miter lim="800000"/>
            <a:headEnd/>
            <a:tailEnd/>
          </a:ln>
        </p:spPr>
        <p:txBody>
          <a:bodyPr wrap="square">
            <a:spAutoFit/>
          </a:bodyPr>
          <a:lstStyle/>
          <a:p>
            <a:r>
              <a:rPr lang="en-US" sz="4000" dirty="0" smtClean="0">
                <a:solidFill>
                  <a:srgbClr val="FFFFFF"/>
                </a:solidFill>
                <a:cs typeface="Tahoma" pitchFamily="34" charset="0"/>
              </a:rPr>
              <a:t>Gods</a:t>
            </a:r>
            <a:endParaRPr lang="en-US" sz="4000" dirty="0">
              <a:solidFill>
                <a:srgbClr val="FFFFFF"/>
              </a:solidFill>
              <a:cs typeface="Tahoma" pitchFamily="34"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251331" name="Group 3"/>
          <p:cNvGraphicFramePr>
            <a:graphicFrameLocks noGrp="1"/>
          </p:cNvGraphicFramePr>
          <p:nvPr/>
        </p:nvGraphicFramePr>
        <p:xfrm>
          <a:off x="609600" y="762000"/>
          <a:ext cx="8001000" cy="2424113"/>
        </p:xfrm>
        <a:graphic>
          <a:graphicData uri="http://schemas.openxmlformats.org/drawingml/2006/table">
            <a:tbl>
              <a:tblPr rtl="1"/>
              <a:tblGrid>
                <a:gridCol w="4138448"/>
                <a:gridCol w="3862552"/>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مَلِكِ</a:t>
                      </a: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(2)</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King </a:t>
                      </a: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(of) Mankind,</a:t>
                      </a: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sp>
        <p:nvSpPr>
          <p:cNvPr id="34830" name="Rectangle 17"/>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b="1">
                <a:cs typeface="Nafees Web Naskh" pitchFamily="2" charset="-78"/>
              </a:rPr>
              <a:t>Message from: </a:t>
            </a:r>
          </a:p>
        </p:txBody>
      </p:sp>
      <p:sp>
        <p:nvSpPr>
          <p:cNvPr id="34831" name="Rectangle 18"/>
          <p:cNvSpPr>
            <a:spLocks noGrp="1" noChangeArrowheads="1"/>
          </p:cNvSpPr>
          <p:nvPr>
            <p:ph type="body" idx="4294967295"/>
          </p:nvPr>
        </p:nvSpPr>
        <p:spPr>
          <a:xfrm>
            <a:off x="-76200" y="3470275"/>
            <a:ext cx="8839200" cy="2778125"/>
          </a:xfrm>
          <a:noFill/>
        </p:spPr>
        <p:txBody>
          <a:bodyPr/>
          <a:lstStyle/>
          <a:p>
            <a:pPr algn="l" rtl="0">
              <a:lnSpc>
                <a:spcPct val="80000"/>
              </a:lnSpc>
              <a:buFont typeface="Wingdings" pitchFamily="2" charset="2"/>
              <a:buChar char="Ø"/>
            </a:pPr>
            <a:r>
              <a:rPr lang="en-US" b="1" dirty="0" smtClean="0">
                <a:cs typeface="Tahoma" pitchFamily="34" charset="0"/>
              </a:rPr>
              <a:t>Feel: </a:t>
            </a:r>
            <a:r>
              <a:rPr lang="en-US" dirty="0" smtClean="0">
                <a:cs typeface="Tahoma" pitchFamily="34" charset="0"/>
              </a:rPr>
              <a:t>that Allah is the true King, </a:t>
            </a:r>
            <a:br>
              <a:rPr lang="en-US" dirty="0" smtClean="0">
                <a:cs typeface="Tahoma" pitchFamily="34" charset="0"/>
              </a:rPr>
            </a:br>
            <a:r>
              <a:rPr lang="en-US" dirty="0" smtClean="0">
                <a:cs typeface="Tahoma" pitchFamily="34" charset="0"/>
              </a:rPr>
              <a:t>(who has all the powers)</a:t>
            </a:r>
            <a:endParaRPr lang="ar-SA" dirty="0" smtClean="0">
              <a:cs typeface="Tahoma" pitchFamily="34" charset="0"/>
            </a:endParaRPr>
          </a:p>
          <a:p>
            <a:pPr algn="l" rtl="0">
              <a:lnSpc>
                <a:spcPct val="80000"/>
              </a:lnSpc>
              <a:buFont typeface="Wingdings" pitchFamily="2" charset="2"/>
              <a:buChar char="Ø"/>
            </a:pPr>
            <a:endParaRPr lang="en-US" dirty="0" smtClean="0">
              <a:cs typeface="Tahoma" pitchFamily="34" charset="0"/>
            </a:endParaRPr>
          </a:p>
          <a:p>
            <a:pPr algn="l" rtl="0">
              <a:lnSpc>
                <a:spcPct val="80000"/>
              </a:lnSpc>
              <a:buFont typeface="Wingdings" pitchFamily="2" charset="2"/>
              <a:buChar char="Ø"/>
            </a:pPr>
            <a:r>
              <a:rPr lang="en-US" b="1" dirty="0" smtClean="0">
                <a:cs typeface="Tahoma" pitchFamily="34" charset="0"/>
              </a:rPr>
              <a:t>Ask: </a:t>
            </a:r>
            <a:r>
              <a:rPr lang="en-US" dirty="0" smtClean="0">
                <a:cs typeface="Tahoma" pitchFamily="34" charset="0"/>
              </a:rPr>
              <a:t>O Allah! make us believe in you as our true King, and make us believe and adopt your laws, teachings, commandments</a:t>
            </a:r>
            <a:endParaRPr lang="ar-SA" dirty="0" smtClean="0">
              <a:cs typeface="Tahoma" pitchFamily="34" charset="0"/>
            </a:endParaRPr>
          </a:p>
        </p:txBody>
      </p:sp>
      <p:pic>
        <p:nvPicPr>
          <p:cNvPr id="34832" name="Picture 19"/>
          <p:cNvPicPr>
            <a:picLocks noChangeAspect="1" noChangeArrowheads="1"/>
          </p:cNvPicPr>
          <p:nvPr/>
        </p:nvPicPr>
        <p:blipFill>
          <a:blip r:embed="rId3" cstate="print"/>
          <a:srcRect/>
          <a:stretch>
            <a:fillRect/>
          </a:stretch>
        </p:blipFill>
        <p:spPr bwMode="auto">
          <a:xfrm>
            <a:off x="7826375" y="3162300"/>
            <a:ext cx="1228725" cy="1457325"/>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253379" name="Group 3"/>
          <p:cNvGraphicFramePr>
            <a:graphicFrameLocks noGrp="1"/>
          </p:cNvGraphicFramePr>
          <p:nvPr/>
        </p:nvGraphicFramePr>
        <p:xfrm>
          <a:off x="457200" y="762000"/>
          <a:ext cx="8458200" cy="2424113"/>
        </p:xfrm>
        <a:graphic>
          <a:graphicData uri="http://schemas.openxmlformats.org/drawingml/2006/table">
            <a:tbl>
              <a:tblPr rtl="1"/>
              <a:tblGrid>
                <a:gridCol w="84582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إِلـٰـهِ</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(3)</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76200" cap="flat" cmpd="sng" algn="ctr">
                      <a:solidFill>
                        <a:srgbClr val="00CC66"/>
                      </a:solidFill>
                      <a:prstDash val="solid"/>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(The) God of Mankind,</a:t>
                      </a:r>
                    </a:p>
                  </a:txBody>
                  <a:tcPr anchor="ctr" horzOverflow="overflow">
                    <a:lnL w="76200" cap="flat" cmpd="sng" algn="ctr">
                      <a:solidFill>
                        <a:srgbClr val="00CC66"/>
                      </a:solidFill>
                      <a:prstDash val="solid"/>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sp>
        <p:nvSpPr>
          <p:cNvPr id="35851" name="Rectangle 17"/>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b="1">
                <a:cs typeface="Nafees Web Naskh" pitchFamily="2" charset="-78"/>
              </a:rPr>
              <a:t>Message from: </a:t>
            </a:r>
          </a:p>
        </p:txBody>
      </p:sp>
      <p:sp>
        <p:nvSpPr>
          <p:cNvPr id="35852" name="Rectangle 18"/>
          <p:cNvSpPr>
            <a:spLocks noGrp="1" noChangeArrowheads="1"/>
          </p:cNvSpPr>
          <p:nvPr>
            <p:ph type="body" idx="4294967295"/>
          </p:nvPr>
        </p:nvSpPr>
        <p:spPr>
          <a:xfrm>
            <a:off x="76200" y="3352800"/>
            <a:ext cx="8229600" cy="3505200"/>
          </a:xfrm>
          <a:noFill/>
        </p:spPr>
        <p:txBody>
          <a:bodyPr/>
          <a:lstStyle/>
          <a:p>
            <a:pPr algn="l" rtl="0">
              <a:lnSpc>
                <a:spcPct val="80000"/>
              </a:lnSpc>
              <a:buFont typeface="Wingdings" pitchFamily="2" charset="2"/>
              <a:buChar char="Ø"/>
            </a:pPr>
            <a:r>
              <a:rPr lang="en-US" sz="3000" dirty="0" smtClean="0">
                <a:cs typeface="Tahoma" pitchFamily="34" charset="0"/>
              </a:rPr>
              <a:t>He is the one worthy to be worshipped, people turn to Him in the times of despair, even though they deny His existence  in good times.</a:t>
            </a:r>
            <a:endParaRPr lang="ar-SA" sz="3000" dirty="0" smtClean="0">
              <a:cs typeface="Tahoma" pitchFamily="34" charset="0"/>
            </a:endParaRPr>
          </a:p>
          <a:p>
            <a:pPr algn="l" rtl="0">
              <a:lnSpc>
                <a:spcPct val="80000"/>
              </a:lnSpc>
              <a:buFont typeface="Wingdings" pitchFamily="2" charset="2"/>
              <a:buChar char="Ø"/>
            </a:pPr>
            <a:r>
              <a:rPr lang="en-US" sz="3000" dirty="0" smtClean="0">
                <a:cs typeface="Tahoma" pitchFamily="34" charset="0"/>
              </a:rPr>
              <a:t>Ask: O Allah! make my mind clear to believe and worship you alone, ( seek refuge from </a:t>
            </a:r>
            <a:r>
              <a:rPr lang="en-US" sz="3000" dirty="0" err="1" smtClean="0">
                <a:cs typeface="Tahoma" pitchFamily="34" charset="0"/>
              </a:rPr>
              <a:t>Shaitaan</a:t>
            </a:r>
            <a:r>
              <a:rPr lang="en-US" sz="3000" dirty="0" smtClean="0">
                <a:cs typeface="Tahoma" pitchFamily="34" charset="0"/>
              </a:rPr>
              <a:t> and my own desires)</a:t>
            </a:r>
            <a:endParaRPr lang="ar-SA" sz="3000" dirty="0" smtClean="0">
              <a:cs typeface="Tahoma" pitchFamily="34" charset="0"/>
            </a:endParaRPr>
          </a:p>
          <a:p>
            <a:pPr algn="l" rtl="0">
              <a:lnSpc>
                <a:spcPct val="80000"/>
              </a:lnSpc>
              <a:buFont typeface="Wingdings" pitchFamily="2" charset="2"/>
              <a:buChar char="Ø"/>
            </a:pPr>
            <a:r>
              <a:rPr lang="en-US" sz="3000" dirty="0" smtClean="0">
                <a:cs typeface="Tahoma" pitchFamily="34" charset="0"/>
              </a:rPr>
              <a:t>Have you seen he who took his desire for a god</a:t>
            </a:r>
            <a:r>
              <a:rPr lang="ar-SA" sz="3000" dirty="0" smtClean="0">
                <a:cs typeface="Tahoma" pitchFamily="34" charset="0"/>
              </a:rPr>
              <a:t>? </a:t>
            </a:r>
            <a:endParaRPr lang="en-US" sz="3000" dirty="0" smtClean="0">
              <a:cs typeface="Tahoma" pitchFamily="34" charset="0"/>
            </a:endParaRPr>
          </a:p>
        </p:txBody>
      </p:sp>
      <p:pic>
        <p:nvPicPr>
          <p:cNvPr id="35853" name="Picture 19"/>
          <p:cNvPicPr>
            <a:picLocks noChangeAspect="1" noChangeArrowheads="1"/>
          </p:cNvPicPr>
          <p:nvPr/>
        </p:nvPicPr>
        <p:blipFill>
          <a:blip r:embed="rId3" cstate="print"/>
          <a:srcRect/>
          <a:stretch>
            <a:fillRect/>
          </a:stretch>
        </p:blipFill>
        <p:spPr bwMode="auto">
          <a:xfrm>
            <a:off x="7826375" y="3162300"/>
            <a:ext cx="1228725" cy="1457325"/>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457200" y="457200"/>
            <a:ext cx="8229600" cy="768350"/>
          </a:xfrm>
          <a:prstGeom prst="rect">
            <a:avLst/>
          </a:prstGeom>
          <a:noFill/>
          <a:ln w="9525">
            <a:noFill/>
            <a:miter lim="800000"/>
            <a:headEnd/>
            <a:tailEnd/>
          </a:ln>
        </p:spPr>
        <p:txBody>
          <a:bodyPr anchor="ctr"/>
          <a:lstStyle/>
          <a:p>
            <a:pPr algn="ctr" eaLnBrk="0" hangingPunct="0">
              <a:spcBef>
                <a:spcPct val="0"/>
              </a:spcBef>
            </a:pPr>
            <a:r>
              <a:rPr lang="en-US" b="1">
                <a:cs typeface="Tahoma" pitchFamily="34" charset="0"/>
              </a:rPr>
              <a:t>In this lesson…</a:t>
            </a:r>
          </a:p>
        </p:txBody>
      </p:sp>
      <p:graphicFrame>
        <p:nvGraphicFramePr>
          <p:cNvPr id="186400" name="Group 32"/>
          <p:cNvGraphicFramePr>
            <a:graphicFrameLocks noGrp="1"/>
          </p:cNvGraphicFramePr>
          <p:nvPr/>
        </p:nvGraphicFramePr>
        <p:xfrm>
          <a:off x="152400" y="1600200"/>
          <a:ext cx="8839200" cy="3200401"/>
        </p:xfrm>
        <a:graphic>
          <a:graphicData uri="http://schemas.openxmlformats.org/drawingml/2006/table">
            <a:tbl>
              <a:tblPr/>
              <a:tblGrid>
                <a:gridCol w="8839200"/>
              </a:tblGrid>
              <a:tr h="1101725">
                <a:tc>
                  <a:txBody>
                    <a:bodyPr/>
                    <a:lstStyle/>
                    <a:p>
                      <a:pPr marL="0" marR="0" lvl="0" indent="0" algn="l" defTabSz="914400" rtl="0" eaLnBrk="0" fontAlgn="base" latinLnBrk="0" hangingPunct="0">
                        <a:lnSpc>
                          <a:spcPct val="140000"/>
                        </a:lnSpc>
                        <a:spcBef>
                          <a:spcPct val="20000"/>
                        </a:spcBef>
                        <a:spcAft>
                          <a:spcPct val="0"/>
                        </a:spcAft>
                        <a:buClr>
                          <a:srgbClr val="FFFFFF"/>
                        </a:buClr>
                        <a:buSzPct val="90000"/>
                        <a:buFont typeface="Wingdings" pitchFamily="2" charset="2"/>
                        <a:buNone/>
                        <a:tabLst/>
                      </a:pPr>
                      <a:r>
                        <a:rPr kumimoji="0" lang="en-US" sz="3600" b="1" i="0" u="none" strike="noStrike" cap="none" normalizeH="0" baseline="0" dirty="0" smtClean="0">
                          <a:ln>
                            <a:noFill/>
                          </a:ln>
                          <a:solidFill>
                            <a:srgbClr val="FFFF00"/>
                          </a:solidFill>
                          <a:effectLst/>
                          <a:latin typeface="Tahoma" pitchFamily="34" charset="0"/>
                          <a:cs typeface="Nafees Web Naskh" pitchFamily="2" charset="-78"/>
                        </a:rPr>
                        <a:t>Qur</a:t>
                      </a:r>
                      <a:r>
                        <a:rPr kumimoji="0" lang="en-US" sz="3600" b="1" i="0" u="none" strike="noStrike" cap="none" normalizeH="0" baseline="0" dirty="0" smtClean="0">
                          <a:ln>
                            <a:noFill/>
                          </a:ln>
                          <a:solidFill>
                            <a:srgbClr val="FFFF00"/>
                          </a:solidFill>
                          <a:effectLst/>
                          <a:latin typeface="Nafees Web Naskh"/>
                          <a:cs typeface="Nafees Web Naskh" pitchFamily="2" charset="-78"/>
                        </a:rPr>
                        <a:t>’</a:t>
                      </a:r>
                      <a:r>
                        <a:rPr kumimoji="0" lang="en-US" sz="3600" b="1" i="0" u="none" strike="noStrike" cap="none" normalizeH="0" baseline="0" dirty="0" smtClean="0">
                          <a:ln>
                            <a:noFill/>
                          </a:ln>
                          <a:solidFill>
                            <a:srgbClr val="FFFF00"/>
                          </a:solidFill>
                          <a:effectLst/>
                          <a:latin typeface="Tahoma" pitchFamily="34" charset="0"/>
                          <a:cs typeface="Nafees Web Naskh" pitchFamily="2" charset="-78"/>
                        </a:rPr>
                        <a:t>an:</a:t>
                      </a:r>
                      <a:r>
                        <a:rPr kumimoji="0" lang="en-US" sz="2800" b="1" i="0" u="none" strike="noStrike" cap="none" normalizeH="0" baseline="0" dirty="0" smtClean="0">
                          <a:ln>
                            <a:noFill/>
                          </a:ln>
                          <a:solidFill>
                            <a:srgbClr val="FFFF00"/>
                          </a:solidFill>
                          <a:effectLst/>
                          <a:latin typeface="Tahoma" pitchFamily="34" charset="0"/>
                          <a:cs typeface="Nafees Web Naskh" pitchFamily="2" charset="-78"/>
                        </a:rPr>
                        <a:t>	   </a:t>
                      </a:r>
                      <a:r>
                        <a:rPr kumimoji="0" lang="ar-SA" sz="2800" b="1" i="0" u="none" strike="noStrike" cap="none" normalizeH="0" baseline="0" dirty="0" smtClean="0">
                          <a:ln>
                            <a:noFill/>
                          </a:ln>
                          <a:solidFill>
                            <a:srgbClr val="FFFF00"/>
                          </a:solidFill>
                          <a:effectLst/>
                          <a:latin typeface="Tahoma" pitchFamily="34" charset="0"/>
                          <a:cs typeface="Nafees Web Naskh" pitchFamily="2" charset="-78"/>
                        </a:rPr>
                        <a:t>       </a:t>
                      </a:r>
                      <a:r>
                        <a:rPr kumimoji="0" lang="en-US" sz="2800" b="1" i="0" u="none" strike="noStrike" cap="none" normalizeH="0" baseline="0" dirty="0" err="1" smtClean="0">
                          <a:ln>
                            <a:noFill/>
                          </a:ln>
                          <a:solidFill>
                            <a:srgbClr val="FFFF00"/>
                          </a:solidFill>
                          <a:effectLst/>
                          <a:latin typeface="Tahoma" pitchFamily="34" charset="0"/>
                          <a:cs typeface="Nafees Web Naskh" pitchFamily="2" charset="-78"/>
                        </a:rPr>
                        <a:t>Surah</a:t>
                      </a:r>
                      <a:r>
                        <a:rPr kumimoji="0" lang="en-US" sz="2800" b="1" i="0" u="none" strike="noStrike" cap="none" normalizeH="0" baseline="0" dirty="0" smtClean="0">
                          <a:ln>
                            <a:noFill/>
                          </a:ln>
                          <a:solidFill>
                            <a:srgbClr val="FFFF00"/>
                          </a:solidFill>
                          <a:effectLst/>
                          <a:latin typeface="Tahoma" pitchFamily="34" charset="0"/>
                          <a:cs typeface="Nafees Web Naskh" pitchFamily="2" charset="-78"/>
                        </a:rPr>
                        <a:t> An-Naas</a:t>
                      </a:r>
                      <a:endParaRPr kumimoji="0" lang="en-US" sz="2000" b="1" i="0" u="none" strike="noStrike" cap="none" normalizeH="0" baseline="0" dirty="0" smtClean="0">
                        <a:ln>
                          <a:noFill/>
                        </a:ln>
                        <a:solidFill>
                          <a:srgbClr val="FFFF00"/>
                        </a:solidFill>
                        <a:effectLst/>
                        <a:latin typeface="Tahoma" pitchFamily="34" charset="0"/>
                        <a:cs typeface="Nafees Web Naskh"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r>
              <a:tr h="1049338">
                <a:tc>
                  <a:txBody>
                    <a:bodyPr/>
                    <a:lstStyle/>
                    <a:p>
                      <a:pPr marL="0" marR="0" lvl="0" indent="0" algn="l" defTabSz="914400" rtl="0"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3600" b="1" i="0" u="none" strike="noStrike" cap="none" normalizeH="0" baseline="0" dirty="0" smtClean="0">
                          <a:ln>
                            <a:noFill/>
                          </a:ln>
                          <a:solidFill>
                            <a:srgbClr val="FFFF00"/>
                          </a:solidFill>
                          <a:effectLst/>
                          <a:latin typeface="Tahoma" pitchFamily="34" charset="0"/>
                          <a:cs typeface="Tahoma" pitchFamily="34" charset="0"/>
                        </a:rPr>
                        <a:t>Grammar </a:t>
                      </a:r>
                      <a:r>
                        <a:rPr kumimoji="0" lang="en-US" altLang="zh-TW" sz="4000" b="0" i="0" u="none" strike="noStrike" cap="none" normalizeH="0" baseline="0" dirty="0" smtClean="0">
                          <a:ln>
                            <a:noFill/>
                          </a:ln>
                          <a:solidFill>
                            <a:srgbClr val="FFFF00"/>
                          </a:solidFill>
                          <a:effectLst/>
                          <a:latin typeface="Nafees Naskh" pitchFamily="2" charset="-78"/>
                          <a:ea typeface="新細明體" pitchFamily="18" charset="-120"/>
                          <a:cs typeface="Nafees Web Naskh" pitchFamily="2" charset="-78"/>
                        </a:rPr>
                        <a:t>:</a:t>
                      </a:r>
                      <a:r>
                        <a:rPr kumimoji="0" lang="ar-SA" altLang="zh-TW" sz="4000" b="0" i="0" u="none" strike="noStrike" cap="none" normalizeH="0" baseline="0" dirty="0" smtClean="0">
                          <a:ln>
                            <a:noFill/>
                          </a:ln>
                          <a:solidFill>
                            <a:srgbClr val="FFFF00"/>
                          </a:solidFill>
                          <a:effectLst/>
                          <a:latin typeface="Nafees Naskh" pitchFamily="2" charset="-78"/>
                          <a:cs typeface="Nafees Web Naskh" pitchFamily="2" charset="-78"/>
                        </a:rPr>
                        <a:t>     </a:t>
                      </a:r>
                      <a:r>
                        <a:rPr kumimoji="0" lang="en-US" altLang="zh-TW" sz="4000" b="0" i="0" u="none" strike="noStrike" cap="none" normalizeH="0" baseline="0" dirty="0" smtClean="0">
                          <a:ln>
                            <a:noFill/>
                          </a:ln>
                          <a:solidFill>
                            <a:srgbClr val="FFFF00"/>
                          </a:solidFill>
                          <a:effectLst/>
                          <a:latin typeface="Nafees Naskh" pitchFamily="2" charset="-78"/>
                          <a:ea typeface="新細明體" pitchFamily="18" charset="-120"/>
                          <a:cs typeface="Nafees Web Naskh" pitchFamily="2" charset="-78"/>
                        </a:rPr>
                        <a:t> </a:t>
                      </a:r>
                      <a:r>
                        <a:rPr kumimoji="0" lang="ar-SA" sz="4000" b="0" i="0" u="none" strike="noStrike" cap="none" normalizeH="0" baseline="0" dirty="0" smtClean="0">
                          <a:ln>
                            <a:noFill/>
                          </a:ln>
                          <a:solidFill>
                            <a:srgbClr val="FFFF00"/>
                          </a:solidFill>
                          <a:effectLst/>
                          <a:latin typeface="Tahoma" pitchFamily="34" charset="0"/>
                          <a:cs typeface="Tajweed" pitchFamily="2" charset="-78"/>
                        </a:rPr>
                        <a:t>فَتَحَ، جَعَلَ</a:t>
                      </a:r>
                      <a:endParaRPr kumimoji="0" lang="en-US" sz="4000" b="0"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33"/>
                    </a:solidFill>
                  </a:tcPr>
                </a:tc>
              </a:tr>
              <a:tr h="1049338">
                <a:tc>
                  <a:txBody>
                    <a:bodyPr/>
                    <a:lstStyle/>
                    <a:p>
                      <a:pPr marL="0" marR="0" lvl="0" indent="0" algn="l" defTabSz="914400" rtl="0"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3600" b="1" i="0" u="none" strike="noStrike" cap="none" normalizeH="0" baseline="0" dirty="0" smtClean="0">
                          <a:ln>
                            <a:noFill/>
                          </a:ln>
                          <a:solidFill>
                            <a:srgbClr val="FFFF00"/>
                          </a:solidFill>
                          <a:effectLst/>
                          <a:latin typeface="Tahoma" pitchFamily="34" charset="0"/>
                          <a:cs typeface="Nafees Web Naskh" pitchFamily="2" charset="-78"/>
                        </a:rPr>
                        <a:t>Motivational Tip: </a:t>
                      </a:r>
                      <a:r>
                        <a:rPr kumimoji="0" lang="en-US" sz="2800" b="1" i="0" u="none" strike="noStrike" kern="1200" cap="none" normalizeH="0" baseline="0" dirty="0" smtClean="0">
                          <a:ln>
                            <a:noFill/>
                          </a:ln>
                          <a:solidFill>
                            <a:srgbClr val="FFFF00"/>
                          </a:solidFill>
                          <a:effectLst/>
                          <a:latin typeface="Tahoma" pitchFamily="34" charset="0"/>
                          <a:ea typeface="+mn-ea"/>
                          <a:cs typeface="Nafees Web Naskh" pitchFamily="2" charset="-78"/>
                        </a:rPr>
                        <a:t>Recite the Qur’an</a:t>
                      </a:r>
                      <a:endParaRPr kumimoji="0" lang="ar-SA" sz="2800" b="1" i="0" u="none" strike="noStrike" kern="1200" cap="none" normalizeH="0" baseline="0" dirty="0" smtClean="0">
                        <a:ln>
                          <a:noFill/>
                        </a:ln>
                        <a:solidFill>
                          <a:srgbClr val="FFFF00"/>
                        </a:solidFill>
                        <a:effectLst/>
                        <a:latin typeface="Tahoma" pitchFamily="34" charset="0"/>
                        <a:ea typeface="+mn-ea"/>
                        <a:cs typeface="Nafees Web Naskh"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r>
            </a:tbl>
          </a:graphicData>
        </a:graphic>
      </p:graphicFrame>
      <p:sp>
        <p:nvSpPr>
          <p:cNvPr id="17421" name="Rectangle 13"/>
          <p:cNvSpPr>
            <a:spLocks noChangeArrowheads="1"/>
          </p:cNvSpPr>
          <p:nvPr/>
        </p:nvSpPr>
        <p:spPr bwMode="auto">
          <a:xfrm>
            <a:off x="228600" y="5334000"/>
            <a:ext cx="8686800" cy="1524000"/>
          </a:xfrm>
          <a:prstGeom prst="rect">
            <a:avLst/>
          </a:prstGeom>
          <a:noFill/>
          <a:ln w="9525">
            <a:noFill/>
            <a:miter lim="800000"/>
            <a:headEnd/>
            <a:tailEnd/>
          </a:ln>
        </p:spPr>
        <p:txBody>
          <a:bodyPr/>
          <a:lstStyle/>
          <a:p>
            <a:pPr marL="577850" indent="-577850" algn="ctr" eaLnBrk="0" hangingPunct="0">
              <a:lnSpc>
                <a:spcPct val="90000"/>
              </a:lnSpc>
              <a:spcBef>
                <a:spcPct val="20000"/>
              </a:spcBef>
              <a:buClr>
                <a:srgbClr val="FFFFFF"/>
              </a:buClr>
              <a:buSzPct val="90000"/>
              <a:buFont typeface="Wingdings" pitchFamily="2" charset="2"/>
              <a:buNone/>
            </a:pPr>
            <a:r>
              <a:rPr lang="en-US" sz="3200" dirty="0">
                <a:solidFill>
                  <a:srgbClr val="FFFF00"/>
                </a:solidFill>
                <a:cs typeface="Tahoma" pitchFamily="34" charset="0"/>
              </a:rPr>
              <a:t>In this </a:t>
            </a:r>
            <a:r>
              <a:rPr lang="en-US" sz="3200" dirty="0" smtClean="0">
                <a:solidFill>
                  <a:srgbClr val="FFFF00"/>
                </a:solidFill>
                <a:cs typeface="Tahoma" pitchFamily="34" charset="0"/>
              </a:rPr>
              <a:t>lesson, </a:t>
            </a:r>
            <a:r>
              <a:rPr lang="en-US" sz="3200" dirty="0">
                <a:solidFill>
                  <a:srgbClr val="FFFF00"/>
                </a:solidFill>
                <a:cs typeface="Tahoma" pitchFamily="34" charset="0"/>
              </a:rPr>
              <a:t>you will learn </a:t>
            </a:r>
            <a:r>
              <a:rPr lang="ar-SA" sz="4000" b="1" dirty="0">
                <a:cs typeface="Tahoma" pitchFamily="34" charset="0"/>
              </a:rPr>
              <a:t>6</a:t>
            </a:r>
            <a:r>
              <a:rPr lang="en-US" sz="3200" dirty="0">
                <a:solidFill>
                  <a:srgbClr val="FFFF00"/>
                </a:solidFill>
                <a:cs typeface="Tahoma" pitchFamily="34" charset="0"/>
              </a:rPr>
              <a:t> new words which occur in </a:t>
            </a:r>
            <a:r>
              <a:rPr lang="en-US" sz="3200" dirty="0" smtClean="0">
                <a:solidFill>
                  <a:srgbClr val="FFFF00"/>
                </a:solidFill>
                <a:cs typeface="Tahoma" pitchFamily="34" charset="0"/>
              </a:rPr>
              <a:t>Qur’an </a:t>
            </a:r>
            <a:r>
              <a:rPr lang="en-US" sz="3200" dirty="0">
                <a:solidFill>
                  <a:srgbClr val="FFFF00"/>
                </a:solidFill>
                <a:cs typeface="Tahoma" pitchFamily="34" charset="0"/>
              </a:rPr>
              <a:t>almost </a:t>
            </a:r>
            <a:r>
              <a:rPr lang="ar-SA" sz="4000" b="1" dirty="0">
                <a:cs typeface="Tahoma" pitchFamily="34" charset="0"/>
              </a:rPr>
              <a:t>5</a:t>
            </a:r>
            <a:r>
              <a:rPr lang="en-US" sz="4000" b="1" dirty="0">
                <a:cs typeface="Tahoma" pitchFamily="34" charset="0"/>
              </a:rPr>
              <a:t>87</a:t>
            </a:r>
            <a:r>
              <a:rPr lang="en-US" sz="3200" dirty="0">
                <a:solidFill>
                  <a:srgbClr val="FFFF00"/>
                </a:solidFill>
                <a:cs typeface="Tahoma" pitchFamily="34" charset="0"/>
              </a:rPr>
              <a:t> times</a:t>
            </a:r>
            <a:endParaRPr lang="ur-PK" sz="3200" dirty="0">
              <a:solidFill>
                <a:srgbClr val="FFFF00"/>
              </a:solidFill>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308675" name="Group 3"/>
          <p:cNvGraphicFramePr>
            <a:graphicFrameLocks noGrp="1"/>
          </p:cNvGraphicFramePr>
          <p:nvPr/>
        </p:nvGraphicFramePr>
        <p:xfrm>
          <a:off x="381000" y="762000"/>
          <a:ext cx="8610600" cy="2424113"/>
        </p:xfrm>
        <a:graphic>
          <a:graphicData uri="http://schemas.openxmlformats.org/drawingml/2006/table">
            <a:tbl>
              <a:tblPr rtl="1"/>
              <a:tblGrid>
                <a:gridCol w="4453759"/>
                <a:gridCol w="4156841"/>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مَلِكِ</a:t>
                      </a: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(2)</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pic>
        <p:nvPicPr>
          <p:cNvPr id="36878" name="Picture 18"/>
          <p:cNvPicPr>
            <a:picLocks noChangeAspect="1" noChangeArrowheads="1"/>
          </p:cNvPicPr>
          <p:nvPr/>
        </p:nvPicPr>
        <p:blipFill>
          <a:blip r:embed="rId3" cstate="print"/>
          <a:srcRect/>
          <a:stretch>
            <a:fillRect/>
          </a:stretch>
        </p:blipFill>
        <p:spPr bwMode="auto">
          <a:xfrm>
            <a:off x="0" y="5181600"/>
            <a:ext cx="1228725" cy="1457325"/>
          </a:xfrm>
          <a:prstGeom prst="rect">
            <a:avLst/>
          </a:prstGeom>
          <a:noFill/>
          <a:ln w="9525" algn="ctr">
            <a:noFill/>
            <a:miter lim="800000"/>
            <a:headEnd/>
            <a:tailEnd/>
          </a:ln>
        </p:spPr>
      </p:pic>
      <p:sp>
        <p:nvSpPr>
          <p:cNvPr id="8" name="Rectangle 2"/>
          <p:cNvSpPr txBox="1">
            <a:spLocks noChangeArrowheads="1"/>
          </p:cNvSpPr>
          <p:nvPr/>
        </p:nvSpPr>
        <p:spPr bwMode="auto">
          <a:xfrm>
            <a:off x="381000" y="0"/>
            <a:ext cx="8686800" cy="838200"/>
          </a:xfrm>
          <a:prstGeom prst="rect">
            <a:avLst/>
          </a:prstGeom>
          <a:noFill/>
          <a:ln w="9525">
            <a:noFill/>
            <a:miter lim="800000"/>
            <a:headEnd/>
            <a:tailEnd/>
          </a:ln>
        </p:spPr>
        <p:txBody>
          <a:bodyPr anchor="ctr"/>
          <a:lstStyle/>
          <a:p>
            <a:pPr algn="ctr" rtl="1" eaLnBrk="0" hangingPunct="0">
              <a:defRPr/>
            </a:pPr>
            <a:r>
              <a:rPr lang="en-US" sz="2800" b="1" kern="0" dirty="0">
                <a:latin typeface="+mj-lt"/>
                <a:ea typeface="+mj-ea"/>
                <a:cs typeface="+mj-cs"/>
              </a:rPr>
              <a:t>Practice with imagination, feelings and prayer</a:t>
            </a:r>
            <a:endParaRPr lang="ar-SA" sz="2800" b="1" kern="0" dirty="0">
              <a:latin typeface="+mj-lt"/>
              <a:ea typeface="+mj-ea"/>
              <a:cs typeface="+mj-cs"/>
            </a:endParaRPr>
          </a:p>
        </p:txBody>
      </p:sp>
      <p:graphicFrame>
        <p:nvGraphicFramePr>
          <p:cNvPr id="2" name="Table 1"/>
          <p:cNvGraphicFramePr>
            <a:graphicFrameLocks noGrp="1"/>
          </p:cNvGraphicFramePr>
          <p:nvPr/>
        </p:nvGraphicFramePr>
        <p:xfrm>
          <a:off x="1828800" y="3930650"/>
          <a:ext cx="5867400" cy="2241550"/>
        </p:xfrm>
        <a:graphic>
          <a:graphicData uri="http://schemas.openxmlformats.org/drawingml/2006/table">
            <a:tbl>
              <a:tblPr rtl="1"/>
              <a:tblGrid>
                <a:gridCol w="5867400"/>
              </a:tblGrid>
              <a:tr h="11888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إِلـٰـهِ</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(3)</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marT="45726" marB="45726" anchor="b" horzOverflow="overflow">
                    <a:lnL w="76200" cap="flat" cmpd="sng" algn="ctr">
                      <a:solidFill>
                        <a:srgbClr val="00CC66"/>
                      </a:solidFill>
                      <a:prstDash val="solid"/>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662">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marT="45726" marB="45726" anchor="ctr" horzOverflow="overflow">
                    <a:lnL w="76200" cap="flat" cmpd="sng" algn="ctr">
                      <a:solidFill>
                        <a:srgbClr val="00CC66"/>
                      </a:solidFill>
                      <a:prstDash val="solid"/>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sp>
        <p:nvSpPr>
          <p:cNvPr id="4" name="Rectangle 3"/>
          <p:cNvSpPr>
            <a:spLocks noChangeArrowheads="1"/>
          </p:cNvSpPr>
          <p:nvPr/>
        </p:nvSpPr>
        <p:spPr bwMode="auto">
          <a:xfrm>
            <a:off x="1228725" y="2362200"/>
            <a:ext cx="2643188" cy="584200"/>
          </a:xfrm>
          <a:prstGeom prst="rect">
            <a:avLst/>
          </a:prstGeom>
          <a:noFill/>
          <a:ln w="9525">
            <a:noFill/>
            <a:miter lim="800000"/>
            <a:headEnd/>
            <a:tailEnd/>
          </a:ln>
        </p:spPr>
        <p:txBody>
          <a:bodyPr wrap="none">
            <a:spAutoFit/>
          </a:bodyPr>
          <a:lstStyle/>
          <a:p>
            <a:pPr algn="ctr" rtl="1" eaLnBrk="0" hangingPunct="0">
              <a:spcBef>
                <a:spcPct val="0"/>
              </a:spcBef>
            </a:pPr>
            <a:r>
              <a:rPr lang="en-US" sz="3200">
                <a:solidFill>
                  <a:srgbClr val="FFFFFF"/>
                </a:solidFill>
                <a:ea typeface="Times New Roman" pitchFamily="18" charset="0"/>
                <a:cs typeface="Tahoma" pitchFamily="34" charset="0"/>
              </a:rPr>
              <a:t>(of) Mankind,</a:t>
            </a:r>
          </a:p>
        </p:txBody>
      </p:sp>
      <p:sp>
        <p:nvSpPr>
          <p:cNvPr id="6" name="Rectangle 5"/>
          <p:cNvSpPr>
            <a:spLocks noChangeArrowheads="1"/>
          </p:cNvSpPr>
          <p:nvPr/>
        </p:nvSpPr>
        <p:spPr bwMode="auto">
          <a:xfrm>
            <a:off x="5691188" y="2362200"/>
            <a:ext cx="2239962" cy="584200"/>
          </a:xfrm>
          <a:prstGeom prst="rect">
            <a:avLst/>
          </a:prstGeom>
          <a:noFill/>
          <a:ln w="9525">
            <a:noFill/>
            <a:miter lim="800000"/>
            <a:headEnd/>
            <a:tailEnd/>
          </a:ln>
        </p:spPr>
        <p:txBody>
          <a:bodyPr wrap="none">
            <a:spAutoFit/>
          </a:bodyPr>
          <a:lstStyle/>
          <a:p>
            <a:pPr algn="ctr" rtl="1" eaLnBrk="0" hangingPunct="0">
              <a:spcBef>
                <a:spcPct val="0"/>
              </a:spcBef>
            </a:pPr>
            <a:r>
              <a:rPr lang="en-US" sz="3200">
                <a:solidFill>
                  <a:srgbClr val="FFFFFF"/>
                </a:solidFill>
                <a:ea typeface="Times New Roman" pitchFamily="18" charset="0"/>
                <a:cs typeface="Tahoma" pitchFamily="34" charset="0"/>
              </a:rPr>
              <a:t>(The) King </a:t>
            </a:r>
          </a:p>
        </p:txBody>
      </p:sp>
      <p:sp>
        <p:nvSpPr>
          <p:cNvPr id="9" name="Rectangle 8"/>
          <p:cNvSpPr>
            <a:spLocks noChangeArrowheads="1"/>
          </p:cNvSpPr>
          <p:nvPr/>
        </p:nvSpPr>
        <p:spPr bwMode="auto">
          <a:xfrm>
            <a:off x="2563813" y="5359400"/>
            <a:ext cx="4294187" cy="584200"/>
          </a:xfrm>
          <a:prstGeom prst="rect">
            <a:avLst/>
          </a:prstGeom>
          <a:noFill/>
          <a:ln w="9525">
            <a:noFill/>
            <a:miter lim="800000"/>
            <a:headEnd/>
            <a:tailEnd/>
          </a:ln>
        </p:spPr>
        <p:txBody>
          <a:bodyPr wrap="none">
            <a:spAutoFit/>
          </a:bodyPr>
          <a:lstStyle/>
          <a:p>
            <a:pPr algn="ctr" rtl="1" eaLnBrk="0" hangingPunct="0">
              <a:spcBef>
                <a:spcPct val="0"/>
              </a:spcBef>
            </a:pPr>
            <a:r>
              <a:rPr lang="en-US" sz="3200">
                <a:solidFill>
                  <a:srgbClr val="FFFFFF"/>
                </a:solidFill>
                <a:ea typeface="Times New Roman" pitchFamily="18" charset="0"/>
                <a:cs typeface="Tahoma" pitchFamily="34" charset="0"/>
              </a:rPr>
              <a:t>(The) God of Mankind,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6"/>
                                        </p:tgtEl>
                                      </p:cBhvr>
                                      <p:by x="115000" y="115000"/>
                                    </p:animScale>
                                  </p:childTnLst>
                                </p:cTn>
                              </p:par>
                              <p:par>
                                <p:cTn id="7" presetID="6" presetClass="emph" presetSubtype="0" repeatCount="indefinite" accel="50000" decel="50000" autoRev="1" fill="hold" grpId="0" nodeType="withEffect">
                                  <p:stCondLst>
                                    <p:cond delay="0"/>
                                  </p:stCondLst>
                                  <p:childTnLst>
                                    <p:animScale>
                                      <p:cBhvr>
                                        <p:cTn id="8" dur="2000" fill="hold"/>
                                        <p:tgtEl>
                                          <p:spTgt spid="9"/>
                                        </p:tgtEl>
                                      </p:cBhvr>
                                      <p:by x="115000" y="115000"/>
                                    </p:animScale>
                                  </p:childTnLst>
                                </p:cTn>
                              </p:par>
                              <p:par>
                                <p:cTn id="9" presetID="6" presetClass="emph" presetSubtype="0" repeatCount="indefinite" accel="50000" decel="50000" autoRev="1" fill="hold" grpId="0" nodeType="withEffect">
                                  <p:stCondLst>
                                    <p:cond delay="0"/>
                                  </p:stCondLst>
                                  <p:childTnLst>
                                    <p:animScale>
                                      <p:cBhvr>
                                        <p:cTn id="10" dur="2000" fill="hold"/>
                                        <p:tgtEl>
                                          <p:spTgt spid="4"/>
                                        </p:tgtEl>
                                      </p:cBhvr>
                                      <p:by x="115000" y="11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255427" name="Group 3"/>
          <p:cNvGraphicFramePr>
            <a:graphicFrameLocks noGrp="1"/>
          </p:cNvGraphicFramePr>
          <p:nvPr/>
        </p:nvGraphicFramePr>
        <p:xfrm>
          <a:off x="177800" y="1982788"/>
          <a:ext cx="8763000" cy="2438400"/>
        </p:xfrm>
        <a:graphic>
          <a:graphicData uri="http://schemas.openxmlformats.org/drawingml/2006/table">
            <a:tbl>
              <a:tblPr rtl="1"/>
              <a:tblGrid>
                <a:gridCol w="2082800"/>
                <a:gridCol w="2286000"/>
                <a:gridCol w="228600"/>
                <a:gridCol w="41656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مِن شَرِّ</a:t>
                      </a:r>
                    </a:p>
                  </a:txBody>
                  <a:tcPr anchor="b"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الْوَسْوَاسِ</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hMerge="1">
                  <a:txBody>
                    <a:bodyPr/>
                    <a:lstStyle/>
                    <a:p>
                      <a:endParaRPr lang="en-IN"/>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الْخَنَّاسِ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(4)</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From (the) evil</a:t>
                      </a:r>
                    </a:p>
                  </a:txBody>
                  <a:tcPr anchor="ctr"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the whisperer, </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the one who withdraws after whispering – </a:t>
                      </a:r>
                    </a:p>
                  </a:txBody>
                  <a:tcPr anchor="ctr"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hMerge="1">
                  <a:txBody>
                    <a:bodyPr/>
                    <a:lstStyle/>
                    <a:p>
                      <a:endParaRPr lang="en-IN"/>
                    </a:p>
                  </a:txBody>
                  <a:tcPr/>
                </a:tc>
              </a:tr>
            </a:tbl>
          </a:graphicData>
        </a:graphic>
      </p:graphicFrame>
      <p:sp>
        <p:nvSpPr>
          <p:cNvPr id="37906" name="Rectangle 18"/>
          <p:cNvSpPr>
            <a:spLocks noChangeArrowheads="1"/>
          </p:cNvSpPr>
          <p:nvPr/>
        </p:nvSpPr>
        <p:spPr bwMode="auto">
          <a:xfrm>
            <a:off x="457200" y="0"/>
            <a:ext cx="8229600" cy="533400"/>
          </a:xfrm>
          <a:prstGeom prst="rect">
            <a:avLst/>
          </a:prstGeom>
          <a:noFill/>
          <a:ln w="9525">
            <a:noFill/>
            <a:miter lim="800000"/>
            <a:headEnd/>
            <a:tailEnd/>
          </a:ln>
        </p:spPr>
        <p:txBody>
          <a:bodyPr anchor="ctr"/>
          <a:lstStyle/>
          <a:p>
            <a:pPr algn="ctr" rtl="1" eaLnBrk="0" hangingPunct="0">
              <a:spcBef>
                <a:spcPct val="0"/>
              </a:spcBef>
            </a:pPr>
            <a:r>
              <a:rPr lang="ur-PK" sz="2800">
                <a:cs typeface="Tajweed" pitchFamily="2" charset="-78"/>
              </a:rPr>
              <a:t>سُورَ</a:t>
            </a:r>
            <a:r>
              <a:rPr lang="ar-SA" sz="2800">
                <a:cs typeface="Tajweed" pitchFamily="2" charset="-78"/>
              </a:rPr>
              <a:t>ةُ</a:t>
            </a:r>
            <a:r>
              <a:rPr lang="ur-PK" sz="2800">
                <a:cs typeface="Tajweed" pitchFamily="2" charset="-78"/>
              </a:rPr>
              <a:t> </a:t>
            </a:r>
            <a:r>
              <a:rPr lang="ar-SA" sz="2800">
                <a:cs typeface="Tajweed" pitchFamily="2" charset="-78"/>
              </a:rPr>
              <a:t>النَّاس</a:t>
            </a:r>
            <a:endParaRPr lang="en-IN" sz="2800">
              <a:cs typeface="Tajweed" pitchFamily="2" charset="-78"/>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257475" name="Group 3"/>
          <p:cNvGraphicFramePr>
            <a:graphicFrameLocks noGrp="1"/>
          </p:cNvGraphicFramePr>
          <p:nvPr/>
        </p:nvGraphicFramePr>
        <p:xfrm>
          <a:off x="177800" y="166688"/>
          <a:ext cx="8763000" cy="2438400"/>
        </p:xfrm>
        <a:graphic>
          <a:graphicData uri="http://schemas.openxmlformats.org/drawingml/2006/table">
            <a:tbl>
              <a:tblPr rtl="1"/>
              <a:tblGrid>
                <a:gridCol w="2082800"/>
                <a:gridCol w="2286000"/>
                <a:gridCol w="228600"/>
                <a:gridCol w="41656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مِن شَرِّ</a:t>
                      </a:r>
                    </a:p>
                  </a:txBody>
                  <a:tcPr anchor="b"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الْوَسْوَاسِ</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hMerge="1">
                  <a:txBody>
                    <a:bodyPr/>
                    <a:lstStyle/>
                    <a:p>
                      <a:endParaRPr lang="en-IN"/>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الْخَنَّاسِ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(4)</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From (the) evil</a:t>
                      </a:r>
                    </a:p>
                  </a:txBody>
                  <a:tcPr anchor="ctr"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the whisperer, </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the one who withdraws after whispering – </a:t>
                      </a:r>
                    </a:p>
                  </a:txBody>
                  <a:tcPr anchor="ctr"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hMerge="1">
                  <a:txBody>
                    <a:bodyPr/>
                    <a:lstStyle/>
                    <a:p>
                      <a:endParaRPr lang="en-IN"/>
                    </a:p>
                  </a:txBody>
                  <a:tcPr/>
                </a:tc>
              </a:tr>
            </a:tbl>
          </a:graphicData>
        </a:graphic>
      </p:graphicFrame>
      <p:sp>
        <p:nvSpPr>
          <p:cNvPr id="38930" name="Text Box 18"/>
          <p:cNvSpPr txBox="1">
            <a:spLocks noChangeArrowheads="1"/>
          </p:cNvSpPr>
          <p:nvPr/>
        </p:nvSpPr>
        <p:spPr bwMode="auto">
          <a:xfrm>
            <a:off x="6705600" y="2586335"/>
            <a:ext cx="1447800" cy="461665"/>
          </a:xfrm>
          <a:prstGeom prst="rect">
            <a:avLst/>
          </a:prstGeom>
          <a:noFill/>
          <a:ln w="9525">
            <a:noFill/>
            <a:miter lim="800000"/>
            <a:headEnd/>
            <a:tailEnd/>
          </a:ln>
        </p:spPr>
        <p:txBody>
          <a:bodyPr wrap="square">
            <a:spAutoFit/>
          </a:bodyPr>
          <a:lstStyle/>
          <a:p>
            <a:pPr algn="ctr"/>
            <a:r>
              <a:rPr lang="ar-SA" sz="2400" dirty="0">
                <a:latin typeface="Times New Roman" pitchFamily="18" charset="0"/>
                <a:cs typeface="Times New Roman" pitchFamily="18" charset="0"/>
              </a:rPr>
              <a:t>ش ر ر</a:t>
            </a:r>
            <a:endParaRPr lang="en-US" sz="2400" dirty="0">
              <a:latin typeface="Times New Roman" pitchFamily="18" charset="0"/>
              <a:cs typeface="Times New Roman" pitchFamily="18" charset="0"/>
            </a:endParaRPr>
          </a:p>
        </p:txBody>
      </p:sp>
      <p:grpSp>
        <p:nvGrpSpPr>
          <p:cNvPr id="2" name="Group 19"/>
          <p:cNvGrpSpPr>
            <a:grpSpLocks/>
          </p:cNvGrpSpPr>
          <p:nvPr/>
        </p:nvGrpSpPr>
        <p:grpSpPr bwMode="auto">
          <a:xfrm>
            <a:off x="1981200" y="3075555"/>
            <a:ext cx="4410075" cy="3477647"/>
            <a:chOff x="1344" y="2256"/>
            <a:chExt cx="1824" cy="1955"/>
          </a:xfrm>
        </p:grpSpPr>
        <p:grpSp>
          <p:nvGrpSpPr>
            <p:cNvPr id="38934" name="Group 20"/>
            <p:cNvGrpSpPr>
              <a:grpSpLocks/>
            </p:cNvGrpSpPr>
            <p:nvPr/>
          </p:nvGrpSpPr>
          <p:grpSpPr bwMode="auto">
            <a:xfrm>
              <a:off x="1344" y="2256"/>
              <a:ext cx="1824" cy="1955"/>
              <a:chOff x="1344" y="2256"/>
              <a:chExt cx="1824" cy="1955"/>
            </a:xfrm>
          </p:grpSpPr>
          <p:sp>
            <p:nvSpPr>
              <p:cNvPr id="38936" name="Oval 21"/>
              <p:cNvSpPr>
                <a:spLocks noChangeArrowheads="1"/>
              </p:cNvSpPr>
              <p:nvPr/>
            </p:nvSpPr>
            <p:spPr bwMode="auto">
              <a:xfrm>
                <a:off x="1819" y="3021"/>
                <a:ext cx="856" cy="1190"/>
              </a:xfrm>
              <a:prstGeom prst="ellipse">
                <a:avLst/>
              </a:prstGeom>
              <a:solidFill>
                <a:srgbClr val="FF0066"/>
              </a:solidFill>
              <a:ln w="9525" algn="ctr">
                <a:solidFill>
                  <a:schemeClr val="tx1"/>
                </a:solidFill>
                <a:round/>
                <a:headEnd/>
                <a:tailEnd/>
              </a:ln>
            </p:spPr>
            <p:txBody>
              <a:bodyPr anchor="ctr">
                <a:spAutoFit/>
              </a:bodyPr>
              <a:lstStyle/>
              <a:p>
                <a:endParaRPr lang="en-IN"/>
              </a:p>
            </p:txBody>
          </p:sp>
          <p:sp>
            <p:nvSpPr>
              <p:cNvPr id="38937" name="AutoShape 22"/>
              <p:cNvSpPr>
                <a:spLocks noChangeArrowheads="1"/>
              </p:cNvSpPr>
              <p:nvPr/>
            </p:nvSpPr>
            <p:spPr bwMode="auto">
              <a:xfrm>
                <a:off x="1344" y="2256"/>
                <a:ext cx="1824" cy="762"/>
              </a:xfrm>
              <a:prstGeom prst="wedgeEllipseCallout">
                <a:avLst>
                  <a:gd name="adj1" fmla="val -29551"/>
                  <a:gd name="adj2" fmla="val 37009"/>
                </a:avLst>
              </a:prstGeom>
              <a:solidFill>
                <a:srgbClr val="FF0066"/>
              </a:solidFill>
              <a:ln w="9525" algn="ctr">
                <a:solidFill>
                  <a:schemeClr val="tx1"/>
                </a:solidFill>
                <a:miter lim="800000"/>
                <a:headEnd/>
                <a:tailEnd/>
              </a:ln>
            </p:spPr>
            <p:txBody>
              <a:bodyPr/>
              <a:lstStyle/>
              <a:p>
                <a:pPr algn="ctr" rtl="1"/>
                <a:r>
                  <a:rPr lang="ur-PK" sz="10600" b="1">
                    <a:solidFill>
                      <a:srgbClr val="FFFF99"/>
                    </a:solidFill>
                    <a:latin typeface="Nafees Nastaleeq" pitchFamily="2" charset="-78"/>
                    <a:cs typeface="Nafees Web Naskh" pitchFamily="2" charset="-78"/>
                  </a:rPr>
                  <a:t> </a:t>
                </a:r>
                <a:endParaRPr lang="en-US" sz="10600" b="1">
                  <a:solidFill>
                    <a:srgbClr val="FFFF99"/>
                  </a:solidFill>
                  <a:latin typeface="Nafees Nastaleeq" pitchFamily="2" charset="-78"/>
                  <a:cs typeface="Nafees Web Naskh" pitchFamily="2" charset="-78"/>
                </a:endParaRPr>
              </a:p>
            </p:txBody>
          </p:sp>
        </p:grpSp>
        <p:sp>
          <p:nvSpPr>
            <p:cNvPr id="38935" name="Text Box 23"/>
            <p:cNvSpPr txBox="1">
              <a:spLocks noChangeArrowheads="1"/>
            </p:cNvSpPr>
            <p:nvPr/>
          </p:nvSpPr>
          <p:spPr bwMode="auto">
            <a:xfrm>
              <a:off x="1728" y="2258"/>
              <a:ext cx="1104" cy="668"/>
            </a:xfrm>
            <a:prstGeom prst="rect">
              <a:avLst/>
            </a:prstGeom>
            <a:noFill/>
            <a:ln w="9525" algn="ctr">
              <a:noFill/>
              <a:miter lim="800000"/>
              <a:headEnd/>
              <a:tailEnd/>
            </a:ln>
          </p:spPr>
          <p:txBody>
            <a:bodyPr>
              <a:spAutoFit/>
            </a:bodyPr>
            <a:lstStyle/>
            <a:p>
              <a:pPr algn="ctr"/>
              <a:r>
                <a:rPr lang="en-US" sz="7200" b="1" dirty="0">
                  <a:cs typeface="Nafees Web Naskh" pitchFamily="2" charset="-78"/>
                </a:rPr>
                <a:t>from</a:t>
              </a:r>
            </a:p>
          </p:txBody>
        </p:sp>
      </p:grpSp>
      <p:sp>
        <p:nvSpPr>
          <p:cNvPr id="38932" name="Text Box 24"/>
          <p:cNvSpPr txBox="1">
            <a:spLocks noChangeArrowheads="1"/>
          </p:cNvSpPr>
          <p:nvPr/>
        </p:nvSpPr>
        <p:spPr bwMode="auto">
          <a:xfrm>
            <a:off x="-457200" y="4048125"/>
            <a:ext cx="9372600" cy="2470150"/>
          </a:xfrm>
          <a:prstGeom prst="rect">
            <a:avLst/>
          </a:prstGeom>
          <a:noFill/>
          <a:ln w="9525">
            <a:noFill/>
            <a:miter lim="800000"/>
            <a:headEnd/>
            <a:tailEnd/>
          </a:ln>
        </p:spPr>
        <p:txBody>
          <a:bodyPr>
            <a:spAutoFit/>
          </a:bodyPr>
          <a:lstStyle/>
          <a:p>
            <a:pPr algn="ctr" rtl="1"/>
            <a:r>
              <a:rPr lang="ur-PK" sz="9600" dirty="0">
                <a:latin typeface="Arial" pitchFamily="34" charset="0"/>
                <a:cs typeface="Tajweed" pitchFamily="2" charset="-78"/>
              </a:rPr>
              <a:t>أَعُوذُ بِاﷲِ </a:t>
            </a:r>
            <a:r>
              <a:rPr lang="ur-PK" sz="15600" dirty="0">
                <a:latin typeface="Arial" pitchFamily="34" charset="0"/>
                <a:cs typeface="Tajweed" pitchFamily="2" charset="-78"/>
              </a:rPr>
              <a:t>مِنَ</a:t>
            </a:r>
            <a:r>
              <a:rPr lang="ur-PK" sz="9600" dirty="0">
                <a:latin typeface="Arial" pitchFamily="34" charset="0"/>
                <a:cs typeface="Tajweed" pitchFamily="2" charset="-78"/>
              </a:rPr>
              <a:t> الشَّيْطَان</a:t>
            </a:r>
            <a:endParaRPr lang="en-IN" sz="9600" dirty="0">
              <a:latin typeface="Arial" pitchFamily="34" charset="0"/>
              <a:cs typeface="Tajweed"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after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sp>
        <p:nvSpPr>
          <p:cNvPr id="39954" name="Text Box 18"/>
          <p:cNvSpPr txBox="1">
            <a:spLocks noChangeArrowheads="1"/>
          </p:cNvSpPr>
          <p:nvPr/>
        </p:nvSpPr>
        <p:spPr bwMode="auto">
          <a:xfrm>
            <a:off x="6705600" y="2590800"/>
            <a:ext cx="1447800" cy="457200"/>
          </a:xfrm>
          <a:prstGeom prst="rect">
            <a:avLst/>
          </a:prstGeom>
          <a:noFill/>
          <a:ln w="9525">
            <a:noFill/>
            <a:miter lim="800000"/>
            <a:headEnd/>
            <a:tailEnd/>
          </a:ln>
        </p:spPr>
        <p:txBody>
          <a:bodyPr>
            <a:spAutoFit/>
          </a:bodyPr>
          <a:lstStyle/>
          <a:p>
            <a:pPr algn="ctr"/>
            <a:r>
              <a:rPr lang="ar-SA" sz="2400" dirty="0">
                <a:latin typeface="Times New Roman" pitchFamily="18" charset="0"/>
                <a:cs typeface="Times New Roman" pitchFamily="18" charset="0"/>
              </a:rPr>
              <a:t>ش ر ر</a:t>
            </a:r>
            <a:endParaRPr lang="en-US" sz="2400" dirty="0">
              <a:latin typeface="Times New Roman" pitchFamily="18" charset="0"/>
              <a:cs typeface="Times New Roman" pitchFamily="18" charset="0"/>
            </a:endParaRPr>
          </a:p>
        </p:txBody>
      </p:sp>
      <p:sp>
        <p:nvSpPr>
          <p:cNvPr id="39955" name="Rectangle 19"/>
          <p:cNvSpPr>
            <a:spLocks noGrp="1" noChangeArrowheads="1"/>
          </p:cNvSpPr>
          <p:nvPr>
            <p:ph type="body" idx="4294967295"/>
          </p:nvPr>
        </p:nvSpPr>
        <p:spPr>
          <a:xfrm>
            <a:off x="6400800" y="2971800"/>
            <a:ext cx="2743200" cy="2133600"/>
          </a:xfrm>
          <a:noFill/>
        </p:spPr>
        <p:txBody>
          <a:bodyPr/>
          <a:lstStyle/>
          <a:p>
            <a:pPr algn="ctr">
              <a:buFont typeface="Wingdings" pitchFamily="2" charset="2"/>
              <a:buNone/>
            </a:pPr>
            <a:r>
              <a:rPr lang="ar-SA" sz="17200" dirty="0" smtClean="0">
                <a:latin typeface="Times New Roman" pitchFamily="18" charset="0"/>
                <a:ea typeface="Times New Roman" pitchFamily="18" charset="0"/>
                <a:cs typeface="Tajweed" pitchFamily="2" charset="-78"/>
              </a:rPr>
              <a:t>شَرِّ</a:t>
            </a:r>
            <a:endParaRPr lang="en-IN" sz="17200" dirty="0" smtClean="0">
              <a:latin typeface="Times New Roman" pitchFamily="18" charset="0"/>
              <a:ea typeface="Times New Roman" pitchFamily="18" charset="0"/>
              <a:cs typeface="Tajweed" pitchFamily="2" charset="-78"/>
            </a:endParaRPr>
          </a:p>
        </p:txBody>
      </p:sp>
      <p:sp>
        <p:nvSpPr>
          <p:cNvPr id="39956" name="Rectangle 20"/>
          <p:cNvSpPr>
            <a:spLocks noChangeArrowheads="1"/>
          </p:cNvSpPr>
          <p:nvPr/>
        </p:nvSpPr>
        <p:spPr bwMode="auto">
          <a:xfrm>
            <a:off x="1295400" y="2971800"/>
            <a:ext cx="3429000" cy="1600200"/>
          </a:xfrm>
          <a:prstGeom prst="rect">
            <a:avLst/>
          </a:prstGeom>
          <a:noFill/>
          <a:ln w="9525">
            <a:noFill/>
            <a:miter lim="800000"/>
            <a:headEnd/>
            <a:tailEnd/>
          </a:ln>
        </p:spPr>
        <p:txBody>
          <a:bodyPr/>
          <a:lstStyle/>
          <a:p>
            <a:pPr marL="577850" indent="-577850" algn="ctr" rtl="1" eaLnBrk="0" hangingPunct="0">
              <a:spcBef>
                <a:spcPct val="20000"/>
              </a:spcBef>
              <a:buClr>
                <a:srgbClr val="FFFFFF"/>
              </a:buClr>
              <a:buSzPct val="90000"/>
              <a:buFont typeface="Wingdings" pitchFamily="2" charset="2"/>
              <a:buNone/>
            </a:pPr>
            <a:r>
              <a:rPr lang="en-US" sz="6600" b="1" dirty="0" smtClean="0">
                <a:ea typeface="Times New Roman" pitchFamily="18" charset="0"/>
                <a:cs typeface="Tahoma" pitchFamily="34" charset="0"/>
              </a:rPr>
              <a:t>Evil</a:t>
            </a:r>
            <a:endParaRPr lang="en-US" sz="6600" b="1" dirty="0">
              <a:ea typeface="Times New Roman" pitchFamily="18" charset="0"/>
              <a:cs typeface="Tahoma" pitchFamily="34" charset="0"/>
            </a:endParaRPr>
          </a:p>
        </p:txBody>
      </p:sp>
      <p:sp>
        <p:nvSpPr>
          <p:cNvPr id="27669" name="Line 21"/>
          <p:cNvSpPr>
            <a:spLocks noChangeShapeType="1"/>
          </p:cNvSpPr>
          <p:nvPr/>
        </p:nvSpPr>
        <p:spPr bwMode="auto">
          <a:xfrm flipH="1" flipV="1">
            <a:off x="3886200" y="3505200"/>
            <a:ext cx="2743200" cy="685800"/>
          </a:xfrm>
          <a:prstGeom prst="line">
            <a:avLst/>
          </a:prstGeom>
          <a:noFill/>
          <a:ln w="76200">
            <a:solidFill>
              <a:schemeClr val="tx1"/>
            </a:solidFill>
            <a:round/>
            <a:headEnd/>
            <a:tailEnd type="triangle" w="med" len="med"/>
          </a:ln>
        </p:spPr>
        <p:txBody>
          <a:bodyPr wrap="square">
            <a:spAutoFit/>
          </a:bodyPr>
          <a:lstStyle/>
          <a:p>
            <a:endParaRPr lang="en-US"/>
          </a:p>
        </p:txBody>
      </p:sp>
      <p:sp>
        <p:nvSpPr>
          <p:cNvPr id="27670" name="Line 22"/>
          <p:cNvSpPr>
            <a:spLocks noChangeShapeType="1"/>
          </p:cNvSpPr>
          <p:nvPr/>
        </p:nvSpPr>
        <p:spPr bwMode="auto">
          <a:xfrm flipH="1">
            <a:off x="4648200" y="4267200"/>
            <a:ext cx="1981200" cy="533400"/>
          </a:xfrm>
          <a:prstGeom prst="line">
            <a:avLst/>
          </a:prstGeom>
          <a:noFill/>
          <a:ln w="76200">
            <a:solidFill>
              <a:schemeClr val="tx1"/>
            </a:solidFill>
            <a:round/>
            <a:headEnd/>
            <a:tailEnd type="triangle" w="med" len="med"/>
          </a:ln>
        </p:spPr>
        <p:txBody>
          <a:bodyPr wrap="square">
            <a:spAutoFit/>
          </a:bodyPr>
          <a:lstStyle/>
          <a:p>
            <a:endParaRPr lang="en-US"/>
          </a:p>
        </p:txBody>
      </p:sp>
      <p:sp>
        <p:nvSpPr>
          <p:cNvPr id="39959" name="Rectangle 23"/>
          <p:cNvSpPr>
            <a:spLocks noChangeArrowheads="1"/>
          </p:cNvSpPr>
          <p:nvPr/>
        </p:nvSpPr>
        <p:spPr bwMode="auto">
          <a:xfrm>
            <a:off x="-304800" y="4343400"/>
            <a:ext cx="6096000" cy="2514600"/>
          </a:xfrm>
          <a:prstGeom prst="rect">
            <a:avLst/>
          </a:prstGeom>
          <a:noFill/>
          <a:ln w="9525">
            <a:noFill/>
            <a:miter lim="800000"/>
            <a:headEnd/>
            <a:tailEnd/>
          </a:ln>
        </p:spPr>
        <p:txBody>
          <a:bodyPr/>
          <a:lstStyle/>
          <a:p>
            <a:pPr marL="577850" indent="-577850" algn="ctr" rtl="1" eaLnBrk="0" hangingPunct="0">
              <a:spcBef>
                <a:spcPct val="0"/>
              </a:spcBef>
              <a:buClr>
                <a:srgbClr val="FFFFFF"/>
              </a:buClr>
              <a:buSzPct val="90000"/>
              <a:buFont typeface="Wingdings" pitchFamily="2" charset="2"/>
              <a:buNone/>
            </a:pPr>
            <a:r>
              <a:rPr lang="en-US" sz="6000" b="1" dirty="0">
                <a:ea typeface="Times New Roman" pitchFamily="18" charset="0"/>
                <a:cs typeface="Tahoma" pitchFamily="34" charset="0"/>
              </a:rPr>
              <a:t>Suffering</a:t>
            </a:r>
          </a:p>
          <a:p>
            <a:pPr marL="577850" indent="-577850" algn="ctr" rtl="1" eaLnBrk="0" hangingPunct="0">
              <a:spcBef>
                <a:spcPts val="1200"/>
              </a:spcBef>
              <a:buClr>
                <a:srgbClr val="FFFFFF"/>
              </a:buClr>
              <a:buSzPct val="90000"/>
              <a:buFont typeface="Wingdings" pitchFamily="2" charset="2"/>
              <a:buNone/>
            </a:pPr>
            <a:r>
              <a:rPr lang="en-US" dirty="0">
                <a:ea typeface="Times New Roman" pitchFamily="18" charset="0"/>
                <a:cs typeface="Tahoma" pitchFamily="34" charset="0"/>
              </a:rPr>
              <a:t>(direct or cause)</a:t>
            </a:r>
          </a:p>
          <a:p>
            <a:pPr marL="577850" indent="-577850" algn="ctr" eaLnBrk="0" hangingPunct="0">
              <a:spcBef>
                <a:spcPct val="0"/>
              </a:spcBef>
            </a:pPr>
            <a:r>
              <a:rPr lang="en-US" sz="3200" dirty="0">
                <a:ea typeface="Times New Roman" pitchFamily="18" charset="0"/>
                <a:cs typeface="Tahoma" pitchFamily="34" charset="0"/>
              </a:rPr>
              <a:t>(even if it appears to be good)</a:t>
            </a:r>
            <a:endParaRPr lang="en-US" dirty="0">
              <a:ea typeface="Times New Roman" pitchFamily="18" charset="0"/>
              <a:cs typeface="Tahoma" pitchFamily="34" charset="0"/>
            </a:endParaRPr>
          </a:p>
        </p:txBody>
      </p:sp>
      <p:graphicFrame>
        <p:nvGraphicFramePr>
          <p:cNvPr id="11" name="Group 3"/>
          <p:cNvGraphicFramePr>
            <a:graphicFrameLocks noGrp="1"/>
          </p:cNvGraphicFramePr>
          <p:nvPr/>
        </p:nvGraphicFramePr>
        <p:xfrm>
          <a:off x="177800" y="166688"/>
          <a:ext cx="8763000" cy="2438400"/>
        </p:xfrm>
        <a:graphic>
          <a:graphicData uri="http://schemas.openxmlformats.org/drawingml/2006/table">
            <a:tbl>
              <a:tblPr rtl="1"/>
              <a:tblGrid>
                <a:gridCol w="2082800"/>
                <a:gridCol w="2286000"/>
                <a:gridCol w="228600"/>
                <a:gridCol w="41656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مِن شَرِّ</a:t>
                      </a:r>
                    </a:p>
                  </a:txBody>
                  <a:tcPr anchor="b"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الْوَسْوَاسِ</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hMerge="1">
                  <a:txBody>
                    <a:bodyPr/>
                    <a:lstStyle/>
                    <a:p>
                      <a:endParaRPr lang="en-IN"/>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الْخَنَّاسِ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(4)</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From (the) evil</a:t>
                      </a:r>
                    </a:p>
                  </a:txBody>
                  <a:tcPr anchor="ctr"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the whisperer, </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the one who withdraws after whispering – </a:t>
                      </a:r>
                    </a:p>
                  </a:txBody>
                  <a:tcPr anchor="ctr"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hMerge="1">
                  <a:txBody>
                    <a:bodyPr/>
                    <a:lstStyle/>
                    <a:p>
                      <a:endParaRPr lang="en-IN"/>
                    </a:p>
                  </a:txBody>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mph" presetSubtype="2" repeatCount="indefinite" accel="50000" decel="50000" fill="hold" nodeType="withEffect">
                                  <p:stCondLst>
                                    <p:cond delay="0"/>
                                  </p:stCondLst>
                                  <p:childTnLst>
                                    <p:animClr clrSpc="rgb" dir="cw">
                                      <p:cBhvr>
                                        <p:cTn id="6" dur="2000" fill="hold"/>
                                        <p:tgtEl>
                                          <p:spTgt spid="27669"/>
                                        </p:tgtEl>
                                        <p:attrNameLst>
                                          <p:attrName>stroke.color</p:attrName>
                                        </p:attrNameLst>
                                      </p:cBhvr>
                                      <p:to>
                                        <a:srgbClr val="FF3300"/>
                                      </p:to>
                                    </p:animClr>
                                    <p:set>
                                      <p:cBhvr>
                                        <p:cTn id="7" dur="2000" fill="hold"/>
                                        <p:tgtEl>
                                          <p:spTgt spid="27669"/>
                                        </p:tgtEl>
                                        <p:attrNameLst>
                                          <p:attrName>stroke.on</p:attrName>
                                        </p:attrNameLst>
                                      </p:cBhvr>
                                      <p:to>
                                        <p:strVal val="true"/>
                                      </p:to>
                                    </p:set>
                                  </p:childTnLst>
                                </p:cTn>
                              </p:par>
                              <p:par>
                                <p:cTn id="8" presetID="7" presetClass="emph" presetSubtype="2" repeatCount="indefinite" accel="50000" decel="50000" fill="hold" nodeType="withEffect">
                                  <p:stCondLst>
                                    <p:cond delay="0"/>
                                  </p:stCondLst>
                                  <p:childTnLst>
                                    <p:animClr clrSpc="rgb" dir="cw">
                                      <p:cBhvr>
                                        <p:cTn id="9" dur="2000" fill="hold"/>
                                        <p:tgtEl>
                                          <p:spTgt spid="27670"/>
                                        </p:tgtEl>
                                        <p:attrNameLst>
                                          <p:attrName>stroke.color</p:attrName>
                                        </p:attrNameLst>
                                      </p:cBhvr>
                                      <p:to>
                                        <a:srgbClr val="FF3300"/>
                                      </p:to>
                                    </p:animClr>
                                    <p:set>
                                      <p:cBhvr>
                                        <p:cTn id="10" dur="2000" fill="hold"/>
                                        <p:tgtEl>
                                          <p:spTgt spid="27670"/>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261571" name="Group 3"/>
          <p:cNvGraphicFramePr>
            <a:graphicFrameLocks noGrp="1"/>
          </p:cNvGraphicFramePr>
          <p:nvPr/>
        </p:nvGraphicFramePr>
        <p:xfrm>
          <a:off x="177800" y="166688"/>
          <a:ext cx="8763000" cy="2926080"/>
        </p:xfrm>
        <a:graphic>
          <a:graphicData uri="http://schemas.openxmlformats.org/drawingml/2006/table">
            <a:tbl>
              <a:tblPr rtl="1"/>
              <a:tblGrid>
                <a:gridCol w="2082800"/>
                <a:gridCol w="2514600"/>
                <a:gridCol w="41656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مِن شَرِّ</a:t>
                      </a:r>
                    </a:p>
                  </a:txBody>
                  <a:tcPr anchor="b"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الْوَسْوَاسِ</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الْخَنَّاسِ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(4)</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From (the) evil</a:t>
                      </a:r>
                    </a:p>
                  </a:txBody>
                  <a:tcPr anchor="ctr"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(of) the whisperer, </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the one who withdraws after whispering</a:t>
                      </a:r>
                    </a:p>
                  </a:txBody>
                  <a:tcPr anchor="ctr"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r>
            </a:tbl>
          </a:graphicData>
        </a:graphic>
      </p:graphicFrame>
      <p:sp>
        <p:nvSpPr>
          <p:cNvPr id="40977" name="Text Box 17"/>
          <p:cNvSpPr txBox="1">
            <a:spLocks noChangeArrowheads="1"/>
          </p:cNvSpPr>
          <p:nvPr/>
        </p:nvSpPr>
        <p:spPr bwMode="auto">
          <a:xfrm>
            <a:off x="4997450" y="2971800"/>
            <a:ext cx="1447800" cy="457200"/>
          </a:xfrm>
          <a:prstGeom prst="rect">
            <a:avLst/>
          </a:prstGeom>
          <a:noFill/>
          <a:ln w="9525">
            <a:noFill/>
            <a:miter lim="800000"/>
            <a:headEnd/>
            <a:tailEnd/>
          </a:ln>
        </p:spPr>
        <p:txBody>
          <a:bodyPr>
            <a:spAutoFit/>
          </a:bodyPr>
          <a:lstStyle/>
          <a:p>
            <a:pPr algn="ctr"/>
            <a:r>
              <a:rPr lang="ar-SA" sz="2400">
                <a:latin typeface="Times New Roman" pitchFamily="18" charset="0"/>
                <a:cs typeface="Times New Roman" pitchFamily="18" charset="0"/>
              </a:rPr>
              <a:t>و س و س</a:t>
            </a:r>
            <a:endParaRPr lang="en-US" sz="2400">
              <a:latin typeface="Times New Roman" pitchFamily="18" charset="0"/>
              <a:cs typeface="Times New Roman" pitchFamily="18" charset="0"/>
            </a:endParaRPr>
          </a:p>
        </p:txBody>
      </p:sp>
      <p:sp>
        <p:nvSpPr>
          <p:cNvPr id="40978" name="Rectangle 18"/>
          <p:cNvSpPr>
            <a:spLocks noChangeArrowheads="1"/>
          </p:cNvSpPr>
          <p:nvPr/>
        </p:nvSpPr>
        <p:spPr bwMode="auto">
          <a:xfrm>
            <a:off x="0" y="3505200"/>
            <a:ext cx="9144000" cy="4495800"/>
          </a:xfrm>
          <a:prstGeom prst="rect">
            <a:avLst/>
          </a:prstGeom>
          <a:noFill/>
          <a:ln w="9525">
            <a:noFill/>
            <a:miter lim="800000"/>
            <a:headEnd/>
            <a:tailEnd/>
          </a:ln>
        </p:spPr>
        <p:txBody>
          <a:bodyPr/>
          <a:lstStyle/>
          <a:p>
            <a:pPr marL="577850" indent="-577850" algn="ctr" eaLnBrk="0" hangingPunct="0">
              <a:spcBef>
                <a:spcPct val="20000"/>
              </a:spcBef>
              <a:buClr>
                <a:srgbClr val="FFFFFF"/>
              </a:buClr>
              <a:buSzPct val="90000"/>
              <a:buFont typeface="Wingdings" pitchFamily="2" charset="2"/>
              <a:buNone/>
            </a:pPr>
            <a:r>
              <a:rPr lang="en-US" sz="6600" b="1" dirty="0" smtClean="0">
                <a:solidFill>
                  <a:srgbClr val="FFFF00"/>
                </a:solidFill>
                <a:ea typeface="Times New Roman" pitchFamily="18" charset="0"/>
                <a:cs typeface="Tahoma" pitchFamily="34" charset="0"/>
              </a:rPr>
              <a:t>Whisperer</a:t>
            </a:r>
            <a:r>
              <a:rPr lang="en-US" sz="6600" dirty="0" smtClean="0">
                <a:solidFill>
                  <a:srgbClr val="CCFFFF"/>
                </a:solidFill>
                <a:ea typeface="Times New Roman" pitchFamily="18" charset="0"/>
                <a:cs typeface="Tahoma" pitchFamily="34" charset="0"/>
              </a:rPr>
              <a:t> </a:t>
            </a:r>
            <a:r>
              <a:rPr lang="en-US" sz="6600" b="1" dirty="0" smtClean="0">
                <a:solidFill>
                  <a:srgbClr val="CCFFFF"/>
                </a:solidFill>
                <a:ea typeface="Times New Roman" pitchFamily="18" charset="0"/>
                <a:cs typeface="Tahoma" pitchFamily="34" charset="0"/>
              </a:rPr>
              <a:t>-</a:t>
            </a:r>
            <a:r>
              <a:rPr lang="en-US" sz="6600" dirty="0" smtClean="0">
                <a:solidFill>
                  <a:srgbClr val="CCFFFF"/>
                </a:solidFill>
                <a:ea typeface="Times New Roman" pitchFamily="18" charset="0"/>
                <a:cs typeface="Tahoma" pitchFamily="34" charset="0"/>
              </a:rPr>
              <a:t>  </a:t>
            </a:r>
            <a:r>
              <a:rPr lang="en-US" sz="6600" dirty="0">
                <a:solidFill>
                  <a:srgbClr val="CCFFFF"/>
                </a:solidFill>
                <a:ea typeface="Times New Roman" pitchFamily="18" charset="0"/>
                <a:cs typeface="Tahoma" pitchFamily="34" charset="0"/>
              </a:rPr>
              <a:t>puts something secretly in the heart</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263619" name="Group 3"/>
          <p:cNvGraphicFramePr>
            <a:graphicFrameLocks noGrp="1"/>
          </p:cNvGraphicFramePr>
          <p:nvPr/>
        </p:nvGraphicFramePr>
        <p:xfrm>
          <a:off x="177800" y="166688"/>
          <a:ext cx="8763000" cy="2926080"/>
        </p:xfrm>
        <a:graphic>
          <a:graphicData uri="http://schemas.openxmlformats.org/drawingml/2006/table">
            <a:tbl>
              <a:tblPr rtl="1"/>
              <a:tblGrid>
                <a:gridCol w="2082800"/>
                <a:gridCol w="2514600"/>
                <a:gridCol w="41656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مِن شَرِّ</a:t>
                      </a:r>
                    </a:p>
                  </a:txBody>
                  <a:tcPr anchor="b"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الْوَسْوَاسِ</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الْخَنَّاسِ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(4)</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From (the) evil</a:t>
                      </a:r>
                    </a:p>
                  </a:txBody>
                  <a:tcPr anchor="ctr"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(of) the whisperer, </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the one who withdraws after whispering</a:t>
                      </a:r>
                    </a:p>
                  </a:txBody>
                  <a:tcPr anchor="ctr"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r>
            </a:tbl>
          </a:graphicData>
        </a:graphic>
      </p:graphicFrame>
      <p:sp>
        <p:nvSpPr>
          <p:cNvPr id="42001" name="Text Box 17"/>
          <p:cNvSpPr txBox="1">
            <a:spLocks noChangeArrowheads="1"/>
          </p:cNvSpPr>
          <p:nvPr/>
        </p:nvSpPr>
        <p:spPr bwMode="auto">
          <a:xfrm>
            <a:off x="4997450" y="2971800"/>
            <a:ext cx="1447800" cy="457200"/>
          </a:xfrm>
          <a:prstGeom prst="rect">
            <a:avLst/>
          </a:prstGeom>
          <a:noFill/>
          <a:ln w="9525">
            <a:noFill/>
            <a:miter lim="800000"/>
            <a:headEnd/>
            <a:tailEnd/>
          </a:ln>
        </p:spPr>
        <p:txBody>
          <a:bodyPr>
            <a:spAutoFit/>
          </a:bodyPr>
          <a:lstStyle/>
          <a:p>
            <a:pPr algn="ctr"/>
            <a:r>
              <a:rPr lang="ar-SA" sz="2400" dirty="0">
                <a:latin typeface="Times New Roman" pitchFamily="18" charset="0"/>
                <a:cs typeface="Times New Roman" pitchFamily="18" charset="0"/>
              </a:rPr>
              <a:t>و س و س</a:t>
            </a:r>
            <a:endParaRPr lang="en-US" sz="2400" dirty="0">
              <a:latin typeface="Times New Roman" pitchFamily="18" charset="0"/>
              <a:cs typeface="Times New Roman" pitchFamily="18" charset="0"/>
            </a:endParaRPr>
          </a:p>
        </p:txBody>
      </p:sp>
      <p:sp>
        <p:nvSpPr>
          <p:cNvPr id="1263634" name="Oval 18"/>
          <p:cNvSpPr>
            <a:spLocks noChangeArrowheads="1"/>
          </p:cNvSpPr>
          <p:nvPr/>
        </p:nvSpPr>
        <p:spPr bwMode="auto">
          <a:xfrm>
            <a:off x="2333400" y="5930446"/>
            <a:ext cx="7344000" cy="908864"/>
          </a:xfrm>
          <a:prstGeom prst="ellipse">
            <a:avLst/>
          </a:prstGeom>
          <a:solidFill>
            <a:srgbClr val="FF00FF"/>
          </a:solidFill>
          <a:ln w="9525" algn="ctr">
            <a:solidFill>
              <a:schemeClr val="tx1"/>
            </a:solidFill>
            <a:round/>
            <a:headEnd/>
            <a:tailEnd/>
          </a:ln>
        </p:spPr>
        <p:txBody>
          <a:bodyPr wrap="square" anchor="ctr">
            <a:spAutoFit/>
          </a:bodyPr>
          <a:lstStyle/>
          <a:p>
            <a:pPr algn="ctr"/>
            <a:r>
              <a:rPr lang="en-US" sz="3600" dirty="0">
                <a:solidFill>
                  <a:schemeClr val="bg2"/>
                </a:solidFill>
                <a:cs typeface="Nafees Web Naskh" pitchFamily="2" charset="-78"/>
              </a:rPr>
              <a:t>Words with </a:t>
            </a:r>
            <a:r>
              <a:rPr lang="en-US" sz="3600" dirty="0" smtClean="0">
                <a:solidFill>
                  <a:schemeClr val="bg2"/>
                </a:solidFill>
                <a:cs typeface="Nafees Web Naskh" pitchFamily="2" charset="-78"/>
              </a:rPr>
              <a:t>4-letter Root</a:t>
            </a:r>
            <a:endParaRPr lang="ar-SA" sz="3600" dirty="0">
              <a:solidFill>
                <a:schemeClr val="bg2"/>
              </a:solidFill>
              <a:cs typeface="Nafees Web Naskh" pitchFamily="2" charset="-78"/>
            </a:endParaRPr>
          </a:p>
        </p:txBody>
      </p:sp>
      <p:graphicFrame>
        <p:nvGraphicFramePr>
          <p:cNvPr id="1263635" name="Group 19"/>
          <p:cNvGraphicFramePr>
            <a:graphicFrameLocks noGrp="1"/>
          </p:cNvGraphicFramePr>
          <p:nvPr/>
        </p:nvGraphicFramePr>
        <p:xfrm>
          <a:off x="228600" y="3474720"/>
          <a:ext cx="8915400" cy="3078480"/>
        </p:xfrm>
        <a:graphic>
          <a:graphicData uri="http://schemas.openxmlformats.org/drawingml/2006/table">
            <a:tbl>
              <a:tblPr/>
              <a:tblGrid>
                <a:gridCol w="2452423"/>
                <a:gridCol w="6462977"/>
              </a:tblGrid>
              <a:tr h="1554480">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6600" b="1" i="0" u="none" strike="noStrike" cap="none" normalizeH="0" baseline="0" dirty="0" smtClean="0">
                          <a:ln>
                            <a:noFill/>
                          </a:ln>
                          <a:solidFill>
                            <a:srgbClr val="FFFF00"/>
                          </a:solidFill>
                          <a:effectLst/>
                          <a:latin typeface="Tahoma" pitchFamily="34" charset="0"/>
                          <a:cs typeface="Tajweed" pitchFamily="2" charset="-78"/>
                        </a:rPr>
                        <a:t>وَسْوَسَة</a:t>
                      </a:r>
                      <a:endParaRPr kumimoji="0" lang="en-US" sz="2800" b="0" i="0" u="none" strike="noStrike" cap="none" normalizeH="0" baseline="0" dirty="0" smtClean="0">
                        <a:ln>
                          <a:noFill/>
                        </a:ln>
                        <a:solidFill>
                          <a:srgbClr val="FFFF00"/>
                        </a:solidFill>
                        <a:effectLst/>
                        <a:latin typeface="Tahoma" pitchFamily="34" charset="0"/>
                        <a:cs typeface="Tajweed" pitchFamily="2" charset="-78"/>
                      </a:endParaRPr>
                    </a:p>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en-US" sz="2800" b="0" i="0" u="none" strike="noStrike" cap="none" normalizeH="0" baseline="0" dirty="0" smtClean="0">
                          <a:ln>
                            <a:noFill/>
                          </a:ln>
                          <a:solidFill>
                            <a:srgbClr val="FFFF00"/>
                          </a:solidFill>
                          <a:effectLst/>
                          <a:latin typeface="Tahoma" pitchFamily="34" charset="0"/>
                          <a:cs typeface="Tajweed" pitchFamily="2" charset="-78"/>
                        </a:rPr>
                        <a:t>Whisperer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en-US" sz="4000" b="0" i="0" u="none" strike="noStrike" cap="none" normalizeH="0" baseline="0" dirty="0" smtClean="0">
                          <a:ln>
                            <a:noFill/>
                          </a:ln>
                          <a:solidFill>
                            <a:srgbClr val="FFFF00"/>
                          </a:solidFill>
                          <a:effectLst/>
                          <a:latin typeface="Tahoma" pitchFamily="34" charset="0"/>
                          <a:cs typeface="Nafees Web Naskh" pitchFamily="2" charset="-78"/>
                        </a:rPr>
                        <a:t>Pronunciation shows Repetition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901700">
                <a:tc>
                  <a:txBody>
                    <a:bodyPr/>
                    <a:lstStyle/>
                    <a:p>
                      <a:pPr marL="0" marR="0" lvl="0" indent="0" algn="ctr" defTabSz="914400" rtl="0"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en-US" sz="6600" b="1" i="0" u="none" strike="noStrike" cap="none" normalizeH="0" baseline="0" dirty="0" smtClean="0">
                          <a:ln>
                            <a:noFill/>
                          </a:ln>
                          <a:solidFill>
                            <a:srgbClr val="FFFF00"/>
                          </a:solidFill>
                          <a:effectLst/>
                          <a:latin typeface="Tahoma" pitchFamily="34" charset="0"/>
                          <a:cs typeface="Tajweed" pitchFamily="2" charset="-78"/>
                        </a:rPr>
                        <a:t> </a:t>
                      </a:r>
                      <a:r>
                        <a:rPr kumimoji="0" lang="ar-SA" sz="6600" b="1" i="0" u="none" strike="noStrike" cap="none" normalizeH="0" baseline="0" dirty="0" smtClean="0">
                          <a:ln>
                            <a:noFill/>
                          </a:ln>
                          <a:solidFill>
                            <a:srgbClr val="FFFF00"/>
                          </a:solidFill>
                          <a:effectLst/>
                          <a:latin typeface="Tahoma" pitchFamily="34" charset="0"/>
                          <a:cs typeface="Tajweed" pitchFamily="2" charset="-78"/>
                        </a:rPr>
                        <a:t>زَلْزَلَة</a:t>
                      </a:r>
                      <a:endParaRPr kumimoji="0" lang="en-US" sz="6600" b="1" i="0" u="none" strike="noStrike" cap="none" normalizeH="0" baseline="0" dirty="0" smtClean="0">
                        <a:ln>
                          <a:noFill/>
                        </a:ln>
                        <a:solidFill>
                          <a:srgbClr val="FFFF00"/>
                        </a:solidFill>
                        <a:effectLst/>
                        <a:latin typeface="Tahoma" pitchFamily="34" charset="0"/>
                        <a:cs typeface="Tajweed" pitchFamily="2" charset="-78"/>
                      </a:endParaRPr>
                    </a:p>
                    <a:p>
                      <a:pPr marL="0" marR="0" lvl="0" indent="0" algn="ctr" defTabSz="914400" rtl="0"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en-US" sz="2800" b="0" i="0" u="none" strike="noStrike" cap="none" normalizeH="0" baseline="0" dirty="0" smtClean="0">
                          <a:ln>
                            <a:noFill/>
                          </a:ln>
                          <a:solidFill>
                            <a:srgbClr val="FFFF00"/>
                          </a:solidFill>
                          <a:effectLst/>
                          <a:latin typeface="Tahoma" pitchFamily="34" charset="0"/>
                          <a:cs typeface="Tajweed" pitchFamily="2" charset="-78"/>
                        </a:rPr>
                        <a:t>Earthquake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IN"/>
                    </a:p>
                  </a:txBody>
                  <a:tcPr/>
                </a:tc>
              </a:tr>
            </a:tbl>
          </a:graphicData>
        </a:graphic>
      </p:graphicFrame>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265667" name="Group 3"/>
          <p:cNvGraphicFramePr>
            <a:graphicFrameLocks noGrp="1"/>
          </p:cNvGraphicFramePr>
          <p:nvPr/>
        </p:nvGraphicFramePr>
        <p:xfrm>
          <a:off x="177800" y="200025"/>
          <a:ext cx="8763000" cy="2926080"/>
        </p:xfrm>
        <a:graphic>
          <a:graphicData uri="http://schemas.openxmlformats.org/drawingml/2006/table">
            <a:tbl>
              <a:tblPr rtl="1"/>
              <a:tblGrid>
                <a:gridCol w="2082800"/>
                <a:gridCol w="2514600"/>
                <a:gridCol w="41656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مِن شَرِّ</a:t>
                      </a:r>
                    </a:p>
                  </a:txBody>
                  <a:tcPr anchor="b"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الْوَسْوَاسِ</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الْخَنَّاسِ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(4)</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From (the) evil</a:t>
                      </a:r>
                    </a:p>
                  </a:txBody>
                  <a:tcPr anchor="ctr"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the whisperer, </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the one who withdraws after whispering</a:t>
                      </a:r>
                    </a:p>
                  </a:txBody>
                  <a:tcPr anchor="ctr"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r>
            </a:tbl>
          </a:graphicData>
        </a:graphic>
      </p:graphicFrame>
      <p:sp>
        <p:nvSpPr>
          <p:cNvPr id="43025" name="Text Box 17"/>
          <p:cNvSpPr txBox="1">
            <a:spLocks noChangeArrowheads="1"/>
          </p:cNvSpPr>
          <p:nvPr/>
        </p:nvSpPr>
        <p:spPr bwMode="auto">
          <a:xfrm>
            <a:off x="1295400" y="3124200"/>
            <a:ext cx="1447800" cy="457200"/>
          </a:xfrm>
          <a:prstGeom prst="rect">
            <a:avLst/>
          </a:prstGeom>
          <a:noFill/>
          <a:ln w="9525">
            <a:noFill/>
            <a:miter lim="800000"/>
            <a:headEnd/>
            <a:tailEnd/>
          </a:ln>
        </p:spPr>
        <p:txBody>
          <a:bodyPr>
            <a:spAutoFit/>
          </a:bodyPr>
          <a:lstStyle/>
          <a:p>
            <a:pPr algn="ctr"/>
            <a:r>
              <a:rPr lang="ar-SA" sz="2400" dirty="0">
                <a:latin typeface="Times New Roman" pitchFamily="18" charset="0"/>
                <a:cs typeface="Times New Roman" pitchFamily="18" charset="0"/>
              </a:rPr>
              <a:t>خ ن س</a:t>
            </a:r>
            <a:endParaRPr lang="en-US" sz="2400" dirty="0">
              <a:latin typeface="Times New Roman" pitchFamily="18" charset="0"/>
              <a:cs typeface="Times New Roman" pitchFamily="18" charset="0"/>
            </a:endParaRPr>
          </a:p>
        </p:txBody>
      </p:sp>
      <p:sp>
        <p:nvSpPr>
          <p:cNvPr id="43026" name="Text Box 18"/>
          <p:cNvSpPr txBox="1">
            <a:spLocks noChangeArrowheads="1"/>
          </p:cNvSpPr>
          <p:nvPr/>
        </p:nvSpPr>
        <p:spPr bwMode="auto">
          <a:xfrm>
            <a:off x="152400" y="3505200"/>
            <a:ext cx="8763000" cy="3139321"/>
          </a:xfrm>
          <a:prstGeom prst="rect">
            <a:avLst/>
          </a:prstGeom>
          <a:noFill/>
          <a:ln w="9525">
            <a:noFill/>
            <a:miter lim="800000"/>
            <a:headEnd/>
            <a:tailEnd/>
          </a:ln>
        </p:spPr>
        <p:txBody>
          <a:bodyPr wrap="square">
            <a:spAutoFit/>
          </a:bodyPr>
          <a:lstStyle/>
          <a:p>
            <a:pPr algn="ctr"/>
            <a:r>
              <a:rPr lang="en-US" sz="6600" b="1" dirty="0" smtClean="0">
                <a:solidFill>
                  <a:srgbClr val="FFFF00"/>
                </a:solidFill>
                <a:ea typeface="Times New Roman" pitchFamily="18" charset="0"/>
                <a:cs typeface="Tahoma" pitchFamily="34" charset="0"/>
              </a:rPr>
              <a:t>Who Withdraws</a:t>
            </a:r>
            <a:r>
              <a:rPr lang="en-US" sz="6600" b="1" dirty="0" smtClean="0">
                <a:solidFill>
                  <a:srgbClr val="CCFFFF"/>
                </a:solidFill>
                <a:ea typeface="Times New Roman" pitchFamily="18" charset="0"/>
                <a:cs typeface="Tahoma" pitchFamily="34" charset="0"/>
              </a:rPr>
              <a:t> -</a:t>
            </a:r>
            <a:r>
              <a:rPr lang="en-US" sz="6600" b="1" dirty="0" smtClean="0">
                <a:latin typeface="Arial" pitchFamily="34" charset="0"/>
                <a:cs typeface="Arial" pitchFamily="34" charset="0"/>
              </a:rPr>
              <a:t>But </a:t>
            </a:r>
            <a:r>
              <a:rPr lang="en-US" sz="6600" b="1" dirty="0">
                <a:latin typeface="Arial" pitchFamily="34" charset="0"/>
                <a:cs typeface="Arial" pitchFamily="34" charset="0"/>
              </a:rPr>
              <a:t>never gives up… till we </a:t>
            </a:r>
            <a:r>
              <a:rPr lang="en-US" sz="6600" b="1" dirty="0" smtClean="0">
                <a:latin typeface="Arial" pitchFamily="34" charset="0"/>
                <a:cs typeface="Arial" pitchFamily="34" charset="0"/>
              </a:rPr>
              <a:t>die!</a:t>
            </a:r>
            <a:endParaRPr lang="en-US" sz="6600" b="1"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p:cNvSpPr>
            <a:spLocks noChangeArrowheads="1"/>
          </p:cNvSpPr>
          <p:nvPr/>
        </p:nvSpPr>
        <p:spPr bwMode="auto">
          <a:xfrm>
            <a:off x="1371600" y="1981200"/>
            <a:ext cx="2895600" cy="4724400"/>
          </a:xfrm>
          <a:prstGeom prst="roundRect">
            <a:avLst>
              <a:gd name="adj" fmla="val 16667"/>
            </a:avLst>
          </a:prstGeom>
          <a:solidFill>
            <a:srgbClr val="008000"/>
          </a:solidFill>
          <a:ln w="9525" algn="ctr">
            <a:solidFill>
              <a:schemeClr val="tx1"/>
            </a:solidFill>
            <a:round/>
            <a:headEnd/>
            <a:tailEnd/>
          </a:ln>
        </p:spPr>
        <p:txBody>
          <a:bodyPr wrap="none" anchor="ctr">
            <a:spAutoFit/>
          </a:bodyPr>
          <a:lstStyle/>
          <a:p>
            <a:endParaRPr lang="en-IN"/>
          </a:p>
        </p:txBody>
      </p:sp>
      <p:sp>
        <p:nvSpPr>
          <p:cNvPr id="44035" name="AutoShape 3"/>
          <p:cNvSpPr>
            <a:spLocks noChangeArrowheads="1"/>
          </p:cNvSpPr>
          <p:nvPr/>
        </p:nvSpPr>
        <p:spPr bwMode="auto">
          <a:xfrm>
            <a:off x="5562600" y="1905000"/>
            <a:ext cx="2895600" cy="4724400"/>
          </a:xfrm>
          <a:prstGeom prst="roundRect">
            <a:avLst>
              <a:gd name="adj" fmla="val 16667"/>
            </a:avLst>
          </a:prstGeom>
          <a:solidFill>
            <a:srgbClr val="008000"/>
          </a:solidFill>
          <a:ln w="9525" algn="ctr">
            <a:solidFill>
              <a:schemeClr val="tx1"/>
            </a:solidFill>
            <a:round/>
            <a:headEnd/>
            <a:tailEnd/>
          </a:ln>
        </p:spPr>
        <p:txBody>
          <a:bodyPr wrap="none" anchor="ctr">
            <a:spAutoFit/>
          </a:bodyPr>
          <a:lstStyle/>
          <a:p>
            <a:endParaRPr lang="en-IN"/>
          </a:p>
        </p:txBody>
      </p:sp>
      <p:sp>
        <p:nvSpPr>
          <p:cNvPr id="44036" name="Rectangle 4"/>
          <p:cNvSpPr>
            <a:spLocks noGrp="1" noChangeArrowheads="1"/>
          </p:cNvSpPr>
          <p:nvPr>
            <p:ph type="body" idx="4294967295"/>
          </p:nvPr>
        </p:nvSpPr>
        <p:spPr>
          <a:xfrm>
            <a:off x="5715000" y="2133600"/>
            <a:ext cx="2667000" cy="1143000"/>
          </a:xfrm>
          <a:noFill/>
        </p:spPr>
        <p:txBody>
          <a:bodyPr/>
          <a:lstStyle/>
          <a:p>
            <a:pPr algn="ctr">
              <a:buFont typeface="Wingdings" pitchFamily="2" charset="2"/>
              <a:buNone/>
            </a:pPr>
            <a:r>
              <a:rPr lang="ar-SA" sz="8000" smtClean="0">
                <a:cs typeface="Tajweed" pitchFamily="2" charset="-78"/>
              </a:rPr>
              <a:t>وَسْوَاس</a:t>
            </a:r>
            <a:endParaRPr lang="en-IN" sz="17200" smtClean="0">
              <a:cs typeface="Tajweed" pitchFamily="2" charset="-78"/>
            </a:endParaRPr>
          </a:p>
        </p:txBody>
      </p:sp>
      <p:sp>
        <p:nvSpPr>
          <p:cNvPr id="44037" name="Line 5"/>
          <p:cNvSpPr>
            <a:spLocks noChangeShapeType="1"/>
          </p:cNvSpPr>
          <p:nvPr/>
        </p:nvSpPr>
        <p:spPr bwMode="auto">
          <a:xfrm flipH="1">
            <a:off x="6934200" y="3505200"/>
            <a:ext cx="0" cy="1219200"/>
          </a:xfrm>
          <a:prstGeom prst="line">
            <a:avLst/>
          </a:prstGeom>
          <a:noFill/>
          <a:ln w="57150">
            <a:solidFill>
              <a:srgbClr val="FFFF00"/>
            </a:solidFill>
            <a:round/>
            <a:headEnd/>
            <a:tailEnd type="triangle" w="med" len="med"/>
          </a:ln>
        </p:spPr>
        <p:txBody>
          <a:bodyPr>
            <a:spAutoFit/>
          </a:bodyPr>
          <a:lstStyle/>
          <a:p>
            <a:endParaRPr lang="en-US"/>
          </a:p>
        </p:txBody>
      </p:sp>
      <p:sp>
        <p:nvSpPr>
          <p:cNvPr id="44038" name="Text Box 6"/>
          <p:cNvSpPr txBox="1">
            <a:spLocks noChangeArrowheads="1"/>
          </p:cNvSpPr>
          <p:nvPr/>
        </p:nvSpPr>
        <p:spPr bwMode="auto">
          <a:xfrm>
            <a:off x="5791200" y="4648200"/>
            <a:ext cx="2514600" cy="1554163"/>
          </a:xfrm>
          <a:prstGeom prst="rect">
            <a:avLst/>
          </a:prstGeom>
          <a:noFill/>
          <a:ln w="9525" algn="ctr">
            <a:noFill/>
            <a:miter lim="800000"/>
            <a:headEnd/>
            <a:tailEnd/>
          </a:ln>
        </p:spPr>
        <p:txBody>
          <a:bodyPr>
            <a:spAutoFit/>
          </a:bodyPr>
          <a:lstStyle/>
          <a:p>
            <a:pPr algn="ctr">
              <a:spcBef>
                <a:spcPct val="0"/>
              </a:spcBef>
            </a:pPr>
            <a:r>
              <a:rPr lang="en-US" sz="3200" b="1">
                <a:cs typeface="Arial" pitchFamily="34" charset="0"/>
              </a:rPr>
              <a:t>When you </a:t>
            </a:r>
            <a:r>
              <a:rPr lang="en-US" sz="3200" b="1" u="sng">
                <a:cs typeface="Arial" pitchFamily="34" charset="0"/>
              </a:rPr>
              <a:t>FORGET</a:t>
            </a:r>
            <a:r>
              <a:rPr lang="en-US" sz="3200" b="1">
                <a:cs typeface="Arial" pitchFamily="34" charset="0"/>
              </a:rPr>
              <a:t> Allah </a:t>
            </a:r>
          </a:p>
        </p:txBody>
      </p:sp>
      <p:sp>
        <p:nvSpPr>
          <p:cNvPr id="44039" name="Rectangle 7"/>
          <p:cNvSpPr>
            <a:spLocks noChangeArrowheads="1"/>
          </p:cNvSpPr>
          <p:nvPr/>
        </p:nvSpPr>
        <p:spPr bwMode="auto">
          <a:xfrm>
            <a:off x="1447800" y="2179638"/>
            <a:ext cx="2667000" cy="1143000"/>
          </a:xfrm>
          <a:prstGeom prst="rect">
            <a:avLst/>
          </a:prstGeom>
          <a:noFill/>
          <a:ln w="9525" algn="ctr">
            <a:noFill/>
            <a:miter lim="800000"/>
            <a:headEnd/>
            <a:tailEnd/>
          </a:ln>
        </p:spPr>
        <p:txBody>
          <a:bodyPr/>
          <a:lstStyle/>
          <a:p>
            <a:pPr marL="577850" indent="-577850" algn="ctr" rtl="1" eaLnBrk="0" hangingPunct="0">
              <a:spcBef>
                <a:spcPct val="20000"/>
              </a:spcBef>
              <a:buClr>
                <a:srgbClr val="FFFFFF"/>
              </a:buClr>
              <a:buSzPct val="90000"/>
              <a:buFont typeface="Wingdings" pitchFamily="2" charset="2"/>
              <a:buNone/>
            </a:pPr>
            <a:r>
              <a:rPr lang="ar-SA" sz="8000">
                <a:solidFill>
                  <a:srgbClr val="FFFF00"/>
                </a:solidFill>
                <a:cs typeface="Tajweed" pitchFamily="2" charset="-78"/>
              </a:rPr>
              <a:t>خَنَّاس</a:t>
            </a:r>
            <a:endParaRPr lang="en-IN" sz="8000">
              <a:solidFill>
                <a:srgbClr val="FFFF00"/>
              </a:solidFill>
              <a:cs typeface="Tajweed" pitchFamily="2" charset="-78"/>
            </a:endParaRPr>
          </a:p>
        </p:txBody>
      </p:sp>
      <p:sp>
        <p:nvSpPr>
          <p:cNvPr id="44040" name="Line 8"/>
          <p:cNvSpPr>
            <a:spLocks noChangeShapeType="1"/>
          </p:cNvSpPr>
          <p:nvPr/>
        </p:nvSpPr>
        <p:spPr bwMode="auto">
          <a:xfrm flipH="1">
            <a:off x="2667000" y="3551238"/>
            <a:ext cx="0" cy="1219200"/>
          </a:xfrm>
          <a:prstGeom prst="line">
            <a:avLst/>
          </a:prstGeom>
          <a:noFill/>
          <a:ln w="57150">
            <a:solidFill>
              <a:srgbClr val="FFFF00"/>
            </a:solidFill>
            <a:round/>
            <a:headEnd/>
            <a:tailEnd type="triangle" w="med" len="med"/>
          </a:ln>
        </p:spPr>
        <p:txBody>
          <a:bodyPr>
            <a:spAutoFit/>
          </a:bodyPr>
          <a:lstStyle/>
          <a:p>
            <a:endParaRPr lang="en-US"/>
          </a:p>
        </p:txBody>
      </p:sp>
      <p:sp>
        <p:nvSpPr>
          <p:cNvPr id="44041" name="Text Box 9"/>
          <p:cNvSpPr txBox="1">
            <a:spLocks noChangeArrowheads="1"/>
          </p:cNvSpPr>
          <p:nvPr/>
        </p:nvSpPr>
        <p:spPr bwMode="auto">
          <a:xfrm>
            <a:off x="1447800" y="4694238"/>
            <a:ext cx="2667000" cy="1554162"/>
          </a:xfrm>
          <a:prstGeom prst="rect">
            <a:avLst/>
          </a:prstGeom>
          <a:noFill/>
          <a:ln w="9525" algn="ctr">
            <a:noFill/>
            <a:miter lim="800000"/>
            <a:headEnd/>
            <a:tailEnd/>
          </a:ln>
        </p:spPr>
        <p:txBody>
          <a:bodyPr>
            <a:spAutoFit/>
          </a:bodyPr>
          <a:lstStyle/>
          <a:p>
            <a:pPr algn="ctr">
              <a:spcBef>
                <a:spcPct val="0"/>
              </a:spcBef>
            </a:pPr>
            <a:r>
              <a:rPr lang="en-US" sz="3200" b="1">
                <a:cs typeface="Arial" pitchFamily="34" charset="0"/>
              </a:rPr>
              <a:t>When you </a:t>
            </a:r>
            <a:r>
              <a:rPr lang="en-US" sz="3200" b="1" u="sng">
                <a:cs typeface="Arial" pitchFamily="34" charset="0"/>
              </a:rPr>
              <a:t>REMEMBER</a:t>
            </a:r>
            <a:r>
              <a:rPr lang="en-US" sz="3200" b="1">
                <a:cs typeface="Arial" pitchFamily="34" charset="0"/>
              </a:rPr>
              <a:t> Allah </a:t>
            </a:r>
          </a:p>
        </p:txBody>
      </p:sp>
      <p:sp>
        <p:nvSpPr>
          <p:cNvPr id="44042" name="Text Box 10"/>
          <p:cNvSpPr txBox="1">
            <a:spLocks noChangeArrowheads="1"/>
          </p:cNvSpPr>
          <p:nvPr/>
        </p:nvSpPr>
        <p:spPr bwMode="auto">
          <a:xfrm>
            <a:off x="4419600" y="3565525"/>
            <a:ext cx="990600" cy="1006475"/>
          </a:xfrm>
          <a:prstGeom prst="rect">
            <a:avLst/>
          </a:prstGeom>
          <a:noFill/>
          <a:ln w="9525" algn="ctr">
            <a:noFill/>
            <a:miter lim="800000"/>
            <a:headEnd/>
            <a:tailEnd/>
          </a:ln>
        </p:spPr>
        <p:txBody>
          <a:bodyPr>
            <a:spAutoFit/>
          </a:bodyPr>
          <a:lstStyle/>
          <a:p>
            <a:r>
              <a:rPr lang="en-US" sz="6000" b="1">
                <a:cs typeface="Arial" pitchFamily="34" charset="0"/>
              </a:rPr>
              <a:t>or</a:t>
            </a:r>
          </a:p>
        </p:txBody>
      </p:sp>
      <p:sp>
        <p:nvSpPr>
          <p:cNvPr id="44043" name="Rectangle 11"/>
          <p:cNvSpPr>
            <a:spLocks noChangeArrowheads="1"/>
          </p:cNvSpPr>
          <p:nvPr/>
        </p:nvSpPr>
        <p:spPr bwMode="auto">
          <a:xfrm>
            <a:off x="1069975" y="228600"/>
            <a:ext cx="6854825" cy="1446550"/>
          </a:xfrm>
          <a:prstGeom prst="rect">
            <a:avLst/>
          </a:prstGeom>
          <a:noFill/>
          <a:ln w="9525">
            <a:noFill/>
            <a:miter lim="800000"/>
            <a:headEnd/>
            <a:tailEnd/>
          </a:ln>
        </p:spPr>
        <p:txBody>
          <a:bodyPr>
            <a:spAutoFit/>
          </a:bodyPr>
          <a:lstStyle/>
          <a:p>
            <a:pPr algn="ctr"/>
            <a:r>
              <a:rPr lang="en-US" sz="4400" b="1" dirty="0" err="1" smtClean="0">
                <a:solidFill>
                  <a:srgbClr val="FFFF00"/>
                </a:solidFill>
                <a:cs typeface="Arial" pitchFamily="34" charset="0"/>
              </a:rPr>
              <a:t>Shaitan</a:t>
            </a:r>
            <a:r>
              <a:rPr lang="en-US" sz="4400" b="1" dirty="0" smtClean="0">
                <a:solidFill>
                  <a:srgbClr val="FFFF00"/>
                </a:solidFill>
                <a:cs typeface="Arial" pitchFamily="34" charset="0"/>
              </a:rPr>
              <a:t> is always in one of the  Two </a:t>
            </a:r>
            <a:r>
              <a:rPr lang="en-US" sz="4400" b="1" dirty="0">
                <a:solidFill>
                  <a:srgbClr val="FFFF00"/>
                </a:solidFill>
                <a:cs typeface="Arial" pitchFamily="34" charset="0"/>
              </a:rPr>
              <a:t>States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4294967295"/>
          </p:nvPr>
        </p:nvSpPr>
        <p:spPr>
          <a:xfrm>
            <a:off x="76200" y="352425"/>
            <a:ext cx="2209800" cy="838200"/>
          </a:xfrm>
          <a:noFill/>
        </p:spPr>
        <p:txBody>
          <a:bodyPr/>
          <a:lstStyle/>
          <a:p>
            <a:pPr algn="ctr">
              <a:buFont typeface="Wingdings" pitchFamily="2" charset="2"/>
              <a:buNone/>
            </a:pPr>
            <a:r>
              <a:rPr lang="ar-SA" sz="7200" dirty="0" smtClean="0">
                <a:solidFill>
                  <a:srgbClr val="FFFFCC"/>
                </a:solidFill>
                <a:cs typeface="Tajweed" pitchFamily="2" charset="-78"/>
              </a:rPr>
              <a:t>وَسْوَسة</a:t>
            </a:r>
            <a:endParaRPr lang="en-IN" sz="15600" dirty="0" smtClean="0">
              <a:solidFill>
                <a:srgbClr val="FFFFCC"/>
              </a:solidFill>
              <a:cs typeface="Tajweed" pitchFamily="2" charset="-78"/>
            </a:endParaRPr>
          </a:p>
        </p:txBody>
      </p:sp>
      <p:sp>
        <p:nvSpPr>
          <p:cNvPr id="45059" name="Line 3"/>
          <p:cNvSpPr>
            <a:spLocks noChangeShapeType="1"/>
          </p:cNvSpPr>
          <p:nvPr/>
        </p:nvSpPr>
        <p:spPr bwMode="auto">
          <a:xfrm flipH="1">
            <a:off x="1219200" y="1495425"/>
            <a:ext cx="0" cy="609600"/>
          </a:xfrm>
          <a:prstGeom prst="line">
            <a:avLst/>
          </a:prstGeom>
          <a:noFill/>
          <a:ln w="57150">
            <a:solidFill>
              <a:srgbClr val="FFFF99"/>
            </a:solidFill>
            <a:round/>
            <a:headEnd/>
            <a:tailEnd type="triangle" w="med" len="med"/>
          </a:ln>
        </p:spPr>
        <p:txBody>
          <a:bodyPr>
            <a:spAutoFit/>
          </a:bodyPr>
          <a:lstStyle/>
          <a:p>
            <a:endParaRPr lang="en-US">
              <a:solidFill>
                <a:srgbClr val="FFFF99"/>
              </a:solidFill>
            </a:endParaRPr>
          </a:p>
        </p:txBody>
      </p:sp>
      <p:sp>
        <p:nvSpPr>
          <p:cNvPr id="45060" name="Rectangle 4"/>
          <p:cNvSpPr>
            <a:spLocks noChangeArrowheads="1"/>
          </p:cNvSpPr>
          <p:nvPr/>
        </p:nvSpPr>
        <p:spPr bwMode="auto">
          <a:xfrm>
            <a:off x="76200" y="2181225"/>
            <a:ext cx="2209800" cy="838200"/>
          </a:xfrm>
          <a:prstGeom prst="rect">
            <a:avLst/>
          </a:prstGeom>
          <a:noFill/>
          <a:ln w="9525" algn="ctr">
            <a:noFill/>
            <a:miter lim="800000"/>
            <a:headEnd/>
            <a:tailEnd/>
          </a:ln>
        </p:spPr>
        <p:txBody>
          <a:bodyPr/>
          <a:lstStyle/>
          <a:p>
            <a:pPr marL="577850" indent="-577850" algn="ctr" rtl="1" eaLnBrk="0" hangingPunct="0">
              <a:spcBef>
                <a:spcPct val="20000"/>
              </a:spcBef>
              <a:buClr>
                <a:srgbClr val="FFFFFF"/>
              </a:buClr>
              <a:buSzPct val="90000"/>
              <a:buFont typeface="Wingdings" pitchFamily="2" charset="2"/>
              <a:buNone/>
            </a:pPr>
            <a:r>
              <a:rPr lang="ar-SA" sz="7200">
                <a:solidFill>
                  <a:srgbClr val="FFFF99"/>
                </a:solidFill>
                <a:cs typeface="Tajweed" pitchFamily="2" charset="-78"/>
              </a:rPr>
              <a:t>نِيَّة</a:t>
            </a:r>
            <a:endParaRPr lang="en-IN" sz="15600">
              <a:solidFill>
                <a:srgbClr val="FFFF99"/>
              </a:solidFill>
              <a:cs typeface="Tajweed" pitchFamily="2" charset="-78"/>
            </a:endParaRPr>
          </a:p>
        </p:txBody>
      </p:sp>
      <p:sp>
        <p:nvSpPr>
          <p:cNvPr id="45061" name="Rectangle 5"/>
          <p:cNvSpPr>
            <a:spLocks noChangeArrowheads="1"/>
          </p:cNvSpPr>
          <p:nvPr/>
        </p:nvSpPr>
        <p:spPr bwMode="auto">
          <a:xfrm>
            <a:off x="152400" y="3857625"/>
            <a:ext cx="2209800" cy="838200"/>
          </a:xfrm>
          <a:prstGeom prst="rect">
            <a:avLst/>
          </a:prstGeom>
          <a:noFill/>
          <a:ln w="9525" algn="ctr">
            <a:noFill/>
            <a:miter lim="800000"/>
            <a:headEnd/>
            <a:tailEnd/>
          </a:ln>
        </p:spPr>
        <p:txBody>
          <a:bodyPr/>
          <a:lstStyle/>
          <a:p>
            <a:pPr marL="577850" indent="-577850" algn="ctr" rtl="1" eaLnBrk="0" hangingPunct="0">
              <a:spcBef>
                <a:spcPct val="20000"/>
              </a:spcBef>
              <a:buClr>
                <a:srgbClr val="FFFFFF"/>
              </a:buClr>
              <a:buSzPct val="90000"/>
              <a:buFont typeface="Wingdings" pitchFamily="2" charset="2"/>
              <a:buNone/>
            </a:pPr>
            <a:r>
              <a:rPr lang="ar-SA" sz="7200" dirty="0">
                <a:solidFill>
                  <a:srgbClr val="FFFF66"/>
                </a:solidFill>
                <a:cs typeface="Tajweed" pitchFamily="2" charset="-78"/>
              </a:rPr>
              <a:t>عَمَل</a:t>
            </a:r>
            <a:endParaRPr lang="en-IN" sz="15600" dirty="0">
              <a:solidFill>
                <a:srgbClr val="FFFF66"/>
              </a:solidFill>
              <a:cs typeface="Tajweed" pitchFamily="2" charset="-78"/>
            </a:endParaRPr>
          </a:p>
        </p:txBody>
      </p:sp>
      <p:sp>
        <p:nvSpPr>
          <p:cNvPr id="45062" name="Line 6"/>
          <p:cNvSpPr>
            <a:spLocks noChangeShapeType="1"/>
          </p:cNvSpPr>
          <p:nvPr/>
        </p:nvSpPr>
        <p:spPr bwMode="auto">
          <a:xfrm flipH="1">
            <a:off x="1219200" y="3324225"/>
            <a:ext cx="0" cy="609600"/>
          </a:xfrm>
          <a:prstGeom prst="line">
            <a:avLst/>
          </a:prstGeom>
          <a:noFill/>
          <a:ln w="57150">
            <a:solidFill>
              <a:srgbClr val="FFFF66"/>
            </a:solidFill>
            <a:round/>
            <a:headEnd/>
            <a:tailEnd type="triangle" w="med" len="med"/>
          </a:ln>
        </p:spPr>
        <p:txBody>
          <a:bodyPr>
            <a:spAutoFit/>
          </a:bodyPr>
          <a:lstStyle/>
          <a:p>
            <a:endParaRPr lang="en-US"/>
          </a:p>
        </p:txBody>
      </p:sp>
      <p:sp>
        <p:nvSpPr>
          <p:cNvPr id="45063" name="Text Box 7"/>
          <p:cNvSpPr txBox="1">
            <a:spLocks noChangeArrowheads="1"/>
          </p:cNvSpPr>
          <p:nvPr/>
        </p:nvSpPr>
        <p:spPr bwMode="auto">
          <a:xfrm>
            <a:off x="2286000" y="0"/>
            <a:ext cx="2286000" cy="457200"/>
          </a:xfrm>
          <a:prstGeom prst="rect">
            <a:avLst/>
          </a:prstGeom>
          <a:noFill/>
          <a:ln w="9525" algn="ctr">
            <a:noFill/>
            <a:miter lim="800000"/>
            <a:headEnd/>
            <a:tailEnd/>
          </a:ln>
        </p:spPr>
        <p:txBody>
          <a:bodyPr>
            <a:spAutoFit/>
          </a:bodyPr>
          <a:lstStyle/>
          <a:p>
            <a:r>
              <a:rPr lang="en-US" sz="2400" b="1" dirty="0">
                <a:cs typeface="Arial" pitchFamily="34" charset="0"/>
              </a:rPr>
              <a:t>First Step</a:t>
            </a:r>
          </a:p>
        </p:txBody>
      </p:sp>
      <p:sp>
        <p:nvSpPr>
          <p:cNvPr id="45064" name="Text Box 8"/>
          <p:cNvSpPr txBox="1">
            <a:spLocks noChangeArrowheads="1"/>
          </p:cNvSpPr>
          <p:nvPr/>
        </p:nvSpPr>
        <p:spPr bwMode="auto">
          <a:xfrm>
            <a:off x="228600" y="5485983"/>
            <a:ext cx="4419600" cy="830997"/>
          </a:xfrm>
          <a:prstGeom prst="rect">
            <a:avLst/>
          </a:prstGeom>
          <a:solidFill>
            <a:srgbClr val="FFC000"/>
          </a:solidFill>
          <a:ln w="9525" algn="ctr">
            <a:noFill/>
            <a:miter lim="800000"/>
            <a:headEnd/>
            <a:tailEnd/>
          </a:ln>
        </p:spPr>
        <p:txBody>
          <a:bodyPr wrap="square">
            <a:spAutoFit/>
          </a:bodyPr>
          <a:lstStyle/>
          <a:p>
            <a:r>
              <a:rPr lang="en-US" sz="2400" b="1" dirty="0">
                <a:solidFill>
                  <a:srgbClr val="000000"/>
                </a:solidFill>
                <a:cs typeface="Arial" pitchFamily="34" charset="0"/>
              </a:rPr>
              <a:t>Repetition leads to </a:t>
            </a:r>
            <a:r>
              <a:rPr lang="en-US" sz="2400" b="1" dirty="0" smtClean="0">
                <a:solidFill>
                  <a:srgbClr val="000000"/>
                </a:solidFill>
                <a:cs typeface="Arial" pitchFamily="34" charset="0"/>
              </a:rPr>
              <a:t>Habit </a:t>
            </a:r>
            <a:r>
              <a:rPr lang="en-US" sz="2400" b="1" dirty="0">
                <a:solidFill>
                  <a:srgbClr val="000000"/>
                </a:solidFill>
                <a:cs typeface="Arial" pitchFamily="34" charset="0"/>
              </a:rPr>
              <a:t>– and </a:t>
            </a:r>
            <a:r>
              <a:rPr lang="en-US" sz="2400" b="1" dirty="0" smtClean="0">
                <a:solidFill>
                  <a:srgbClr val="000000"/>
                </a:solidFill>
                <a:cs typeface="Arial" pitchFamily="34" charset="0"/>
              </a:rPr>
              <a:t>Habit </a:t>
            </a:r>
            <a:r>
              <a:rPr lang="en-US" sz="2400" b="1" dirty="0">
                <a:solidFill>
                  <a:srgbClr val="000000"/>
                </a:solidFill>
                <a:cs typeface="Arial" pitchFamily="34" charset="0"/>
              </a:rPr>
              <a:t>leads to </a:t>
            </a:r>
            <a:r>
              <a:rPr lang="en-US" sz="2400" b="1" dirty="0" smtClean="0">
                <a:solidFill>
                  <a:srgbClr val="000000"/>
                </a:solidFill>
                <a:cs typeface="Arial" pitchFamily="34" charset="0"/>
              </a:rPr>
              <a:t>Destiny</a:t>
            </a:r>
            <a:endParaRPr lang="en-US" sz="2400" b="1" dirty="0">
              <a:solidFill>
                <a:srgbClr val="000000"/>
              </a:solidFill>
              <a:cs typeface="Arial" pitchFamily="34" charset="0"/>
            </a:endParaRPr>
          </a:p>
        </p:txBody>
      </p:sp>
      <p:sp>
        <p:nvSpPr>
          <p:cNvPr id="45066" name="Line 10"/>
          <p:cNvSpPr>
            <a:spLocks noChangeShapeType="1"/>
          </p:cNvSpPr>
          <p:nvPr/>
        </p:nvSpPr>
        <p:spPr bwMode="auto">
          <a:xfrm>
            <a:off x="4620126" y="5867400"/>
            <a:ext cx="828000" cy="0"/>
          </a:xfrm>
          <a:prstGeom prst="line">
            <a:avLst/>
          </a:prstGeom>
          <a:noFill/>
          <a:ln w="76200">
            <a:solidFill>
              <a:srgbClr val="CC6600"/>
            </a:solidFill>
            <a:round/>
            <a:headEnd/>
            <a:tailEnd type="triangle" w="lg" len="lg"/>
          </a:ln>
        </p:spPr>
        <p:txBody>
          <a:bodyPr>
            <a:spAutoFit/>
          </a:bodyPr>
          <a:lstStyle/>
          <a:p>
            <a:endParaRPr lang="en-US">
              <a:ln w="76200">
                <a:solidFill>
                  <a:srgbClr val="FFFF00"/>
                </a:solidFill>
              </a:ln>
            </a:endParaRPr>
          </a:p>
        </p:txBody>
      </p:sp>
      <p:sp>
        <p:nvSpPr>
          <p:cNvPr id="45067" name="Line 11"/>
          <p:cNvSpPr>
            <a:spLocks noChangeShapeType="1"/>
          </p:cNvSpPr>
          <p:nvPr/>
        </p:nvSpPr>
        <p:spPr bwMode="auto">
          <a:xfrm>
            <a:off x="2209800" y="762000"/>
            <a:ext cx="0" cy="3962400"/>
          </a:xfrm>
          <a:prstGeom prst="line">
            <a:avLst/>
          </a:prstGeom>
          <a:noFill/>
          <a:ln w="9525">
            <a:solidFill>
              <a:srgbClr val="FFFFCC"/>
            </a:solidFill>
            <a:round/>
            <a:headEnd/>
            <a:tailEnd type="stealth" w="lg" len="lg"/>
          </a:ln>
        </p:spPr>
        <p:txBody>
          <a:bodyPr>
            <a:spAutoFit/>
          </a:bodyPr>
          <a:lstStyle/>
          <a:p>
            <a:endParaRPr lang="en-US"/>
          </a:p>
        </p:txBody>
      </p:sp>
      <p:sp>
        <p:nvSpPr>
          <p:cNvPr id="45068" name="Line 12"/>
          <p:cNvSpPr>
            <a:spLocks noChangeShapeType="1"/>
          </p:cNvSpPr>
          <p:nvPr/>
        </p:nvSpPr>
        <p:spPr bwMode="auto">
          <a:xfrm>
            <a:off x="2438400" y="762000"/>
            <a:ext cx="0" cy="4114800"/>
          </a:xfrm>
          <a:prstGeom prst="line">
            <a:avLst/>
          </a:prstGeom>
          <a:noFill/>
          <a:ln w="38100">
            <a:solidFill>
              <a:srgbClr val="FFFF99"/>
            </a:solidFill>
            <a:round/>
            <a:headEnd/>
            <a:tailEnd type="stealth" w="lg" len="lg"/>
          </a:ln>
        </p:spPr>
        <p:txBody>
          <a:bodyPr>
            <a:spAutoFit/>
          </a:bodyPr>
          <a:lstStyle/>
          <a:p>
            <a:endParaRPr lang="en-US"/>
          </a:p>
        </p:txBody>
      </p:sp>
      <p:sp>
        <p:nvSpPr>
          <p:cNvPr id="45069" name="Line 13"/>
          <p:cNvSpPr>
            <a:spLocks noChangeShapeType="1"/>
          </p:cNvSpPr>
          <p:nvPr/>
        </p:nvSpPr>
        <p:spPr bwMode="auto">
          <a:xfrm>
            <a:off x="2743200" y="762000"/>
            <a:ext cx="0" cy="4267200"/>
          </a:xfrm>
          <a:prstGeom prst="line">
            <a:avLst/>
          </a:prstGeom>
          <a:noFill/>
          <a:ln w="76200">
            <a:solidFill>
              <a:srgbClr val="FFFF66"/>
            </a:solidFill>
            <a:round/>
            <a:headEnd/>
            <a:tailEnd type="stealth" w="lg" len="lg"/>
          </a:ln>
        </p:spPr>
        <p:txBody>
          <a:bodyPr>
            <a:spAutoFit/>
          </a:bodyPr>
          <a:lstStyle/>
          <a:p>
            <a:endParaRPr lang="en-US"/>
          </a:p>
        </p:txBody>
      </p:sp>
      <p:sp>
        <p:nvSpPr>
          <p:cNvPr id="15" name="AutoShape 30"/>
          <p:cNvSpPr>
            <a:spLocks noChangeArrowheads="1"/>
          </p:cNvSpPr>
          <p:nvPr/>
        </p:nvSpPr>
        <p:spPr bwMode="auto">
          <a:xfrm>
            <a:off x="4323348" y="3504537"/>
            <a:ext cx="6264000" cy="4320000"/>
          </a:xfrm>
          <a:prstGeom prst="irregularSeal1">
            <a:avLst/>
          </a:prstGeom>
          <a:solidFill>
            <a:srgbClr val="FF0000"/>
          </a:solidFill>
          <a:ln w="25400" algn="ctr">
            <a:noFill/>
            <a:miter lim="800000"/>
            <a:headEnd/>
            <a:tailEnd/>
          </a:ln>
        </p:spPr>
        <p:txBody>
          <a:bodyPr wrap="square" anchor="ctr">
            <a:spAutoFit/>
          </a:bodyPr>
          <a:lstStyle/>
          <a:p>
            <a:pPr algn="ctr"/>
            <a:r>
              <a:rPr lang="en-GB" sz="3200" b="1" dirty="0" smtClean="0"/>
              <a:t>And then such a person becomes ‘human </a:t>
            </a:r>
            <a:r>
              <a:rPr lang="en-GB" sz="3200" b="1" dirty="0" err="1" smtClean="0"/>
              <a:t>Shaitan</a:t>
            </a:r>
            <a:r>
              <a:rPr lang="en-GB" sz="3200" b="1" dirty="0" smtClean="0"/>
              <a:t>’ too!</a:t>
            </a:r>
            <a:endParaRPr lang="en-GB" sz="3200" b="1" dirty="0"/>
          </a:p>
        </p:txBody>
      </p:sp>
      <p:cxnSp>
        <p:nvCxnSpPr>
          <p:cNvPr id="16" name="Straight Arrow Connector 15"/>
          <p:cNvCxnSpPr/>
          <p:nvPr/>
        </p:nvCxnSpPr>
        <p:spPr bwMode="auto">
          <a:xfrm>
            <a:off x="7467600" y="6858000"/>
            <a:ext cx="914400" cy="914400"/>
          </a:xfrm>
          <a:prstGeom prst="straightConnector1">
            <a:avLst/>
          </a:prstGeom>
          <a:noFill/>
          <a:ln w="9525" cap="flat" cmpd="sng" algn="ctr">
            <a:no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271811" name="Group 3"/>
          <p:cNvGraphicFramePr>
            <a:graphicFrameLocks noGrp="1"/>
          </p:cNvGraphicFramePr>
          <p:nvPr/>
        </p:nvGraphicFramePr>
        <p:xfrm>
          <a:off x="177800" y="687388"/>
          <a:ext cx="8763000" cy="2438400"/>
        </p:xfrm>
        <a:graphic>
          <a:graphicData uri="http://schemas.openxmlformats.org/drawingml/2006/table">
            <a:tbl>
              <a:tblPr rtl="1"/>
              <a:tblGrid>
                <a:gridCol w="2082800"/>
                <a:gridCol w="2286000"/>
                <a:gridCol w="228600"/>
                <a:gridCol w="41656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مِن شَرِّ</a:t>
                      </a:r>
                    </a:p>
                  </a:txBody>
                  <a:tcPr anchor="b"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الْوَسْوَاسِ</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hMerge="1">
                  <a:txBody>
                    <a:bodyPr/>
                    <a:lstStyle/>
                    <a:p>
                      <a:endParaRPr lang="en-IN"/>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الْخَنَّاسِ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(4)</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From (the) evil</a:t>
                      </a:r>
                    </a:p>
                  </a:txBody>
                  <a:tcPr anchor="ctr"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the whisperer, </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the one who withdraws after whispering – </a:t>
                      </a:r>
                    </a:p>
                  </a:txBody>
                  <a:tcPr anchor="ctr"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hMerge="1">
                  <a:txBody>
                    <a:bodyPr/>
                    <a:lstStyle/>
                    <a:p>
                      <a:endParaRPr lang="en-IN"/>
                    </a:p>
                  </a:txBody>
                  <a:tcPr/>
                </a:tc>
              </a:tr>
            </a:tbl>
          </a:graphicData>
        </a:graphic>
      </p:graphicFrame>
      <p:sp>
        <p:nvSpPr>
          <p:cNvPr id="46098" name="Rectangle 18"/>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b="1">
                <a:cs typeface="Nafees Web Naskh" pitchFamily="2" charset="-78"/>
              </a:rPr>
              <a:t>Message from: </a:t>
            </a:r>
          </a:p>
        </p:txBody>
      </p:sp>
      <p:sp>
        <p:nvSpPr>
          <p:cNvPr id="46099" name="Rectangle 19"/>
          <p:cNvSpPr>
            <a:spLocks noGrp="1" noChangeArrowheads="1"/>
          </p:cNvSpPr>
          <p:nvPr>
            <p:ph type="body" idx="4294967295"/>
          </p:nvPr>
        </p:nvSpPr>
        <p:spPr>
          <a:xfrm>
            <a:off x="228600" y="3733800"/>
            <a:ext cx="8229600" cy="2778125"/>
          </a:xfrm>
          <a:noFill/>
        </p:spPr>
        <p:txBody>
          <a:bodyPr/>
          <a:lstStyle/>
          <a:p>
            <a:pPr algn="l" rtl="0">
              <a:buFont typeface="Wingdings" pitchFamily="2" charset="2"/>
              <a:buChar char="Ø"/>
            </a:pPr>
            <a:r>
              <a:rPr lang="en-US" smtClean="0"/>
              <a:t>Feel the pain (of the result) as you say it… as if describing someone who hurts you.</a:t>
            </a:r>
          </a:p>
          <a:p>
            <a:pPr algn="l" rtl="0">
              <a:buFont typeface="Wingdings" pitchFamily="2" charset="2"/>
              <a:buChar char="Ø"/>
            </a:pPr>
            <a:r>
              <a:rPr lang="en-US" smtClean="0"/>
              <a:t>It is a ‘till death’ struggle. </a:t>
            </a:r>
          </a:p>
        </p:txBody>
      </p:sp>
      <p:pic>
        <p:nvPicPr>
          <p:cNvPr id="46100" name="Picture 20"/>
          <p:cNvPicPr>
            <a:picLocks noChangeAspect="1" noChangeArrowheads="1"/>
          </p:cNvPicPr>
          <p:nvPr/>
        </p:nvPicPr>
        <p:blipFill>
          <a:blip r:embed="rId3" cstate="print"/>
          <a:srcRect/>
          <a:stretch>
            <a:fillRect/>
          </a:stretch>
        </p:blipFill>
        <p:spPr bwMode="auto">
          <a:xfrm>
            <a:off x="7826375" y="3162300"/>
            <a:ext cx="1228725" cy="1457325"/>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0"/>
            <a:ext cx="1295400" cy="6858000"/>
          </a:xfrm>
          <a:prstGeom prst="rect">
            <a:avLst/>
          </a:prstGeom>
          <a:solidFill>
            <a:schemeClr val="tx1"/>
          </a:solidFill>
          <a:ln w="9525">
            <a:solidFill>
              <a:srgbClr val="003300"/>
            </a:solidFill>
            <a:miter lim="800000"/>
            <a:headEnd/>
            <a:tailEnd/>
          </a:ln>
        </p:spPr>
        <p:txBody>
          <a:bodyPr wrap="none" anchor="ctr"/>
          <a:lstStyle/>
          <a:p>
            <a:pPr algn="ctr"/>
            <a:endParaRPr lang="en-US" b="1"/>
          </a:p>
        </p:txBody>
      </p:sp>
      <p:sp>
        <p:nvSpPr>
          <p:cNvPr id="18435" name="Rectangle 3"/>
          <p:cNvSpPr>
            <a:spLocks noGrp="1" noChangeArrowheads="1"/>
          </p:cNvSpPr>
          <p:nvPr>
            <p:ph type="title"/>
          </p:nvPr>
        </p:nvSpPr>
        <p:spPr>
          <a:xfrm>
            <a:off x="1752600" y="304800"/>
            <a:ext cx="7010400" cy="1143000"/>
          </a:xfrm>
        </p:spPr>
        <p:txBody>
          <a:bodyPr/>
          <a:lstStyle/>
          <a:p>
            <a:pPr rtl="0" eaLnBrk="1" hangingPunct="1"/>
            <a:r>
              <a:rPr lang="en-US" sz="4800" smtClean="0">
                <a:cs typeface="Tahoma" pitchFamily="34" charset="0"/>
              </a:rPr>
              <a:t>By the end of this lesson we will learn</a:t>
            </a:r>
            <a:endParaRPr lang="en-US" smtClean="0">
              <a:cs typeface="Tahoma" pitchFamily="34" charset="0"/>
            </a:endParaRPr>
          </a:p>
        </p:txBody>
      </p:sp>
      <p:sp>
        <p:nvSpPr>
          <p:cNvPr id="18436" name="Rectangle 4"/>
          <p:cNvSpPr>
            <a:spLocks noGrp="1" noChangeArrowheads="1"/>
          </p:cNvSpPr>
          <p:nvPr>
            <p:ph type="body" sz="half" idx="1"/>
          </p:nvPr>
        </p:nvSpPr>
        <p:spPr>
          <a:xfrm>
            <a:off x="1524000" y="2027238"/>
            <a:ext cx="7620000" cy="4525962"/>
          </a:xfrm>
        </p:spPr>
        <p:txBody>
          <a:bodyPr/>
          <a:lstStyle/>
          <a:p>
            <a:pPr algn="ctr" eaLnBrk="1" hangingPunct="1">
              <a:buFont typeface="Wingdings" pitchFamily="2" charset="2"/>
              <a:buNone/>
            </a:pPr>
            <a:r>
              <a:rPr lang="en-US" sz="3600" b="1" dirty="0" smtClean="0"/>
              <a:t>70 words which occur in Qur’an almost 29,718 times</a:t>
            </a:r>
            <a:endParaRPr lang="en-US" sz="2800" dirty="0" smtClean="0">
              <a:latin typeface="Alvi Nastaleeq" pitchFamily="2" charset="-78"/>
              <a:cs typeface="Alvi Nastaleeq" pitchFamily="2" charset="-78"/>
            </a:endParaRPr>
          </a:p>
          <a:p>
            <a:pPr algn="ctr" eaLnBrk="1" hangingPunct="1">
              <a:buFont typeface="Wingdings" pitchFamily="2" charset="2"/>
              <a:buNone/>
            </a:pPr>
            <a:endParaRPr lang="en-US" sz="4000" dirty="0" smtClean="0">
              <a:latin typeface="Alvi Nastaleeq" pitchFamily="2" charset="-78"/>
              <a:cs typeface="Alvi Nastaleeq" pitchFamily="2" charset="-78"/>
            </a:endParaRPr>
          </a:p>
          <a:p>
            <a:pPr algn="ctr" eaLnBrk="1" hangingPunct="1">
              <a:buFont typeface="Wingdings" pitchFamily="2" charset="2"/>
              <a:buNone/>
            </a:pPr>
            <a:endParaRPr lang="ur-PK" sz="4000" dirty="0" smtClean="0">
              <a:latin typeface="Alvi Nastaleeq" pitchFamily="2" charset="-78"/>
              <a:cs typeface="Alvi Nastaleeq" pitchFamily="2" charset="-78"/>
            </a:endParaRPr>
          </a:p>
          <a:p>
            <a:pPr algn="ctr" eaLnBrk="1" hangingPunct="1">
              <a:buFont typeface="Wingdings" pitchFamily="2" charset="2"/>
              <a:buNone/>
            </a:pPr>
            <a:r>
              <a:rPr lang="en-US" dirty="0" smtClean="0">
                <a:cs typeface="Tahoma" pitchFamily="34" charset="0"/>
              </a:rPr>
              <a:t>There are 4,500 words in Qur’an which are repeated almost 78,000 times</a:t>
            </a:r>
            <a:endParaRPr lang="ur-PK" dirty="0" smtClean="0">
              <a:cs typeface="Tahoma" pitchFamily="34" charset="0"/>
            </a:endParaRPr>
          </a:p>
        </p:txBody>
      </p:sp>
      <p:sp>
        <p:nvSpPr>
          <p:cNvPr id="18437" name="Rectangle 5"/>
          <p:cNvSpPr>
            <a:spLocks noChangeArrowheads="1"/>
          </p:cNvSpPr>
          <p:nvPr/>
        </p:nvSpPr>
        <p:spPr bwMode="auto">
          <a:xfrm>
            <a:off x="190500" y="381000"/>
            <a:ext cx="914400" cy="6477000"/>
          </a:xfrm>
          <a:prstGeom prst="rect">
            <a:avLst/>
          </a:prstGeom>
          <a:solidFill>
            <a:srgbClr val="FFD5AB"/>
          </a:solidFill>
          <a:ln w="9525">
            <a:solidFill>
              <a:srgbClr val="003300"/>
            </a:solidFill>
            <a:miter lim="800000"/>
            <a:headEnd/>
            <a:tailEnd/>
          </a:ln>
        </p:spPr>
        <p:txBody>
          <a:bodyPr wrap="none" anchor="ctr"/>
          <a:lstStyle/>
          <a:p>
            <a:endParaRPr lang="en-US" b="1"/>
          </a:p>
        </p:txBody>
      </p:sp>
      <p:sp>
        <p:nvSpPr>
          <p:cNvPr id="18438" name="Rectangle 6"/>
          <p:cNvSpPr>
            <a:spLocks noChangeArrowheads="1"/>
          </p:cNvSpPr>
          <p:nvPr/>
        </p:nvSpPr>
        <p:spPr bwMode="auto">
          <a:xfrm>
            <a:off x="190500" y="4462463"/>
            <a:ext cx="914400" cy="2395537"/>
          </a:xfrm>
          <a:prstGeom prst="rect">
            <a:avLst/>
          </a:prstGeom>
          <a:solidFill>
            <a:srgbClr val="FF0000"/>
          </a:solidFill>
          <a:ln w="9525">
            <a:solidFill>
              <a:srgbClr val="003300"/>
            </a:solidFill>
            <a:miter lim="800000"/>
            <a:headEnd/>
            <a:tailEnd/>
          </a:ln>
        </p:spPr>
        <p:txBody>
          <a:bodyPr wrap="none" anchor="ctr"/>
          <a:lstStyle/>
          <a:p>
            <a:endParaRPr lang="en-US" b="1"/>
          </a:p>
        </p:txBody>
      </p:sp>
      <p:sp>
        <p:nvSpPr>
          <p:cNvPr id="18439" name="AutoShape 7"/>
          <p:cNvSpPr>
            <a:spLocks noChangeArrowheads="1"/>
          </p:cNvSpPr>
          <p:nvPr/>
        </p:nvSpPr>
        <p:spPr bwMode="auto">
          <a:xfrm>
            <a:off x="224520" y="4495800"/>
            <a:ext cx="828000" cy="2362200"/>
          </a:xfrm>
          <a:prstGeom prst="upArrow">
            <a:avLst>
              <a:gd name="adj1" fmla="val 45315"/>
              <a:gd name="adj2" fmla="val 127899"/>
            </a:avLst>
          </a:prstGeom>
          <a:solidFill>
            <a:srgbClr val="FFFF00"/>
          </a:solidFill>
          <a:ln w="9525">
            <a:solidFill>
              <a:srgbClr val="003300"/>
            </a:solidFill>
            <a:miter lim="800000"/>
            <a:headEnd/>
            <a:tailEnd/>
          </a:ln>
        </p:spPr>
        <p:txBody>
          <a:bodyPr vert="eaVert" wrap="none" anchor="ctr"/>
          <a:lstStyle/>
          <a:p>
            <a:endParaRPr lang="en-US" b="1"/>
          </a:p>
        </p:txBody>
      </p:sp>
      <p:sp>
        <p:nvSpPr>
          <p:cNvPr id="18440" name="Text Box 8"/>
          <p:cNvSpPr txBox="1">
            <a:spLocks noChangeArrowheads="1"/>
          </p:cNvSpPr>
          <p:nvPr/>
        </p:nvSpPr>
        <p:spPr bwMode="auto">
          <a:xfrm>
            <a:off x="128337" y="4082136"/>
            <a:ext cx="1219200" cy="427038"/>
          </a:xfrm>
          <a:prstGeom prst="rect">
            <a:avLst/>
          </a:prstGeom>
          <a:noFill/>
          <a:ln w="9525">
            <a:noFill/>
            <a:miter lim="800000"/>
            <a:headEnd/>
            <a:tailEnd/>
          </a:ln>
        </p:spPr>
        <p:txBody>
          <a:bodyPr>
            <a:spAutoFit/>
          </a:bodyPr>
          <a:lstStyle/>
          <a:p>
            <a:r>
              <a:rPr lang="en-US" sz="2200" b="1" dirty="0" smtClean="0">
                <a:solidFill>
                  <a:srgbClr val="003366"/>
                </a:solidFill>
                <a:latin typeface="Arial" pitchFamily="34" charset="0"/>
                <a:cs typeface="Arial" pitchFamily="34" charset="0"/>
              </a:rPr>
              <a:t>29,718</a:t>
            </a:r>
            <a:endParaRPr lang="en-US" sz="2200" b="1" dirty="0">
              <a:solidFill>
                <a:srgbClr val="003366"/>
              </a:solidFill>
              <a:latin typeface="Arial" pitchFamily="34" charset="0"/>
              <a:cs typeface="Arial" pitchFamily="34" charset="0"/>
            </a:endParaRPr>
          </a:p>
        </p:txBody>
      </p:sp>
      <p:sp>
        <p:nvSpPr>
          <p:cNvPr id="18441" name="Text Box 9"/>
          <p:cNvSpPr txBox="1">
            <a:spLocks noChangeArrowheads="1"/>
          </p:cNvSpPr>
          <p:nvPr/>
        </p:nvSpPr>
        <p:spPr bwMode="auto">
          <a:xfrm>
            <a:off x="152400" y="30163"/>
            <a:ext cx="1219200" cy="427037"/>
          </a:xfrm>
          <a:prstGeom prst="rect">
            <a:avLst/>
          </a:prstGeom>
          <a:noFill/>
          <a:ln w="9525">
            <a:noFill/>
            <a:miter lim="800000"/>
            <a:headEnd/>
            <a:tailEnd/>
          </a:ln>
        </p:spPr>
        <p:txBody>
          <a:bodyPr>
            <a:spAutoFit/>
          </a:bodyPr>
          <a:lstStyle/>
          <a:p>
            <a:r>
              <a:rPr lang="en-US" sz="2200" b="1">
                <a:solidFill>
                  <a:srgbClr val="003366"/>
                </a:solidFill>
                <a:latin typeface="Arial" pitchFamily="34" charset="0"/>
                <a:cs typeface="Arial" pitchFamily="34" charset="0"/>
              </a:rPr>
              <a:t>78,000</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xfrm flipV="1">
            <a:off x="457200" y="9906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310723" name="Group 3"/>
          <p:cNvGraphicFramePr>
            <a:graphicFrameLocks noGrp="1"/>
          </p:cNvGraphicFramePr>
          <p:nvPr/>
        </p:nvGraphicFramePr>
        <p:xfrm>
          <a:off x="152400" y="852487"/>
          <a:ext cx="8788400" cy="2424113"/>
        </p:xfrm>
        <a:graphic>
          <a:graphicData uri="http://schemas.openxmlformats.org/drawingml/2006/table">
            <a:tbl>
              <a:tblPr rtl="1"/>
              <a:tblGrid>
                <a:gridCol w="3981485"/>
                <a:gridCol w="4806915"/>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مِن شَرِّ</a:t>
                      </a: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الْوَسْوَاسِ</a:t>
                      </a: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pic>
        <p:nvPicPr>
          <p:cNvPr id="48142" name="Picture 20"/>
          <p:cNvPicPr>
            <a:picLocks noChangeAspect="1" noChangeArrowheads="1"/>
          </p:cNvPicPr>
          <p:nvPr/>
        </p:nvPicPr>
        <p:blipFill>
          <a:blip r:embed="rId3" cstate="print"/>
          <a:srcRect/>
          <a:stretch>
            <a:fillRect/>
          </a:stretch>
        </p:blipFill>
        <p:spPr bwMode="auto">
          <a:xfrm>
            <a:off x="0" y="5400675"/>
            <a:ext cx="1228725" cy="1457325"/>
          </a:xfrm>
          <a:prstGeom prst="rect">
            <a:avLst/>
          </a:prstGeom>
          <a:noFill/>
          <a:ln w="9525" algn="ctr">
            <a:noFill/>
            <a:miter lim="800000"/>
            <a:headEnd/>
            <a:tailEnd/>
          </a:ln>
        </p:spPr>
      </p:pic>
      <p:sp>
        <p:nvSpPr>
          <p:cNvPr id="8" name="Rectangle 2"/>
          <p:cNvSpPr txBox="1">
            <a:spLocks noChangeArrowheads="1"/>
          </p:cNvSpPr>
          <p:nvPr/>
        </p:nvSpPr>
        <p:spPr bwMode="auto">
          <a:xfrm>
            <a:off x="152400" y="0"/>
            <a:ext cx="8686800" cy="838200"/>
          </a:xfrm>
          <a:prstGeom prst="rect">
            <a:avLst/>
          </a:prstGeom>
          <a:noFill/>
          <a:ln w="9525">
            <a:noFill/>
            <a:miter lim="800000"/>
            <a:headEnd/>
            <a:tailEnd/>
          </a:ln>
        </p:spPr>
        <p:txBody>
          <a:bodyPr anchor="ctr"/>
          <a:lstStyle/>
          <a:p>
            <a:pPr algn="ctr" rtl="1" eaLnBrk="0" hangingPunct="0">
              <a:defRPr/>
            </a:pPr>
            <a:r>
              <a:rPr lang="en-US" sz="2800" b="1" kern="0" dirty="0">
                <a:latin typeface="+mj-lt"/>
                <a:ea typeface="+mj-ea"/>
                <a:cs typeface="+mj-cs"/>
              </a:rPr>
              <a:t>Practice with imagination, feelings and prayer</a:t>
            </a:r>
            <a:endParaRPr lang="ar-SA" sz="2800" b="1" kern="0" dirty="0">
              <a:latin typeface="+mj-lt"/>
              <a:ea typeface="+mj-ea"/>
              <a:cs typeface="+mj-cs"/>
            </a:endParaRPr>
          </a:p>
        </p:txBody>
      </p:sp>
      <p:graphicFrame>
        <p:nvGraphicFramePr>
          <p:cNvPr id="3" name="Table 2"/>
          <p:cNvGraphicFramePr>
            <a:graphicFrameLocks noGrp="1"/>
          </p:cNvGraphicFramePr>
          <p:nvPr/>
        </p:nvGraphicFramePr>
        <p:xfrm>
          <a:off x="228600" y="3932238"/>
          <a:ext cx="8686800" cy="2424112"/>
        </p:xfrm>
        <a:graphic>
          <a:graphicData uri="http://schemas.openxmlformats.org/drawingml/2006/table">
            <a:tbl>
              <a:tblPr rtl="1"/>
              <a:tblGrid>
                <a:gridCol w="8686800"/>
              </a:tblGrid>
              <a:tr h="1371599">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الْخَنَّاسِ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(4)</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76200" cap="flat" cmpd="sng" algn="ctr">
                      <a:solidFill>
                        <a:srgbClr val="00CC66"/>
                      </a:solidFill>
                      <a:prstDash val="solid"/>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76200" cap="flat" cmpd="sng" algn="ctr">
                      <a:solidFill>
                        <a:srgbClr val="00CC66"/>
                      </a:solidFill>
                      <a:prstDash val="solid"/>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sp>
        <p:nvSpPr>
          <p:cNvPr id="5" name="Rectangle 4"/>
          <p:cNvSpPr>
            <a:spLocks noChangeArrowheads="1"/>
          </p:cNvSpPr>
          <p:nvPr/>
        </p:nvSpPr>
        <p:spPr bwMode="auto">
          <a:xfrm>
            <a:off x="457200" y="5588000"/>
            <a:ext cx="8458200" cy="584200"/>
          </a:xfrm>
          <a:prstGeom prst="rect">
            <a:avLst/>
          </a:prstGeom>
          <a:noFill/>
          <a:ln w="9525">
            <a:noFill/>
            <a:miter lim="800000"/>
            <a:headEnd/>
            <a:tailEnd/>
          </a:ln>
        </p:spPr>
        <p:txBody>
          <a:bodyPr>
            <a:spAutoFit/>
          </a:bodyPr>
          <a:lstStyle/>
          <a:p>
            <a:pPr algn="ctr" rtl="1" eaLnBrk="0" hangingPunct="0">
              <a:spcBef>
                <a:spcPct val="0"/>
              </a:spcBef>
            </a:pPr>
            <a:r>
              <a:rPr lang="en-US" sz="3200" dirty="0">
                <a:solidFill>
                  <a:srgbClr val="FFFFFF"/>
                </a:solidFill>
                <a:ea typeface="Times New Roman" pitchFamily="18" charset="0"/>
                <a:cs typeface="Tahoma" pitchFamily="34" charset="0"/>
              </a:rPr>
              <a:t>the one who withdraws after </a:t>
            </a:r>
            <a:r>
              <a:rPr lang="en-US" sz="3200" dirty="0" smtClean="0">
                <a:solidFill>
                  <a:srgbClr val="FFFFFF"/>
                </a:solidFill>
                <a:ea typeface="Times New Roman" pitchFamily="18" charset="0"/>
                <a:cs typeface="Tahoma" pitchFamily="34" charset="0"/>
              </a:rPr>
              <a:t>whispering</a:t>
            </a:r>
            <a:endParaRPr lang="en-US" sz="3200" dirty="0">
              <a:solidFill>
                <a:srgbClr val="FFFFFF"/>
              </a:solidFill>
              <a:ea typeface="Times New Roman" pitchFamily="18" charset="0"/>
              <a:cs typeface="Tahoma" pitchFamily="34" charset="0"/>
            </a:endParaRPr>
          </a:p>
        </p:txBody>
      </p:sp>
      <p:sp>
        <p:nvSpPr>
          <p:cNvPr id="7" name="Rectangle 6"/>
          <p:cNvSpPr>
            <a:spLocks noChangeArrowheads="1"/>
          </p:cNvSpPr>
          <p:nvPr/>
        </p:nvSpPr>
        <p:spPr bwMode="auto">
          <a:xfrm>
            <a:off x="5486400" y="2438400"/>
            <a:ext cx="2878138" cy="584200"/>
          </a:xfrm>
          <a:prstGeom prst="rect">
            <a:avLst/>
          </a:prstGeom>
          <a:noFill/>
          <a:ln w="9525">
            <a:noFill/>
            <a:miter lim="800000"/>
            <a:headEnd/>
            <a:tailEnd/>
          </a:ln>
        </p:spPr>
        <p:txBody>
          <a:bodyPr wrap="none">
            <a:spAutoFit/>
          </a:bodyPr>
          <a:lstStyle/>
          <a:p>
            <a:pPr algn="ctr" rtl="1" eaLnBrk="0" hangingPunct="0">
              <a:spcBef>
                <a:spcPct val="0"/>
              </a:spcBef>
            </a:pPr>
            <a:r>
              <a:rPr lang="en-US" sz="3200">
                <a:solidFill>
                  <a:srgbClr val="FFFFFF"/>
                </a:solidFill>
                <a:ea typeface="Times New Roman" pitchFamily="18" charset="0"/>
                <a:cs typeface="Tahoma" pitchFamily="34" charset="0"/>
              </a:rPr>
              <a:t>From (the) evil</a:t>
            </a:r>
          </a:p>
        </p:txBody>
      </p:sp>
      <p:sp>
        <p:nvSpPr>
          <p:cNvPr id="10" name="Rectangle 9"/>
          <p:cNvSpPr>
            <a:spLocks noChangeArrowheads="1"/>
          </p:cNvSpPr>
          <p:nvPr/>
        </p:nvSpPr>
        <p:spPr bwMode="auto">
          <a:xfrm>
            <a:off x="706438" y="2438400"/>
            <a:ext cx="3675062" cy="584200"/>
          </a:xfrm>
          <a:prstGeom prst="rect">
            <a:avLst/>
          </a:prstGeom>
          <a:noFill/>
          <a:ln w="9525">
            <a:noFill/>
            <a:miter lim="800000"/>
            <a:headEnd/>
            <a:tailEnd/>
          </a:ln>
        </p:spPr>
        <p:txBody>
          <a:bodyPr wrap="none">
            <a:spAutoFit/>
          </a:bodyPr>
          <a:lstStyle/>
          <a:p>
            <a:pPr algn="ctr" rtl="1" eaLnBrk="0" hangingPunct="0">
              <a:spcBef>
                <a:spcPct val="0"/>
              </a:spcBef>
            </a:pPr>
            <a:r>
              <a:rPr lang="en-US" sz="3200">
                <a:solidFill>
                  <a:srgbClr val="FFFFFF"/>
                </a:solidFill>
                <a:ea typeface="Times New Roman" pitchFamily="18" charset="0"/>
                <a:cs typeface="Tahoma" pitchFamily="34" charset="0"/>
              </a:rPr>
              <a:t>(of) the whisperer,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5"/>
                                        </p:tgtEl>
                                      </p:cBhvr>
                                      <p:by x="110000" y="110000"/>
                                    </p:animScale>
                                  </p:childTnLst>
                                </p:cTn>
                              </p:par>
                              <p:par>
                                <p:cTn id="7" presetID="6" presetClass="emph" presetSubtype="0" repeatCount="indefinite" accel="50000" decel="50000" autoRev="1" fill="hold" grpId="0" nodeType="withEffect">
                                  <p:stCondLst>
                                    <p:cond delay="0"/>
                                  </p:stCondLst>
                                  <p:childTnLst>
                                    <p:animScale>
                                      <p:cBhvr>
                                        <p:cTn id="8" dur="2000" fill="hold"/>
                                        <p:tgtEl>
                                          <p:spTgt spid="10"/>
                                        </p:tgtEl>
                                      </p:cBhvr>
                                      <p:by x="125000" y="125000"/>
                                    </p:animScale>
                                  </p:childTnLst>
                                </p:cTn>
                              </p:par>
                              <p:par>
                                <p:cTn id="9" presetID="6" presetClass="emph" presetSubtype="0" repeatCount="indefinite" accel="50000" decel="50000" autoRev="1" fill="hold" grpId="0" nodeType="withEffect">
                                  <p:stCondLst>
                                    <p:cond delay="0"/>
                                  </p:stCondLst>
                                  <p:childTnLst>
                                    <p:animScale>
                                      <p:cBhvr>
                                        <p:cTn id="10" dur="2000" fill="hold"/>
                                        <p:tgtEl>
                                          <p:spTgt spid="7"/>
                                        </p:tgtEl>
                                      </p:cBhvr>
                                      <p:by x="125000" y="12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273859" name="Group 3"/>
          <p:cNvGraphicFramePr>
            <a:graphicFrameLocks noGrp="1"/>
          </p:cNvGraphicFramePr>
          <p:nvPr/>
        </p:nvGraphicFramePr>
        <p:xfrm>
          <a:off x="177800" y="2057400"/>
          <a:ext cx="8763000" cy="2438400"/>
        </p:xfrm>
        <a:graphic>
          <a:graphicData uri="http://schemas.openxmlformats.org/drawingml/2006/table">
            <a:tbl>
              <a:tblPr rtl="1"/>
              <a:tblGrid>
                <a:gridCol w="1549400"/>
                <a:gridCol w="2209800"/>
                <a:gridCol w="2819400"/>
                <a:gridCol w="21844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الَّذِي</a:t>
                      </a:r>
                    </a:p>
                  </a:txBody>
                  <a:tcPr anchor="b"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يُوَسْوِسُ</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فِي صُدُورِ</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(5)</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Who</a:t>
                      </a:r>
                    </a:p>
                  </a:txBody>
                  <a:tcPr anchor="ctr"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whispers</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into the chests</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(of) mankind</a:t>
                      </a:r>
                    </a:p>
                  </a:txBody>
                  <a:tcPr anchor="ctr"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r>
            </a:tbl>
          </a:graphicData>
        </a:graphic>
      </p:graphicFrame>
      <p:sp>
        <p:nvSpPr>
          <p:cNvPr id="48148" name="Rectangle 20"/>
          <p:cNvSpPr>
            <a:spLocks noChangeArrowheads="1"/>
          </p:cNvSpPr>
          <p:nvPr/>
        </p:nvSpPr>
        <p:spPr bwMode="auto">
          <a:xfrm>
            <a:off x="457200" y="0"/>
            <a:ext cx="8229600" cy="533400"/>
          </a:xfrm>
          <a:prstGeom prst="rect">
            <a:avLst/>
          </a:prstGeom>
          <a:noFill/>
          <a:ln w="9525">
            <a:noFill/>
            <a:miter lim="800000"/>
            <a:headEnd/>
            <a:tailEnd/>
          </a:ln>
        </p:spPr>
        <p:txBody>
          <a:bodyPr anchor="ctr"/>
          <a:lstStyle/>
          <a:p>
            <a:pPr algn="ctr" rtl="1" eaLnBrk="0" hangingPunct="0">
              <a:spcBef>
                <a:spcPct val="0"/>
              </a:spcBef>
            </a:pPr>
            <a:r>
              <a:rPr lang="ur-PK" sz="2800">
                <a:cs typeface="Tajweed" pitchFamily="2" charset="-78"/>
              </a:rPr>
              <a:t>سُورَ</a:t>
            </a:r>
            <a:r>
              <a:rPr lang="ar-SA" sz="2800">
                <a:cs typeface="Tajweed" pitchFamily="2" charset="-78"/>
              </a:rPr>
              <a:t>ةُ</a:t>
            </a:r>
            <a:r>
              <a:rPr lang="ur-PK" sz="2800">
                <a:cs typeface="Tajweed" pitchFamily="2" charset="-78"/>
              </a:rPr>
              <a:t> </a:t>
            </a:r>
            <a:r>
              <a:rPr lang="ar-SA" sz="2800">
                <a:cs typeface="Tajweed" pitchFamily="2" charset="-78"/>
              </a:rPr>
              <a:t>النَّاس</a:t>
            </a:r>
            <a:endParaRPr lang="en-IN" sz="2800">
              <a:cs typeface="Tajweed" pitchFamily="2" charset="-78"/>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275907" name="Group 3"/>
          <p:cNvGraphicFramePr>
            <a:graphicFrameLocks noGrp="1"/>
          </p:cNvGraphicFramePr>
          <p:nvPr/>
        </p:nvGraphicFramePr>
        <p:xfrm>
          <a:off x="177800" y="166688"/>
          <a:ext cx="8763000" cy="2438400"/>
        </p:xfrm>
        <a:graphic>
          <a:graphicData uri="http://schemas.openxmlformats.org/drawingml/2006/table">
            <a:tbl>
              <a:tblPr rtl="1"/>
              <a:tblGrid>
                <a:gridCol w="1549400"/>
                <a:gridCol w="2209800"/>
                <a:gridCol w="2819400"/>
                <a:gridCol w="21844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الَّذِي</a:t>
                      </a:r>
                    </a:p>
                  </a:txBody>
                  <a:tcPr anchor="b"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يُوَسْوِسُ</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فِي صُدُورِ</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(5)</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Who</a:t>
                      </a:r>
                    </a:p>
                  </a:txBody>
                  <a:tcPr anchor="ctr"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whispers</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into the chests</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(of) mankind</a:t>
                      </a:r>
                    </a:p>
                  </a:txBody>
                  <a:tcPr anchor="ctr"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r>
            </a:tbl>
          </a:graphicData>
        </a:graphic>
      </p:graphicFrame>
      <p:sp>
        <p:nvSpPr>
          <p:cNvPr id="49172" name="Text Box 20"/>
          <p:cNvSpPr txBox="1">
            <a:spLocks noChangeArrowheads="1"/>
          </p:cNvSpPr>
          <p:nvPr/>
        </p:nvSpPr>
        <p:spPr bwMode="auto">
          <a:xfrm>
            <a:off x="1447800" y="5105400"/>
            <a:ext cx="5181600" cy="1098550"/>
          </a:xfrm>
          <a:prstGeom prst="rect">
            <a:avLst/>
          </a:prstGeom>
          <a:noFill/>
          <a:ln w="9525" algn="ctr">
            <a:noFill/>
            <a:miter lim="800000"/>
            <a:headEnd/>
            <a:tailEnd/>
          </a:ln>
        </p:spPr>
        <p:txBody>
          <a:bodyPr>
            <a:spAutoFit/>
          </a:bodyPr>
          <a:lstStyle/>
          <a:p>
            <a:pPr algn="r" rtl="1"/>
            <a:r>
              <a:rPr lang="ar-SA" sz="6600" b="1" dirty="0">
                <a:solidFill>
                  <a:srgbClr val="FFFF00"/>
                </a:solidFill>
                <a:cs typeface="Tajweed" pitchFamily="2" charset="-78"/>
              </a:rPr>
              <a:t>الَّذِي</a:t>
            </a:r>
            <a:r>
              <a:rPr lang="ar-SA" sz="6600" b="1" dirty="0">
                <a:cs typeface="Tajweed" pitchFamily="2" charset="-78"/>
              </a:rPr>
              <a:t> </a:t>
            </a:r>
            <a:r>
              <a:rPr lang="ur-PK" sz="6600" b="1" dirty="0">
                <a:cs typeface="Tajweed" pitchFamily="2" charset="-78"/>
              </a:rPr>
              <a:t> </a:t>
            </a:r>
            <a:r>
              <a:rPr lang="ar-SA" sz="6600" b="1" dirty="0">
                <a:cs typeface="Tajweed" pitchFamily="2" charset="-78"/>
              </a:rPr>
              <a:t>عَلَّمَ  بِالْقَلَم</a:t>
            </a:r>
            <a:endParaRPr lang="en-US" sz="6600" b="1" dirty="0">
              <a:cs typeface="Tajweed" pitchFamily="2" charset="-78"/>
            </a:endParaRPr>
          </a:p>
        </p:txBody>
      </p:sp>
      <p:graphicFrame>
        <p:nvGraphicFramePr>
          <p:cNvPr id="1275925" name="Group 21"/>
          <p:cNvGraphicFramePr>
            <a:graphicFrameLocks noGrp="1"/>
          </p:cNvGraphicFramePr>
          <p:nvPr/>
        </p:nvGraphicFramePr>
        <p:xfrm>
          <a:off x="1981200" y="3200400"/>
          <a:ext cx="5334000" cy="2413000"/>
        </p:xfrm>
        <a:graphic>
          <a:graphicData uri="http://schemas.openxmlformats.org/drawingml/2006/table">
            <a:tbl>
              <a:tblPr/>
              <a:tblGrid>
                <a:gridCol w="5334000"/>
              </a:tblGrid>
              <a:tr h="2413000">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6000" b="1" i="0" u="none" strike="noStrike" cap="none" normalizeH="0" baseline="0" dirty="0" smtClean="0">
                          <a:ln>
                            <a:noFill/>
                          </a:ln>
                          <a:solidFill>
                            <a:srgbClr val="FFFF00"/>
                          </a:solidFill>
                          <a:effectLst/>
                          <a:latin typeface="Tahoma" pitchFamily="34" charset="0"/>
                          <a:cs typeface="Nafees Web Naskh" pitchFamily="2" charset="-78"/>
                        </a:rPr>
                        <a:t>the one who </a:t>
                      </a:r>
                    </a:p>
                  </a:txBody>
                  <a:tcPr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nodeType="withEffect">
                                  <p:stCondLst>
                                    <p:cond delay="0"/>
                                  </p:stCondLst>
                                  <p:childTnLst>
                                    <p:animScale>
                                      <p:cBhvr>
                                        <p:cTn id="6" dur="2000" fill="hold"/>
                                        <p:tgtEl>
                                          <p:spTgt spid="127592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277955" name="Group 3"/>
          <p:cNvGraphicFramePr>
            <a:graphicFrameLocks noGrp="1"/>
          </p:cNvGraphicFramePr>
          <p:nvPr/>
        </p:nvGraphicFramePr>
        <p:xfrm>
          <a:off x="177800" y="166688"/>
          <a:ext cx="8763000" cy="2438400"/>
        </p:xfrm>
        <a:graphic>
          <a:graphicData uri="http://schemas.openxmlformats.org/drawingml/2006/table">
            <a:tbl>
              <a:tblPr rtl="1"/>
              <a:tblGrid>
                <a:gridCol w="1549400"/>
                <a:gridCol w="2209800"/>
                <a:gridCol w="2819400"/>
                <a:gridCol w="21844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الَّذِي</a:t>
                      </a:r>
                    </a:p>
                  </a:txBody>
                  <a:tcPr anchor="b"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يُوَسْوِسُ</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فِي صُدُورِ</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(5)</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Who</a:t>
                      </a:r>
                    </a:p>
                  </a:txBody>
                  <a:tcPr anchor="ctr"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whispers</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into the chests</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(of) mankind</a:t>
                      </a:r>
                    </a:p>
                  </a:txBody>
                  <a:tcPr anchor="ctr"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r>
            </a:tbl>
          </a:graphicData>
        </a:graphic>
      </p:graphicFrame>
      <p:sp>
        <p:nvSpPr>
          <p:cNvPr id="50196" name="Text Box 20"/>
          <p:cNvSpPr txBox="1">
            <a:spLocks noChangeArrowheads="1"/>
          </p:cNvSpPr>
          <p:nvPr/>
        </p:nvSpPr>
        <p:spPr bwMode="auto">
          <a:xfrm>
            <a:off x="5573713" y="2502580"/>
            <a:ext cx="1447800" cy="457200"/>
          </a:xfrm>
          <a:prstGeom prst="rect">
            <a:avLst/>
          </a:prstGeom>
          <a:noFill/>
          <a:ln w="9525">
            <a:noFill/>
            <a:miter lim="800000"/>
            <a:headEnd/>
            <a:tailEnd/>
          </a:ln>
        </p:spPr>
        <p:txBody>
          <a:bodyPr>
            <a:spAutoFit/>
          </a:bodyPr>
          <a:lstStyle/>
          <a:p>
            <a:pPr algn="ctr"/>
            <a:r>
              <a:rPr lang="ar-SA" sz="2400" dirty="0">
                <a:latin typeface="Times New Roman" pitchFamily="18" charset="0"/>
                <a:cs typeface="Times New Roman" pitchFamily="18" charset="0"/>
              </a:rPr>
              <a:t>و س و س</a:t>
            </a:r>
            <a:endParaRPr lang="en-US" sz="2400" dirty="0">
              <a:latin typeface="Times New Roman" pitchFamily="18" charset="0"/>
              <a:cs typeface="Times New Roman" pitchFamily="18" charset="0"/>
            </a:endParaRPr>
          </a:p>
        </p:txBody>
      </p:sp>
      <p:graphicFrame>
        <p:nvGraphicFramePr>
          <p:cNvPr id="1277973" name="Group 21"/>
          <p:cNvGraphicFramePr>
            <a:graphicFrameLocks noGrp="1"/>
          </p:cNvGraphicFramePr>
          <p:nvPr/>
        </p:nvGraphicFramePr>
        <p:xfrm>
          <a:off x="533400" y="3048000"/>
          <a:ext cx="7620000" cy="3518535"/>
        </p:xfrm>
        <a:graphic>
          <a:graphicData uri="http://schemas.openxmlformats.org/drawingml/2006/table">
            <a:tbl>
              <a:tblPr/>
              <a:tblGrid>
                <a:gridCol w="4203700"/>
                <a:gridCol w="3416300"/>
              </a:tblGrid>
              <a:tr h="1781175">
                <a:tc>
                  <a:txBody>
                    <a:bodyPr/>
                    <a:lstStyle/>
                    <a:p>
                      <a:pPr marL="0" marR="0" lvl="0" indent="0" algn="ctr" defTabSz="914400" rtl="0"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5400" b="1" i="0" u="none" strike="noStrike" cap="none" normalizeH="0" baseline="0" dirty="0" smtClean="0">
                          <a:ln>
                            <a:noFill/>
                          </a:ln>
                          <a:solidFill>
                            <a:schemeClr val="tx1"/>
                          </a:solidFill>
                          <a:effectLst/>
                          <a:latin typeface="Tahoma" pitchFamily="34" charset="0"/>
                          <a:cs typeface="Tahoma" pitchFamily="34" charset="0"/>
                        </a:rPr>
                        <a:t>whispers</a:t>
                      </a:r>
                    </a:p>
                  </a:txBody>
                  <a:tcPr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50021"/>
                    </a:solidFill>
                  </a:tcPr>
                </a:tc>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106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يُوَسْوِسُ</a:t>
                      </a:r>
                      <a:endParaRPr kumimoji="0" lang="en-IN" sz="7200" b="0" i="0" u="none" strike="noStrike" cap="none" normalizeH="0" baseline="0" smtClean="0">
                        <a:ln>
                          <a:noFill/>
                        </a:ln>
                        <a:solidFill>
                          <a:schemeClr val="tx1"/>
                        </a:solidFill>
                        <a:effectLst/>
                        <a:latin typeface="Times New Roman" pitchFamily="18" charset="0"/>
                        <a:ea typeface="Times New Roman" pitchFamily="18" charset="0"/>
                        <a:cs typeface="Tajweed" pitchFamily="2" charset="-78"/>
                      </a:endParaRPr>
                    </a:p>
                  </a:txBody>
                  <a:tcPr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50021"/>
                    </a:solidFill>
                  </a:tcPr>
                </a:tc>
              </a:tr>
              <a:tr h="1571625">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5400" b="1" i="0" u="none" strike="noStrike" cap="none" normalizeH="0" baseline="0" smtClean="0">
                          <a:ln>
                            <a:noFill/>
                          </a:ln>
                          <a:solidFill>
                            <a:schemeClr val="tx1"/>
                          </a:solidFill>
                          <a:effectLst/>
                          <a:latin typeface="Tahoma" pitchFamily="34" charset="0"/>
                          <a:cs typeface="Tahoma" pitchFamily="34" charset="0"/>
                        </a:rPr>
                        <a:t>one who whispers</a:t>
                      </a:r>
                    </a:p>
                  </a:txBody>
                  <a:tcPr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50021"/>
                    </a:solidFill>
                  </a:tcPr>
                </a:tc>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106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وَسْوَاس</a:t>
                      </a:r>
                      <a:endParaRPr kumimoji="0" lang="en-IN" sz="106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endParaRPr>
                    </a:p>
                  </a:txBody>
                  <a:tcPr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50021"/>
                    </a:solidFill>
                  </a:tcPr>
                </a:tc>
              </a:tr>
            </a:tbl>
          </a:graphicData>
        </a:graphic>
      </p:graphicFrame>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280003" name="Group 3"/>
          <p:cNvGraphicFramePr>
            <a:graphicFrameLocks noGrp="1"/>
          </p:cNvGraphicFramePr>
          <p:nvPr/>
        </p:nvGraphicFramePr>
        <p:xfrm>
          <a:off x="177800" y="166688"/>
          <a:ext cx="8763000" cy="2438400"/>
        </p:xfrm>
        <a:graphic>
          <a:graphicData uri="http://schemas.openxmlformats.org/drawingml/2006/table">
            <a:tbl>
              <a:tblPr rtl="1"/>
              <a:tblGrid>
                <a:gridCol w="1549400"/>
                <a:gridCol w="2209800"/>
                <a:gridCol w="2819400"/>
                <a:gridCol w="21844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الَّذِي</a:t>
                      </a:r>
                    </a:p>
                  </a:txBody>
                  <a:tcPr anchor="b"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يُوَسْوِسُ</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فِي صُدُورِ</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(5)</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Who</a:t>
                      </a:r>
                    </a:p>
                  </a:txBody>
                  <a:tcPr anchor="ctr"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whispers</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into the chests</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(of) mankind</a:t>
                      </a:r>
                    </a:p>
                  </a:txBody>
                  <a:tcPr anchor="ctr"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r>
            </a:tbl>
          </a:graphicData>
        </a:graphic>
      </p:graphicFrame>
      <p:sp>
        <p:nvSpPr>
          <p:cNvPr id="51220" name="Text Box 20"/>
          <p:cNvSpPr txBox="1">
            <a:spLocks noChangeArrowheads="1"/>
          </p:cNvSpPr>
          <p:nvPr/>
        </p:nvSpPr>
        <p:spPr bwMode="auto">
          <a:xfrm>
            <a:off x="2514600" y="2514146"/>
            <a:ext cx="1447800" cy="457200"/>
          </a:xfrm>
          <a:prstGeom prst="rect">
            <a:avLst/>
          </a:prstGeom>
          <a:noFill/>
          <a:ln w="9525">
            <a:noFill/>
            <a:miter lim="800000"/>
            <a:headEnd/>
            <a:tailEnd/>
          </a:ln>
        </p:spPr>
        <p:txBody>
          <a:bodyPr>
            <a:spAutoFit/>
          </a:bodyPr>
          <a:lstStyle/>
          <a:p>
            <a:pPr algn="ctr"/>
            <a:r>
              <a:rPr lang="ar-SA" sz="2400" dirty="0">
                <a:latin typeface="Times New Roman" pitchFamily="18" charset="0"/>
                <a:cs typeface="Times New Roman" pitchFamily="18" charset="0"/>
              </a:rPr>
              <a:t>ص د ر</a:t>
            </a:r>
            <a:endParaRPr lang="en-US" sz="2400" dirty="0">
              <a:latin typeface="Times New Roman" pitchFamily="18" charset="0"/>
              <a:cs typeface="Times New Roman" pitchFamily="18" charset="0"/>
            </a:endParaRPr>
          </a:p>
        </p:txBody>
      </p:sp>
      <p:sp>
        <p:nvSpPr>
          <p:cNvPr id="51221" name="AutoShape 21"/>
          <p:cNvSpPr>
            <a:spLocks noChangeArrowheads="1"/>
          </p:cNvSpPr>
          <p:nvPr/>
        </p:nvSpPr>
        <p:spPr bwMode="auto">
          <a:xfrm>
            <a:off x="1076325" y="4648200"/>
            <a:ext cx="3343275" cy="1905000"/>
          </a:xfrm>
          <a:prstGeom prst="plus">
            <a:avLst>
              <a:gd name="adj" fmla="val 25000"/>
            </a:avLst>
          </a:prstGeom>
          <a:solidFill>
            <a:srgbClr val="800000"/>
          </a:solidFill>
          <a:ln w="38100" algn="ctr">
            <a:solidFill>
              <a:schemeClr val="tx1"/>
            </a:solidFill>
            <a:prstDash val="dash"/>
            <a:miter lim="800000"/>
            <a:headEnd/>
            <a:tailEnd/>
          </a:ln>
        </p:spPr>
        <p:txBody>
          <a:bodyPr wrap="none" lIns="0" tIns="0" rIns="0" bIns="0" anchor="ctr"/>
          <a:lstStyle/>
          <a:p>
            <a:pPr algn="ctr" rtl="1">
              <a:spcBef>
                <a:spcPct val="0"/>
              </a:spcBef>
              <a:buClr>
                <a:srgbClr val="FFFFFF"/>
              </a:buClr>
              <a:buSzPct val="90000"/>
              <a:buFont typeface="Wingdings" pitchFamily="2" charset="2"/>
              <a:buNone/>
            </a:pPr>
            <a:r>
              <a:rPr lang="ar-SA" sz="10600" b="1" dirty="0">
                <a:solidFill>
                  <a:srgbClr val="FFFF00"/>
                </a:solidFill>
                <a:cs typeface="Tajweed" pitchFamily="2" charset="-78"/>
                <a:sym typeface="Symbol" pitchFamily="18" charset="2"/>
              </a:rPr>
              <a:t>صُدُور</a:t>
            </a:r>
            <a:endParaRPr lang="en-US" sz="10600" dirty="0">
              <a:solidFill>
                <a:srgbClr val="FFFF00"/>
              </a:solidFill>
              <a:cs typeface="Tajweed" pitchFamily="2" charset="-78"/>
            </a:endParaRPr>
          </a:p>
        </p:txBody>
      </p:sp>
      <p:sp>
        <p:nvSpPr>
          <p:cNvPr id="51222" name="Rectangle 22"/>
          <p:cNvSpPr>
            <a:spLocks noChangeArrowheads="1"/>
          </p:cNvSpPr>
          <p:nvPr/>
        </p:nvSpPr>
        <p:spPr bwMode="auto">
          <a:xfrm>
            <a:off x="1620838" y="3127375"/>
            <a:ext cx="2265362" cy="1368425"/>
          </a:xfrm>
          <a:prstGeom prst="rect">
            <a:avLst/>
          </a:prstGeom>
          <a:solidFill>
            <a:srgbClr val="800000"/>
          </a:solidFill>
          <a:ln w="9525">
            <a:solidFill>
              <a:schemeClr val="tx1"/>
            </a:solidFill>
            <a:miter lim="800000"/>
            <a:headEnd/>
            <a:tailEnd/>
          </a:ln>
        </p:spPr>
        <p:txBody>
          <a:bodyPr wrap="none" anchor="b"/>
          <a:lstStyle/>
          <a:p>
            <a:pPr marL="577850" indent="-577850" algn="ctr" rtl="1" eaLnBrk="0" hangingPunct="0">
              <a:lnSpc>
                <a:spcPct val="45000"/>
              </a:lnSpc>
              <a:spcBef>
                <a:spcPct val="0"/>
              </a:spcBef>
              <a:buSzPct val="100000"/>
            </a:pPr>
            <a:r>
              <a:rPr lang="ar-SA" sz="10600" b="1">
                <a:solidFill>
                  <a:srgbClr val="FFFF00"/>
                </a:solidFill>
                <a:cs typeface="Tajweed" pitchFamily="2" charset="-78"/>
                <a:sym typeface="Symbol" pitchFamily="18" charset="2"/>
              </a:rPr>
              <a:t>صَدْر</a:t>
            </a:r>
            <a:endParaRPr lang="en-US" sz="33600">
              <a:solidFill>
                <a:srgbClr val="FFFF00"/>
              </a:solidFill>
              <a:ea typeface="Times New Roman" pitchFamily="18" charset="0"/>
              <a:cs typeface="Tajweed" pitchFamily="2" charset="-78"/>
            </a:endParaRPr>
          </a:p>
        </p:txBody>
      </p:sp>
      <p:pic>
        <p:nvPicPr>
          <p:cNvPr id="51223" name="Picture 23"/>
          <p:cNvPicPr>
            <a:picLocks noChangeAspect="1" noChangeArrowheads="1"/>
          </p:cNvPicPr>
          <p:nvPr/>
        </p:nvPicPr>
        <p:blipFill>
          <a:blip r:embed="rId3" cstate="print"/>
          <a:srcRect/>
          <a:stretch>
            <a:fillRect/>
          </a:stretch>
        </p:blipFill>
        <p:spPr bwMode="auto">
          <a:xfrm>
            <a:off x="4981575" y="3121025"/>
            <a:ext cx="4086225" cy="3660775"/>
          </a:xfrm>
          <a:prstGeom prst="rect">
            <a:avLst/>
          </a:prstGeom>
          <a:noFill/>
          <a:ln w="9525" algn="ctr">
            <a:noFill/>
            <a:miter lim="800000"/>
            <a:headEnd/>
            <a:tailEnd/>
          </a:ln>
        </p:spPr>
      </p:pic>
      <p:sp>
        <p:nvSpPr>
          <p:cNvPr id="38936" name="AutoShape 24"/>
          <p:cNvSpPr>
            <a:spLocks noChangeArrowheads="1"/>
          </p:cNvSpPr>
          <p:nvPr/>
        </p:nvSpPr>
        <p:spPr bwMode="auto">
          <a:xfrm rot="865247">
            <a:off x="3667714" y="3563248"/>
            <a:ext cx="2971800" cy="457200"/>
          </a:xfrm>
          <a:prstGeom prst="rightArrow">
            <a:avLst>
              <a:gd name="adj1" fmla="val 50000"/>
              <a:gd name="adj2" fmla="val 162500"/>
            </a:avLst>
          </a:prstGeom>
          <a:solidFill>
            <a:srgbClr val="FF0000"/>
          </a:solidFill>
          <a:ln w="9525">
            <a:noFill/>
            <a:miter lim="800000"/>
            <a:headEnd/>
            <a:tailEnd/>
          </a:ln>
        </p:spPr>
        <p:txBody>
          <a:bodyPr wrap="none" anchor="ctr"/>
          <a:lstStyle/>
          <a:p>
            <a:endParaRPr lang="en-IN"/>
          </a:p>
        </p:txBody>
      </p:sp>
      <p:sp>
        <p:nvSpPr>
          <p:cNvPr id="51226" name="Oval 9"/>
          <p:cNvSpPr>
            <a:spLocks noChangeArrowheads="1"/>
          </p:cNvSpPr>
          <p:nvPr/>
        </p:nvSpPr>
        <p:spPr bwMode="auto">
          <a:xfrm rot="-2741055">
            <a:off x="-3175" y="3157538"/>
            <a:ext cx="1362075" cy="822325"/>
          </a:xfrm>
          <a:prstGeom prst="ellipse">
            <a:avLst/>
          </a:prstGeom>
          <a:solidFill>
            <a:srgbClr val="FF3300"/>
          </a:solidFill>
          <a:ln w="9525" algn="ctr">
            <a:noFill/>
            <a:round/>
            <a:headEnd/>
            <a:tailEnd/>
          </a:ln>
        </p:spPr>
        <p:txBody>
          <a:bodyPr wrap="none">
            <a:spAutoFit/>
          </a:bodyPr>
          <a:lstStyle/>
          <a:p>
            <a:r>
              <a:rPr lang="en-US" sz="3200" b="1"/>
              <a:t>44*</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6" repeatCount="indefinite" accel="50000" decel="50000" fill="hold" nodeType="withEffect">
                                  <p:stCondLst>
                                    <p:cond delay="0"/>
                                  </p:stCondLst>
                                  <p:childTnLst>
                                    <p:animClr clrSpc="hsl" dir="cw">
                                      <p:cBhvr>
                                        <p:cTn id="6" dur="2000" fill="hold"/>
                                        <p:tgtEl>
                                          <p:spTgt spid="38936"/>
                                        </p:tgtEl>
                                        <p:attrNameLst>
                                          <p:attrName>fillcolor</p:attrName>
                                        </p:attrNameLst>
                                      </p:cBhvr>
                                      <p:to>
                                        <a:srgbClr val="FFFF00"/>
                                      </p:to>
                                    </p:animClr>
                                    <p:set>
                                      <p:cBhvr>
                                        <p:cTn id="7" dur="2000" fill="hold"/>
                                        <p:tgtEl>
                                          <p:spTgt spid="38936"/>
                                        </p:tgtEl>
                                        <p:attrNameLst>
                                          <p:attrName>fill.type</p:attrName>
                                        </p:attrNameLst>
                                      </p:cBhvr>
                                      <p:to>
                                        <p:strVal val="solid"/>
                                      </p:to>
                                    </p:set>
                                    <p:set>
                                      <p:cBhvr>
                                        <p:cTn id="8" dur="2000" fill="hold"/>
                                        <p:tgtEl>
                                          <p:spTgt spid="3893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282051" name="Group 3"/>
          <p:cNvGraphicFramePr>
            <a:graphicFrameLocks noGrp="1"/>
          </p:cNvGraphicFramePr>
          <p:nvPr/>
        </p:nvGraphicFramePr>
        <p:xfrm>
          <a:off x="177800" y="166688"/>
          <a:ext cx="8763000" cy="2438400"/>
        </p:xfrm>
        <a:graphic>
          <a:graphicData uri="http://schemas.openxmlformats.org/drawingml/2006/table">
            <a:tbl>
              <a:tblPr rtl="1"/>
              <a:tblGrid>
                <a:gridCol w="1549400"/>
                <a:gridCol w="2209800"/>
                <a:gridCol w="2819400"/>
                <a:gridCol w="21844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الَّذِي</a:t>
                      </a:r>
                    </a:p>
                  </a:txBody>
                  <a:tcPr anchor="b"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يُوَسْوِسُ</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فِي صُدُورِ</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(5)</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Who</a:t>
                      </a:r>
                    </a:p>
                  </a:txBody>
                  <a:tcPr anchor="ctr"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whispers</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into the chests</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(of) mankind</a:t>
                      </a:r>
                    </a:p>
                  </a:txBody>
                  <a:tcPr anchor="ctr"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r>
            </a:tbl>
          </a:graphicData>
        </a:graphic>
      </p:graphicFrame>
      <p:sp>
        <p:nvSpPr>
          <p:cNvPr id="53268" name="Text Box 20"/>
          <p:cNvSpPr txBox="1">
            <a:spLocks noChangeArrowheads="1"/>
          </p:cNvSpPr>
          <p:nvPr/>
        </p:nvSpPr>
        <p:spPr bwMode="auto">
          <a:xfrm>
            <a:off x="533400" y="2535917"/>
            <a:ext cx="1447800" cy="457200"/>
          </a:xfrm>
          <a:prstGeom prst="rect">
            <a:avLst/>
          </a:prstGeom>
          <a:noFill/>
          <a:ln w="9525">
            <a:noFill/>
            <a:miter lim="800000"/>
            <a:headEnd/>
            <a:tailEnd/>
          </a:ln>
        </p:spPr>
        <p:txBody>
          <a:bodyPr>
            <a:spAutoFit/>
          </a:bodyPr>
          <a:lstStyle/>
          <a:p>
            <a:pPr algn="ctr"/>
            <a:r>
              <a:rPr lang="ar-SA" sz="2400">
                <a:latin typeface="Times New Roman" pitchFamily="18" charset="0"/>
                <a:cs typeface="Times New Roman" pitchFamily="18" charset="0"/>
              </a:rPr>
              <a:t>ن و س</a:t>
            </a:r>
            <a:endParaRPr lang="en-US" sz="2400">
              <a:latin typeface="Times New Roman" pitchFamily="18" charset="0"/>
              <a:cs typeface="Times New Roman" pitchFamily="18" charset="0"/>
            </a:endParaRPr>
          </a:p>
        </p:txBody>
      </p:sp>
      <p:sp>
        <p:nvSpPr>
          <p:cNvPr id="53269" name="Rectangle 21"/>
          <p:cNvSpPr>
            <a:spLocks noGrp="1" noChangeArrowheads="1"/>
          </p:cNvSpPr>
          <p:nvPr>
            <p:ph type="body" idx="4294967295"/>
          </p:nvPr>
        </p:nvSpPr>
        <p:spPr>
          <a:xfrm>
            <a:off x="228600" y="3352800"/>
            <a:ext cx="8610600" cy="2971800"/>
          </a:xfrm>
          <a:noFill/>
        </p:spPr>
        <p:txBody>
          <a:bodyPr/>
          <a:lstStyle/>
          <a:p>
            <a:pPr algn="ctr" rtl="0">
              <a:buFont typeface="Wingdings" pitchFamily="2" charset="2"/>
              <a:buNone/>
            </a:pPr>
            <a:r>
              <a:rPr lang="en-US" sz="4400" dirty="0" smtClean="0">
                <a:ea typeface="Times New Roman" pitchFamily="18" charset="0"/>
                <a:cs typeface="Tahoma" pitchFamily="34" charset="0"/>
              </a:rPr>
              <a:t>Mentioned in the Qur’an almost 300 times!!! </a:t>
            </a:r>
          </a:p>
          <a:p>
            <a:pPr algn="ctr" rtl="0">
              <a:buFont typeface="Wingdings" pitchFamily="2" charset="2"/>
              <a:buNone/>
            </a:pPr>
            <a:endParaRPr lang="en-US" sz="4400" dirty="0" smtClean="0">
              <a:ea typeface="Times New Roman" pitchFamily="18" charset="0"/>
              <a:cs typeface="Tahoma" pitchFamily="34" charset="0"/>
            </a:endParaRPr>
          </a:p>
          <a:p>
            <a:pPr algn="ctr" rtl="0">
              <a:buFont typeface="Wingdings" pitchFamily="2" charset="2"/>
              <a:buNone/>
            </a:pPr>
            <a:r>
              <a:rPr lang="en-US" sz="4400" dirty="0" smtClean="0">
                <a:ea typeface="Times New Roman" pitchFamily="18" charset="0"/>
                <a:cs typeface="Tahoma" pitchFamily="34" charset="0"/>
              </a:rPr>
              <a:t>Once on each pair of pages</a:t>
            </a:r>
            <a:endParaRPr lang="en-US" sz="2400" dirty="0" smtClean="0">
              <a:solidFill>
                <a:srgbClr val="CCFFFF"/>
              </a:solidFill>
              <a:ea typeface="Times New Roman" pitchFamily="18" charset="0"/>
              <a:cs typeface="Tahoma" pitchFamily="34" charset="0"/>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284099" name="Group 3"/>
          <p:cNvGraphicFramePr>
            <a:graphicFrameLocks noGrp="1"/>
          </p:cNvGraphicFramePr>
          <p:nvPr/>
        </p:nvGraphicFramePr>
        <p:xfrm>
          <a:off x="177800" y="687388"/>
          <a:ext cx="8763000" cy="2438400"/>
        </p:xfrm>
        <a:graphic>
          <a:graphicData uri="http://schemas.openxmlformats.org/drawingml/2006/table">
            <a:tbl>
              <a:tblPr rtl="1"/>
              <a:tblGrid>
                <a:gridCol w="1549400"/>
                <a:gridCol w="2209800"/>
                <a:gridCol w="2819400"/>
                <a:gridCol w="21844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الَّذِي</a:t>
                      </a:r>
                    </a:p>
                  </a:txBody>
                  <a:tcPr anchor="b"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يُوَسْوِسُ</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فِي صُدُورِ</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(5)</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Who</a:t>
                      </a:r>
                    </a:p>
                  </a:txBody>
                  <a:tcPr anchor="ctr"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whispers</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into the chests</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(of) mankind</a:t>
                      </a:r>
                    </a:p>
                  </a:txBody>
                  <a:tcPr anchor="ctr"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r>
            </a:tbl>
          </a:graphicData>
        </a:graphic>
      </p:graphicFrame>
      <p:sp>
        <p:nvSpPr>
          <p:cNvPr id="55316" name="Rectangle 20"/>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b="1">
                <a:cs typeface="Nafees Web Naskh" pitchFamily="2" charset="-78"/>
              </a:rPr>
              <a:t>Message from: </a:t>
            </a:r>
          </a:p>
        </p:txBody>
      </p:sp>
      <p:sp>
        <p:nvSpPr>
          <p:cNvPr id="55317" name="Rectangle 21"/>
          <p:cNvSpPr>
            <a:spLocks noGrp="1" noChangeArrowheads="1"/>
          </p:cNvSpPr>
          <p:nvPr>
            <p:ph type="body" idx="4294967295"/>
          </p:nvPr>
        </p:nvSpPr>
        <p:spPr>
          <a:xfrm>
            <a:off x="152400" y="3546475"/>
            <a:ext cx="8229600" cy="2778125"/>
          </a:xfrm>
          <a:noFill/>
        </p:spPr>
        <p:txBody>
          <a:bodyPr/>
          <a:lstStyle/>
          <a:p>
            <a:pPr algn="l" rtl="0">
              <a:lnSpc>
                <a:spcPct val="115000"/>
              </a:lnSpc>
              <a:buFont typeface="Wingdings" pitchFamily="2" charset="2"/>
              <a:buChar char="Ø"/>
            </a:pPr>
            <a:r>
              <a:rPr lang="en-US" sz="2400" dirty="0" err="1" smtClean="0"/>
              <a:t>Shaitaan</a:t>
            </a:r>
            <a:r>
              <a:rPr lang="en-US" sz="2400" dirty="0" smtClean="0"/>
              <a:t> tries to whisper in the chests  </a:t>
            </a:r>
            <a:br>
              <a:rPr lang="en-US" sz="2400" dirty="0" smtClean="0"/>
            </a:br>
            <a:r>
              <a:rPr lang="en-US" sz="2400" dirty="0" smtClean="0"/>
              <a:t>Chest is the entry route to the ‘Heart’. </a:t>
            </a:r>
          </a:p>
          <a:p>
            <a:pPr algn="l" rtl="0">
              <a:lnSpc>
                <a:spcPct val="115000"/>
              </a:lnSpc>
              <a:buFont typeface="Wingdings" pitchFamily="2" charset="2"/>
              <a:buChar char="Ø"/>
            </a:pPr>
            <a:r>
              <a:rPr lang="en-US" sz="2400" dirty="0" smtClean="0"/>
              <a:t>If heart is ‘alive’ and ‘sound’ with the </a:t>
            </a:r>
            <a:r>
              <a:rPr lang="en-US" sz="2400" dirty="0" err="1" smtClean="0"/>
              <a:t>Zikr</a:t>
            </a:r>
            <a:r>
              <a:rPr lang="en-US" sz="2400" dirty="0" smtClean="0"/>
              <a:t> of Allah, then the whisper attacks of </a:t>
            </a:r>
            <a:r>
              <a:rPr lang="en-US" sz="2400" dirty="0" err="1" smtClean="0"/>
              <a:t>Shaitaan</a:t>
            </a:r>
            <a:r>
              <a:rPr lang="en-US" sz="2400" dirty="0" smtClean="0"/>
              <a:t> fail and he withdraws. </a:t>
            </a:r>
            <a:endParaRPr lang="ar-SA" sz="2800" dirty="0" smtClean="0">
              <a:latin typeface="Nafees Web Naskh" pitchFamily="2" charset="-78"/>
            </a:endParaRPr>
          </a:p>
          <a:p>
            <a:pPr>
              <a:lnSpc>
                <a:spcPct val="90000"/>
              </a:lnSpc>
            </a:pPr>
            <a:r>
              <a:rPr lang="ar-SA" sz="4800" b="1" dirty="0" smtClean="0">
                <a:solidFill>
                  <a:schemeClr val="tx1"/>
                </a:solidFill>
                <a:cs typeface="Tajweed" pitchFamily="2" charset="-78"/>
              </a:rPr>
              <a:t>قُرآن : شِفَاءٌ لِّمَا فِي </a:t>
            </a:r>
            <a:r>
              <a:rPr lang="ar-SA" sz="4800" b="1" dirty="0" smtClean="0">
                <a:cs typeface="Tajweed" pitchFamily="2" charset="-78"/>
              </a:rPr>
              <a:t>الصُّدُورِ </a:t>
            </a:r>
            <a:r>
              <a:rPr lang="ur-PK" sz="4800" b="1" dirty="0" smtClean="0">
                <a:solidFill>
                  <a:schemeClr val="tx1"/>
                </a:solidFill>
                <a:cs typeface="Tajweed" pitchFamily="2" charset="-78"/>
              </a:rPr>
              <a:t> </a:t>
            </a:r>
            <a:r>
              <a:rPr lang="ar-SA" sz="4800" b="1" dirty="0" smtClean="0">
                <a:solidFill>
                  <a:schemeClr val="tx1"/>
                </a:solidFill>
                <a:cs typeface="Tajweed" pitchFamily="2" charset="-78"/>
              </a:rPr>
              <a:t> </a:t>
            </a:r>
            <a:r>
              <a:rPr lang="ur-PK" sz="4800" b="1" dirty="0" smtClean="0">
                <a:solidFill>
                  <a:schemeClr val="tx1"/>
                </a:solidFill>
                <a:cs typeface="Tajweed" pitchFamily="2" charset="-78"/>
              </a:rPr>
              <a:t> </a:t>
            </a:r>
            <a:endParaRPr lang="en-US" sz="4800" b="1" dirty="0" smtClean="0">
              <a:solidFill>
                <a:schemeClr val="tx1"/>
              </a:solidFill>
              <a:cs typeface="Tajweed" pitchFamily="2" charset="-78"/>
            </a:endParaRPr>
          </a:p>
        </p:txBody>
      </p:sp>
      <p:pic>
        <p:nvPicPr>
          <p:cNvPr id="55318" name="Picture 22"/>
          <p:cNvPicPr>
            <a:picLocks noChangeAspect="1" noChangeArrowheads="1"/>
          </p:cNvPicPr>
          <p:nvPr/>
        </p:nvPicPr>
        <p:blipFill>
          <a:blip r:embed="rId3" cstate="print"/>
          <a:srcRect/>
          <a:stretch>
            <a:fillRect/>
          </a:stretch>
        </p:blipFill>
        <p:spPr bwMode="auto">
          <a:xfrm>
            <a:off x="7826375" y="3162300"/>
            <a:ext cx="1228725" cy="1457325"/>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312771" name="Group 3"/>
          <p:cNvGraphicFramePr>
            <a:graphicFrameLocks noGrp="1"/>
          </p:cNvGraphicFramePr>
          <p:nvPr/>
        </p:nvGraphicFramePr>
        <p:xfrm>
          <a:off x="436563" y="914400"/>
          <a:ext cx="8326437" cy="2424113"/>
        </p:xfrm>
        <a:graphic>
          <a:graphicData uri="http://schemas.openxmlformats.org/drawingml/2006/table">
            <a:tbl>
              <a:tblPr rtl="1"/>
              <a:tblGrid>
                <a:gridCol w="3431843"/>
                <a:gridCol w="4894594"/>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الَّذِي</a:t>
                      </a: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يُوَسْوِسُ</a:t>
                      </a: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pic>
        <p:nvPicPr>
          <p:cNvPr id="57358" name="Picture 22"/>
          <p:cNvPicPr>
            <a:picLocks noChangeAspect="1" noChangeArrowheads="1"/>
          </p:cNvPicPr>
          <p:nvPr/>
        </p:nvPicPr>
        <p:blipFill>
          <a:blip r:embed="rId3" cstate="print"/>
          <a:srcRect/>
          <a:stretch>
            <a:fillRect/>
          </a:stretch>
        </p:blipFill>
        <p:spPr bwMode="auto">
          <a:xfrm>
            <a:off x="0" y="5400675"/>
            <a:ext cx="1228725" cy="1457325"/>
          </a:xfrm>
          <a:prstGeom prst="rect">
            <a:avLst/>
          </a:prstGeom>
          <a:noFill/>
          <a:ln w="9525" algn="ctr">
            <a:noFill/>
            <a:miter lim="800000"/>
            <a:headEnd/>
            <a:tailEnd/>
          </a:ln>
        </p:spPr>
      </p:pic>
      <p:sp>
        <p:nvSpPr>
          <p:cNvPr id="8" name="Rectangle 2"/>
          <p:cNvSpPr txBox="1">
            <a:spLocks noChangeArrowheads="1"/>
          </p:cNvSpPr>
          <p:nvPr/>
        </p:nvSpPr>
        <p:spPr bwMode="auto">
          <a:xfrm>
            <a:off x="152400" y="152400"/>
            <a:ext cx="8686800" cy="838200"/>
          </a:xfrm>
          <a:prstGeom prst="rect">
            <a:avLst/>
          </a:prstGeom>
          <a:noFill/>
          <a:ln w="9525">
            <a:noFill/>
            <a:miter lim="800000"/>
            <a:headEnd/>
            <a:tailEnd/>
          </a:ln>
        </p:spPr>
        <p:txBody>
          <a:bodyPr anchor="ctr"/>
          <a:lstStyle/>
          <a:p>
            <a:pPr algn="ctr" rtl="1" eaLnBrk="0" hangingPunct="0">
              <a:defRPr/>
            </a:pPr>
            <a:r>
              <a:rPr lang="en-US" sz="2800" b="1" kern="0" dirty="0">
                <a:latin typeface="+mj-lt"/>
                <a:ea typeface="+mj-ea"/>
                <a:cs typeface="+mj-cs"/>
              </a:rPr>
              <a:t>Practice with imagination, feelings and prayer</a:t>
            </a:r>
            <a:endParaRPr lang="ar-SA" sz="2800" b="1" kern="0" dirty="0">
              <a:latin typeface="+mj-lt"/>
              <a:ea typeface="+mj-ea"/>
              <a:cs typeface="+mj-cs"/>
            </a:endParaRPr>
          </a:p>
        </p:txBody>
      </p:sp>
      <p:graphicFrame>
        <p:nvGraphicFramePr>
          <p:cNvPr id="2" name="Table 1"/>
          <p:cNvGraphicFramePr>
            <a:graphicFrameLocks noGrp="1"/>
          </p:cNvGraphicFramePr>
          <p:nvPr/>
        </p:nvGraphicFramePr>
        <p:xfrm>
          <a:off x="614363" y="3714750"/>
          <a:ext cx="8224837" cy="2424113"/>
        </p:xfrm>
        <a:graphic>
          <a:graphicData uri="http://schemas.openxmlformats.org/drawingml/2006/table">
            <a:tbl>
              <a:tblPr rtl="1"/>
              <a:tblGrid>
                <a:gridCol w="4634298"/>
                <a:gridCol w="3590539"/>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فِي صُدُورِ</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(5)</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r>
            </a:tbl>
          </a:graphicData>
        </a:graphic>
      </p:graphicFrame>
      <p:sp>
        <p:nvSpPr>
          <p:cNvPr id="4" name="Rectangle 3"/>
          <p:cNvSpPr>
            <a:spLocks noChangeArrowheads="1"/>
          </p:cNvSpPr>
          <p:nvPr/>
        </p:nvSpPr>
        <p:spPr bwMode="auto">
          <a:xfrm>
            <a:off x="6553200" y="2551113"/>
            <a:ext cx="1006475" cy="585787"/>
          </a:xfrm>
          <a:prstGeom prst="rect">
            <a:avLst/>
          </a:prstGeom>
          <a:noFill/>
          <a:ln w="9525">
            <a:noFill/>
            <a:miter lim="800000"/>
            <a:headEnd/>
            <a:tailEnd/>
          </a:ln>
        </p:spPr>
        <p:txBody>
          <a:bodyPr wrap="none">
            <a:spAutoFit/>
          </a:bodyPr>
          <a:lstStyle/>
          <a:p>
            <a:r>
              <a:rPr lang="en-US" sz="3200">
                <a:solidFill>
                  <a:srgbClr val="FFFFFF"/>
                </a:solidFill>
                <a:ea typeface="Times New Roman" pitchFamily="18" charset="0"/>
                <a:cs typeface="Tahoma" pitchFamily="34" charset="0"/>
              </a:rPr>
              <a:t>Who</a:t>
            </a:r>
            <a:endParaRPr lang="en-IN">
              <a:ea typeface="Times New Roman" pitchFamily="18" charset="0"/>
              <a:cs typeface="Tahoma" pitchFamily="34" charset="0"/>
            </a:endParaRPr>
          </a:p>
        </p:txBody>
      </p:sp>
      <p:sp>
        <p:nvSpPr>
          <p:cNvPr id="6" name="Rectangle 5"/>
          <p:cNvSpPr>
            <a:spLocks noChangeArrowheads="1"/>
          </p:cNvSpPr>
          <p:nvPr/>
        </p:nvSpPr>
        <p:spPr bwMode="auto">
          <a:xfrm>
            <a:off x="1917700" y="2551113"/>
            <a:ext cx="1770063" cy="585787"/>
          </a:xfrm>
          <a:prstGeom prst="rect">
            <a:avLst/>
          </a:prstGeom>
          <a:noFill/>
          <a:ln w="9525">
            <a:noFill/>
            <a:miter lim="800000"/>
            <a:headEnd/>
            <a:tailEnd/>
          </a:ln>
        </p:spPr>
        <p:txBody>
          <a:bodyPr wrap="none">
            <a:spAutoFit/>
          </a:bodyPr>
          <a:lstStyle/>
          <a:p>
            <a:r>
              <a:rPr lang="en-US" sz="3200">
                <a:solidFill>
                  <a:srgbClr val="FFFFFF"/>
                </a:solidFill>
                <a:ea typeface="Times New Roman" pitchFamily="18" charset="0"/>
                <a:cs typeface="Tahoma" pitchFamily="34" charset="0"/>
              </a:rPr>
              <a:t>whispers</a:t>
            </a:r>
            <a:endParaRPr lang="en-IN">
              <a:ea typeface="Times New Roman" pitchFamily="18" charset="0"/>
              <a:cs typeface="Tahoma" pitchFamily="34" charset="0"/>
            </a:endParaRPr>
          </a:p>
        </p:txBody>
      </p:sp>
      <p:sp>
        <p:nvSpPr>
          <p:cNvPr id="9" name="Rectangle 8"/>
          <p:cNvSpPr>
            <a:spLocks noChangeArrowheads="1"/>
          </p:cNvSpPr>
          <p:nvPr/>
        </p:nvSpPr>
        <p:spPr bwMode="auto">
          <a:xfrm>
            <a:off x="5129213" y="5384800"/>
            <a:ext cx="2847975" cy="584200"/>
          </a:xfrm>
          <a:prstGeom prst="rect">
            <a:avLst/>
          </a:prstGeom>
          <a:noFill/>
          <a:ln w="9525">
            <a:noFill/>
            <a:miter lim="800000"/>
            <a:headEnd/>
            <a:tailEnd/>
          </a:ln>
        </p:spPr>
        <p:txBody>
          <a:bodyPr wrap="none">
            <a:spAutoFit/>
          </a:bodyPr>
          <a:lstStyle/>
          <a:p>
            <a:pPr algn="ctr" rtl="1" eaLnBrk="0" hangingPunct="0">
              <a:spcBef>
                <a:spcPct val="0"/>
              </a:spcBef>
            </a:pPr>
            <a:r>
              <a:rPr lang="en-US" sz="3200">
                <a:solidFill>
                  <a:srgbClr val="FFFFFF"/>
                </a:solidFill>
                <a:ea typeface="Times New Roman" pitchFamily="18" charset="0"/>
                <a:cs typeface="Tahoma" pitchFamily="34" charset="0"/>
              </a:rPr>
              <a:t>into the chests</a:t>
            </a:r>
          </a:p>
        </p:txBody>
      </p:sp>
      <p:sp>
        <p:nvSpPr>
          <p:cNvPr id="11" name="Rectangle 10"/>
          <p:cNvSpPr>
            <a:spLocks noChangeArrowheads="1"/>
          </p:cNvSpPr>
          <p:nvPr/>
        </p:nvSpPr>
        <p:spPr bwMode="auto">
          <a:xfrm>
            <a:off x="1528763" y="5400675"/>
            <a:ext cx="2546350" cy="584200"/>
          </a:xfrm>
          <a:prstGeom prst="rect">
            <a:avLst/>
          </a:prstGeom>
          <a:noFill/>
          <a:ln w="9525">
            <a:noFill/>
            <a:miter lim="800000"/>
            <a:headEnd/>
            <a:tailEnd/>
          </a:ln>
        </p:spPr>
        <p:txBody>
          <a:bodyPr wrap="none">
            <a:spAutoFit/>
          </a:bodyPr>
          <a:lstStyle/>
          <a:p>
            <a:pPr algn="ctr" rtl="1" eaLnBrk="0" hangingPunct="0">
              <a:spcBef>
                <a:spcPct val="0"/>
              </a:spcBef>
            </a:pPr>
            <a:r>
              <a:rPr lang="en-US" sz="3200">
                <a:solidFill>
                  <a:srgbClr val="FFFFFF"/>
                </a:solidFill>
                <a:ea typeface="Times New Roman" pitchFamily="18" charset="0"/>
                <a:cs typeface="Tahoma" pitchFamily="34" charset="0"/>
              </a:rPr>
              <a:t>(of) mankind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11"/>
                                        </p:tgtEl>
                                      </p:cBhvr>
                                      <p:by x="125000" y="125000"/>
                                    </p:animScale>
                                  </p:childTnLst>
                                </p:cTn>
                              </p:par>
                              <p:par>
                                <p:cTn id="7" presetID="6" presetClass="emph" presetSubtype="0" repeatCount="indefinite" accel="50000" decel="50000" autoRev="1" fill="hold" grpId="0" nodeType="withEffect">
                                  <p:stCondLst>
                                    <p:cond delay="0"/>
                                  </p:stCondLst>
                                  <p:childTnLst>
                                    <p:animScale>
                                      <p:cBhvr>
                                        <p:cTn id="8" dur="2000" fill="hold"/>
                                        <p:tgtEl>
                                          <p:spTgt spid="9"/>
                                        </p:tgtEl>
                                      </p:cBhvr>
                                      <p:by x="125000" y="125000"/>
                                    </p:animScale>
                                  </p:childTnLst>
                                </p:cTn>
                              </p:par>
                              <p:par>
                                <p:cTn id="9" presetID="6" presetClass="emph" presetSubtype="0" repeatCount="indefinite" accel="50000" decel="50000" autoRev="1" fill="hold" grpId="0" nodeType="withEffect">
                                  <p:stCondLst>
                                    <p:cond delay="0"/>
                                  </p:stCondLst>
                                  <p:childTnLst>
                                    <p:animScale>
                                      <p:cBhvr>
                                        <p:cTn id="10" dur="2000" fill="hold"/>
                                        <p:tgtEl>
                                          <p:spTgt spid="4"/>
                                        </p:tgtEl>
                                      </p:cBhvr>
                                      <p:by x="125000" y="125000"/>
                                    </p:animScale>
                                  </p:childTnLst>
                                </p:cTn>
                              </p:par>
                              <p:par>
                                <p:cTn id="11" presetID="6" presetClass="emph" presetSubtype="0" repeatCount="indefinite" accel="50000" decel="50000" autoRev="1" fill="hold" grpId="0" nodeType="withEffect">
                                  <p:stCondLst>
                                    <p:cond delay="0"/>
                                  </p:stCondLst>
                                  <p:childTnLst>
                                    <p:animScale>
                                      <p:cBhvr>
                                        <p:cTn id="12" dur="2000" fill="hold"/>
                                        <p:tgtEl>
                                          <p:spTgt spid="6"/>
                                        </p:tgtEl>
                                      </p:cBhvr>
                                      <p:by x="125000" y="12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9" grpId="0"/>
      <p:bldP spid="11"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286147" name="Group 3"/>
          <p:cNvGraphicFramePr>
            <a:graphicFrameLocks noGrp="1"/>
          </p:cNvGraphicFramePr>
          <p:nvPr/>
        </p:nvGraphicFramePr>
        <p:xfrm>
          <a:off x="177800" y="1981200"/>
          <a:ext cx="8763000" cy="2424113"/>
        </p:xfrm>
        <a:graphic>
          <a:graphicData uri="http://schemas.openxmlformats.org/drawingml/2006/table">
            <a:tbl>
              <a:tblPr rtl="1"/>
              <a:tblGrid>
                <a:gridCol w="2286000"/>
                <a:gridCol w="3606800"/>
                <a:gridCol w="28702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مِنَ</a:t>
                      </a:r>
                    </a:p>
                  </a:txBody>
                  <a:tcPr anchor="b"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الْجِنَّةِ</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وَالنَّاسِ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(6)</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From</a:t>
                      </a:r>
                    </a:p>
                  </a:txBody>
                  <a:tcPr anchor="ctr"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among Jinn</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and mankind.”</a:t>
                      </a:r>
                    </a:p>
                  </a:txBody>
                  <a:tcPr anchor="ctr"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r>
            </a:tbl>
          </a:graphicData>
        </a:graphic>
      </p:graphicFrame>
      <p:sp>
        <p:nvSpPr>
          <p:cNvPr id="57361" name="Rectangle 17"/>
          <p:cNvSpPr>
            <a:spLocks noChangeArrowheads="1"/>
          </p:cNvSpPr>
          <p:nvPr/>
        </p:nvSpPr>
        <p:spPr bwMode="auto">
          <a:xfrm>
            <a:off x="457200" y="0"/>
            <a:ext cx="8229600" cy="533400"/>
          </a:xfrm>
          <a:prstGeom prst="rect">
            <a:avLst/>
          </a:prstGeom>
          <a:noFill/>
          <a:ln w="9525">
            <a:noFill/>
            <a:miter lim="800000"/>
            <a:headEnd/>
            <a:tailEnd/>
          </a:ln>
        </p:spPr>
        <p:txBody>
          <a:bodyPr anchor="ctr"/>
          <a:lstStyle/>
          <a:p>
            <a:pPr algn="ctr" rtl="1" eaLnBrk="0" hangingPunct="0">
              <a:spcBef>
                <a:spcPct val="0"/>
              </a:spcBef>
            </a:pPr>
            <a:r>
              <a:rPr lang="ur-PK" sz="2800">
                <a:cs typeface="Tajweed" pitchFamily="2" charset="-78"/>
              </a:rPr>
              <a:t>سُورَ</a:t>
            </a:r>
            <a:r>
              <a:rPr lang="ar-SA" sz="2800">
                <a:cs typeface="Tajweed" pitchFamily="2" charset="-78"/>
              </a:rPr>
              <a:t>ةُ</a:t>
            </a:r>
            <a:r>
              <a:rPr lang="ur-PK" sz="2800">
                <a:cs typeface="Tajweed" pitchFamily="2" charset="-78"/>
              </a:rPr>
              <a:t> </a:t>
            </a:r>
            <a:r>
              <a:rPr lang="ar-SA" sz="2800">
                <a:cs typeface="Tajweed" pitchFamily="2" charset="-78"/>
              </a:rPr>
              <a:t>النَّاس</a:t>
            </a:r>
            <a:endParaRPr lang="en-IN" sz="2800">
              <a:cs typeface="Tajweed" pitchFamily="2" charset="-78"/>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endParaRPr lang="en-US" smtClean="0"/>
          </a:p>
        </p:txBody>
      </p:sp>
      <p:sp>
        <p:nvSpPr>
          <p:cNvPr id="59395" name="Rectangle 3"/>
          <p:cNvSpPr>
            <a:spLocks noGrp="1" noChangeArrowheads="1"/>
          </p:cNvSpPr>
          <p:nvPr>
            <p:ph type="body" idx="1"/>
          </p:nvPr>
        </p:nvSpPr>
        <p:spPr>
          <a:xfrm>
            <a:off x="685800" y="2590800"/>
            <a:ext cx="9144000" cy="1905000"/>
          </a:xfrm>
        </p:spPr>
        <p:txBody>
          <a:bodyPr/>
          <a:lstStyle/>
          <a:p>
            <a:pPr algn="ctr">
              <a:buFont typeface="Wingdings" pitchFamily="2" charset="2"/>
              <a:buNone/>
            </a:pPr>
            <a:r>
              <a:rPr lang="ar-SA" sz="12900" dirty="0" smtClean="0">
                <a:latin typeface="Times New Roman" pitchFamily="18" charset="0"/>
                <a:ea typeface="Times New Roman" pitchFamily="18" charset="0"/>
                <a:cs typeface="Tajweed" pitchFamily="2" charset="-78"/>
              </a:rPr>
              <a:t>مِنَ </a:t>
            </a:r>
            <a:r>
              <a:rPr lang="ur-PK" sz="12900" dirty="0" smtClean="0">
                <a:latin typeface="Times New Roman" pitchFamily="18" charset="0"/>
                <a:ea typeface="Times New Roman" pitchFamily="18" charset="0"/>
                <a:cs typeface="Tajweed" pitchFamily="2" charset="-78"/>
              </a:rPr>
              <a:t>	</a:t>
            </a:r>
            <a:r>
              <a:rPr lang="ar-SA" sz="12900" dirty="0" smtClean="0">
                <a:latin typeface="Times New Roman" pitchFamily="18" charset="0"/>
                <a:ea typeface="Times New Roman" pitchFamily="18" charset="0"/>
                <a:cs typeface="Tajweed" pitchFamily="2" charset="-78"/>
              </a:rPr>
              <a:t>			الْجِنَّةِ</a:t>
            </a:r>
            <a:endParaRPr lang="ur-PK" sz="12900" dirty="0" smtClean="0">
              <a:latin typeface="Times New Roman" pitchFamily="18" charset="0"/>
              <a:ea typeface="Times New Roman" pitchFamily="18" charset="0"/>
              <a:cs typeface="Tajweed" pitchFamily="2" charset="-78"/>
            </a:endParaRPr>
          </a:p>
          <a:p>
            <a:pPr>
              <a:buFont typeface="Wingdings" pitchFamily="2" charset="2"/>
              <a:buNone/>
            </a:pPr>
            <a:endParaRPr lang="ur-PK" sz="2400" dirty="0" smtClean="0">
              <a:solidFill>
                <a:srgbClr val="FFFFFF"/>
              </a:solidFill>
              <a:latin typeface="Nafees Nastaleeq v1.01" pitchFamily="2" charset="-78"/>
              <a:ea typeface="Times New Roman" pitchFamily="18" charset="0"/>
              <a:cs typeface="Alvi Nastaleeq" pitchFamily="2" charset="-78"/>
            </a:endParaRPr>
          </a:p>
        </p:txBody>
      </p:sp>
      <p:graphicFrame>
        <p:nvGraphicFramePr>
          <p:cNvPr id="2171925" name="Group 21"/>
          <p:cNvGraphicFramePr>
            <a:graphicFrameLocks noGrp="1"/>
          </p:cNvGraphicFramePr>
          <p:nvPr/>
        </p:nvGraphicFramePr>
        <p:xfrm>
          <a:off x="152400" y="101600"/>
          <a:ext cx="8763000" cy="1828800"/>
        </p:xfrm>
        <a:graphic>
          <a:graphicData uri="http://schemas.openxmlformats.org/drawingml/2006/table">
            <a:tbl>
              <a:tblPr rtl="1"/>
              <a:tblGrid>
                <a:gridCol w="4376737"/>
                <a:gridCol w="4386263"/>
              </a:tblGrid>
              <a:tr h="1066800">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مِنَ الْجِنَّةِ</a:t>
                      </a:r>
                      <a:endParaRPr kumimoji="0" lang="ar-SA" sz="1800" b="0"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76200" cap="flat" cmpd="sng" algn="ctr">
                      <a:solidFill>
                        <a:srgbClr val="00CC66"/>
                      </a:solidFill>
                      <a:prstDash val="solid"/>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وَالنَّاسِ </a:t>
                      </a:r>
                      <a:r>
                        <a:rPr kumimoji="0" lang="en-US" sz="31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(6)</a:t>
                      </a:r>
                      <a:endParaRPr kumimoji="0" lang="en-US" sz="1800" b="0" i="0" u="none" strike="noStrike" cap="none" normalizeH="0" baseline="0" smtClean="0">
                        <a:ln>
                          <a:noFill/>
                        </a:ln>
                        <a:solidFill>
                          <a:srgbClr val="FFFF00"/>
                        </a:solidFill>
                        <a:effectLst/>
                        <a:latin typeface="Tahoma" pitchFamily="34"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rotWithShape="1">
                      <a:gsLst>
                        <a:gs pos="0">
                          <a:srgbClr val="003300"/>
                        </a:gs>
                        <a:gs pos="100000">
                          <a:srgbClr val="006600"/>
                        </a:gs>
                      </a:gsLst>
                      <a:lin ang="16200000" scaled="1"/>
                    </a:gradFill>
                  </a:tcPr>
                </a:tc>
              </a:tr>
              <a:tr h="762000">
                <a:tc>
                  <a:txBody>
                    <a:bodyPr/>
                    <a:lstStyle/>
                    <a:p>
                      <a:pPr marL="0" marR="0" lvl="0" indent="0" algn="ctr" defTabSz="914400" rtl="0"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en-IN" sz="3200" b="0" i="0" u="none" strike="noStrike" kern="1200" cap="none" normalizeH="0" baseline="0" dirty="0" smtClean="0">
                          <a:ln>
                            <a:noFill/>
                          </a:ln>
                          <a:solidFill>
                            <a:srgbClr val="FFFFFF"/>
                          </a:solidFill>
                          <a:effectLst/>
                          <a:latin typeface="Tahoma" pitchFamily="34" charset="0"/>
                          <a:ea typeface="Times New Roman" pitchFamily="18" charset="0"/>
                          <a:cs typeface="Tahoma" pitchFamily="34" charset="0"/>
                        </a:rPr>
                        <a:t>From</a:t>
                      </a:r>
                      <a:r>
                        <a:rPr kumimoji="0" lang="ar-SA" sz="4000" b="0" i="0" u="none" strike="noStrike" cap="none" normalizeH="0" baseline="0" dirty="0" smtClean="0">
                          <a:ln>
                            <a:noFill/>
                          </a:ln>
                          <a:solidFill>
                            <a:srgbClr val="FFFFFF"/>
                          </a:solidFill>
                          <a:effectLst/>
                          <a:latin typeface="Nafees Nastaleeq v1.01" pitchFamily="2" charset="-78"/>
                          <a:cs typeface="Times New Roman" pitchFamily="18" charset="0"/>
                        </a:rPr>
                        <a:t> </a:t>
                      </a:r>
                      <a:r>
                        <a:rPr kumimoji="0" lang="en-IN" sz="3200" b="0" i="0" u="none" strike="noStrike" kern="1200" cap="none" normalizeH="0" baseline="0" dirty="0" smtClean="0">
                          <a:ln>
                            <a:noFill/>
                          </a:ln>
                          <a:solidFill>
                            <a:srgbClr val="FFFFFF"/>
                          </a:solidFill>
                          <a:effectLst/>
                          <a:latin typeface="Tahoma" pitchFamily="34" charset="0"/>
                          <a:ea typeface="Times New Roman" pitchFamily="18" charset="0"/>
                          <a:cs typeface="Tahoma" pitchFamily="34" charset="0"/>
                        </a:rPr>
                        <a:t>among</a:t>
                      </a:r>
                      <a:r>
                        <a:rPr kumimoji="0" lang="en-IN" sz="4000" b="0" i="0" u="none" strike="noStrike" cap="none" normalizeH="0" baseline="0" dirty="0" smtClean="0">
                          <a:ln>
                            <a:noFill/>
                          </a:ln>
                          <a:solidFill>
                            <a:srgbClr val="FFFFFF"/>
                          </a:solidFill>
                          <a:effectLst/>
                          <a:latin typeface="Nafees Nastaleeq v1.01" pitchFamily="2" charset="-78"/>
                          <a:cs typeface="Times New Roman" pitchFamily="18" charset="0"/>
                        </a:rPr>
                        <a:t> </a:t>
                      </a:r>
                      <a:r>
                        <a:rPr kumimoji="0" lang="en-IN" sz="3200" b="0" i="0" u="none" strike="noStrike" kern="1200" cap="none" normalizeH="0" baseline="0" dirty="0" smtClean="0">
                          <a:ln>
                            <a:noFill/>
                          </a:ln>
                          <a:solidFill>
                            <a:srgbClr val="FFFFFF"/>
                          </a:solidFill>
                          <a:effectLst/>
                          <a:latin typeface="Tahoma" pitchFamily="34" charset="0"/>
                          <a:ea typeface="Times New Roman" pitchFamily="18" charset="0"/>
                          <a:cs typeface="Tahoma" pitchFamily="34" charset="0"/>
                        </a:rPr>
                        <a:t>Jinn</a:t>
                      </a:r>
                    </a:p>
                  </a:txBody>
                  <a:tcPr anchor="ctr" horzOverflow="overflow">
                    <a:lnL w="76200" cap="flat" cmpd="sng" algn="ctr">
                      <a:solidFill>
                        <a:srgbClr val="00CC66"/>
                      </a:solidFill>
                      <a:prstDash val="solid"/>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en-IN" sz="3200" b="0" i="0" u="none" strike="noStrike" kern="1200" cap="none" normalizeH="0" baseline="0" dirty="0" smtClean="0">
                          <a:ln>
                            <a:noFill/>
                          </a:ln>
                          <a:solidFill>
                            <a:srgbClr val="FFFFFF"/>
                          </a:solidFill>
                          <a:effectLst/>
                          <a:latin typeface="Tahoma" pitchFamily="34" charset="0"/>
                          <a:ea typeface="Times New Roman" pitchFamily="18" charset="0"/>
                          <a:cs typeface="Tahoma" pitchFamily="34" charset="0"/>
                        </a:rPr>
                        <a:t>and mankind</a:t>
                      </a:r>
                      <a:r>
                        <a:rPr kumimoji="0" lang="en-IN" sz="4000" b="0" i="0" u="none" strike="noStrike" cap="none" normalizeH="0" baseline="0" dirty="0" smtClean="0">
                          <a:ln>
                            <a:noFill/>
                          </a:ln>
                          <a:solidFill>
                            <a:srgbClr val="FFFFFF"/>
                          </a:solidFill>
                          <a:effectLst/>
                          <a:latin typeface="Nafees Nastaleeq v1.01" pitchFamily="2" charset="-78"/>
                          <a:cs typeface="Times New Roman" pitchFamily="18" charset="0"/>
                        </a:rPr>
                        <a:t>.</a:t>
                      </a:r>
                      <a:r>
                        <a:rPr kumimoji="0" lang="en-IN" sz="3200" b="0" i="0" u="none" strike="noStrike" kern="1200" cap="none" normalizeH="0" baseline="0" dirty="0" smtClean="0">
                          <a:ln>
                            <a:noFill/>
                          </a:ln>
                          <a:solidFill>
                            <a:srgbClr val="FFFFFF"/>
                          </a:solidFill>
                          <a:effectLst/>
                          <a:latin typeface="Tahoma" pitchFamily="34" charset="0"/>
                          <a:ea typeface="Times New Roman" pitchFamily="18" charset="0"/>
                          <a:cs typeface="Tahoma" pitchFamily="34" charset="0"/>
                        </a:rPr>
                        <a:t>”</a:t>
                      </a:r>
                    </a:p>
                  </a:txBody>
                  <a:tcPr anchor="ctr" horzOverflow="overflow">
                    <a:lnL w="12700" cap="flat" cmpd="sng" algn="ctr">
                      <a:solidFill>
                        <a:srgbClr val="FFFFFF"/>
                      </a:solidFill>
                      <a:prstDash val="dot"/>
                      <a:round/>
                      <a:headEnd type="none" w="med" len="med"/>
                      <a:tailEnd type="none" w="med" len="med"/>
                    </a:lnL>
                    <a:lnR w="76200" cap="flat" cmpd="sng" algn="ctr">
                      <a:solidFill>
                        <a:srgbClr val="00CC66"/>
                      </a:solidFill>
                      <a:prstDash val="solid"/>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pic>
        <p:nvPicPr>
          <p:cNvPr id="59406" name="Picture 18" descr="Untitled-1"/>
          <p:cNvPicPr>
            <a:picLocks noChangeAspect="1" noChangeArrowheads="1"/>
          </p:cNvPicPr>
          <p:nvPr/>
        </p:nvPicPr>
        <p:blipFill>
          <a:blip r:embed="rId2" cstate="print"/>
          <a:srcRect/>
          <a:stretch>
            <a:fillRect/>
          </a:stretch>
        </p:blipFill>
        <p:spPr bwMode="auto">
          <a:xfrm>
            <a:off x="304800" y="76200"/>
            <a:ext cx="8482013" cy="25400"/>
          </a:xfrm>
          <a:prstGeom prst="rect">
            <a:avLst/>
          </a:prstGeom>
          <a:noFill/>
          <a:ln w="9525">
            <a:noFill/>
            <a:miter lim="800000"/>
            <a:headEnd/>
            <a:tailEnd/>
          </a:ln>
        </p:spPr>
      </p:pic>
      <p:pic>
        <p:nvPicPr>
          <p:cNvPr id="59408" name="Picture 20" descr="Untitled-1"/>
          <p:cNvPicPr>
            <a:picLocks noChangeAspect="1" noChangeArrowheads="1"/>
          </p:cNvPicPr>
          <p:nvPr/>
        </p:nvPicPr>
        <p:blipFill>
          <a:blip r:embed="rId2" cstate="print"/>
          <a:srcRect/>
          <a:stretch>
            <a:fillRect/>
          </a:stretch>
        </p:blipFill>
        <p:spPr bwMode="auto">
          <a:xfrm>
            <a:off x="304800" y="1168400"/>
            <a:ext cx="8482013" cy="25400"/>
          </a:xfrm>
          <a:prstGeom prst="rect">
            <a:avLst/>
          </a:prstGeom>
          <a:noFill/>
          <a:ln w="9525">
            <a:noFill/>
            <a:miter lim="800000"/>
            <a:headEnd/>
            <a:tailEnd/>
          </a:ln>
        </p:spPr>
      </p:pic>
      <p:sp>
        <p:nvSpPr>
          <p:cNvPr id="10" name="Rectangle 9"/>
          <p:cNvSpPr>
            <a:spLocks noChangeArrowheads="1"/>
          </p:cNvSpPr>
          <p:nvPr/>
        </p:nvSpPr>
        <p:spPr bwMode="auto">
          <a:xfrm>
            <a:off x="107632" y="5135940"/>
            <a:ext cx="4482317" cy="1569660"/>
          </a:xfrm>
          <a:prstGeom prst="rect">
            <a:avLst/>
          </a:prstGeom>
          <a:noFill/>
          <a:ln w="9525">
            <a:noFill/>
            <a:miter lim="800000"/>
            <a:headEnd/>
            <a:tailEnd/>
          </a:ln>
        </p:spPr>
        <p:txBody>
          <a:bodyPr wrap="none">
            <a:spAutoFit/>
          </a:bodyPr>
          <a:lstStyle/>
          <a:p>
            <a:r>
              <a:rPr lang="en-US" sz="9600" dirty="0" smtClean="0">
                <a:solidFill>
                  <a:srgbClr val="FFFFFF"/>
                </a:solidFill>
                <a:latin typeface="+mn-lt"/>
                <a:cs typeface="Times New Roman" pitchFamily="18" charset="0"/>
              </a:rPr>
              <a:t>the Jinn</a:t>
            </a:r>
            <a:endParaRPr lang="en-IN" sz="9600" dirty="0">
              <a:latin typeface="+mn-lt"/>
            </a:endParaRPr>
          </a:p>
        </p:txBody>
      </p:sp>
      <p:sp>
        <p:nvSpPr>
          <p:cNvPr id="11" name="Rectangle 10"/>
          <p:cNvSpPr>
            <a:spLocks noChangeArrowheads="1"/>
          </p:cNvSpPr>
          <p:nvPr/>
        </p:nvSpPr>
        <p:spPr bwMode="auto">
          <a:xfrm>
            <a:off x="6432232" y="5135940"/>
            <a:ext cx="2711768" cy="1569660"/>
          </a:xfrm>
          <a:prstGeom prst="rect">
            <a:avLst/>
          </a:prstGeom>
          <a:noFill/>
          <a:ln w="9525">
            <a:noFill/>
            <a:miter lim="800000"/>
            <a:headEnd/>
            <a:tailEnd/>
          </a:ln>
        </p:spPr>
        <p:txBody>
          <a:bodyPr wrap="none">
            <a:spAutoFit/>
          </a:bodyPr>
          <a:lstStyle/>
          <a:p>
            <a:r>
              <a:rPr lang="en-US" sz="9600" dirty="0" smtClean="0">
                <a:solidFill>
                  <a:srgbClr val="FFFFFF"/>
                </a:solidFill>
                <a:latin typeface="+mn-lt"/>
                <a:cs typeface="Times New Roman" pitchFamily="18" charset="0"/>
              </a:rPr>
              <a:t>from</a:t>
            </a:r>
            <a:endParaRPr lang="en-IN" sz="9600" dirty="0">
              <a:latin typeface="+mn-lt"/>
            </a:endParaRPr>
          </a:p>
        </p:txBody>
      </p:sp>
      <p:sp>
        <p:nvSpPr>
          <p:cNvPr id="59411" name="Oval 9"/>
          <p:cNvSpPr>
            <a:spLocks noChangeArrowheads="1"/>
          </p:cNvSpPr>
          <p:nvPr/>
        </p:nvSpPr>
        <p:spPr bwMode="auto">
          <a:xfrm rot="-2741055">
            <a:off x="453994" y="2471911"/>
            <a:ext cx="1362075" cy="822325"/>
          </a:xfrm>
          <a:prstGeom prst="ellipse">
            <a:avLst/>
          </a:prstGeom>
          <a:solidFill>
            <a:srgbClr val="FF3300"/>
          </a:solidFill>
          <a:ln w="9525" algn="ctr">
            <a:noFill/>
            <a:round/>
            <a:headEnd/>
            <a:tailEnd/>
          </a:ln>
        </p:spPr>
        <p:txBody>
          <a:bodyPr wrap="none">
            <a:spAutoFit/>
          </a:bodyPr>
          <a:lstStyle/>
          <a:p>
            <a:r>
              <a:rPr lang="en-US" sz="3200" b="1" dirty="0"/>
              <a:t>32*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repeatCount="indefinite" accel="50000" decel="50000" fill="hold" grpId="0" nodeType="withEffect">
                                  <p:stCondLst>
                                    <p:cond delay="0"/>
                                  </p:stCondLst>
                                  <p:childTnLst>
                                    <p:animMotion origin="layout" path="M -2.22222E-6 -3.33333E-6 L -0.00347 -0.14444 " pathEditMode="relative" rAng="0" ptsTypes="AA">
                                      <p:cBhvr>
                                        <p:cTn id="6" dur="2000" fill="hold"/>
                                        <p:tgtEl>
                                          <p:spTgt spid="10"/>
                                        </p:tgtEl>
                                        <p:attrNameLst>
                                          <p:attrName>ppt_x</p:attrName>
                                          <p:attrName>ppt_y</p:attrName>
                                        </p:attrNameLst>
                                      </p:cBhvr>
                                      <p:rCtr x="-174" y="-7222"/>
                                    </p:animMotion>
                                  </p:childTnLst>
                                </p:cTn>
                              </p:par>
                              <p:par>
                                <p:cTn id="7" presetID="64" presetClass="path" presetSubtype="0" repeatCount="indefinite" accel="50000" decel="50000" fill="hold" grpId="0" nodeType="withEffect">
                                  <p:stCondLst>
                                    <p:cond delay="0"/>
                                  </p:stCondLst>
                                  <p:childTnLst>
                                    <p:animMotion origin="layout" path="M -3.88889E-6 -3.33333E-6 L -0.00659 -0.13333 " pathEditMode="relative" rAng="0" ptsTypes="AA">
                                      <p:cBhvr>
                                        <p:cTn id="8" dur="2000" fill="hold"/>
                                        <p:tgtEl>
                                          <p:spTgt spid="11"/>
                                        </p:tgtEl>
                                        <p:attrNameLst>
                                          <p:attrName>ppt_x</p:attrName>
                                          <p:attrName>ppt_y</p:attrName>
                                        </p:attrNameLst>
                                      </p:cBhvr>
                                      <p:rCtr x="-330" y="-666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rtl="0"/>
            <a:r>
              <a:rPr lang="en-US" sz="3600" b="1" smtClean="0"/>
              <a:t>An-Naas … at the end of Qur’an?</a:t>
            </a:r>
          </a:p>
        </p:txBody>
      </p:sp>
      <p:sp>
        <p:nvSpPr>
          <p:cNvPr id="19459" name="Rectangle 3"/>
          <p:cNvSpPr>
            <a:spLocks noGrp="1" noChangeArrowheads="1"/>
          </p:cNvSpPr>
          <p:nvPr>
            <p:ph type="body" idx="4294967295"/>
          </p:nvPr>
        </p:nvSpPr>
        <p:spPr>
          <a:xfrm>
            <a:off x="457200" y="1447800"/>
            <a:ext cx="8686800" cy="4530725"/>
          </a:xfrm>
        </p:spPr>
        <p:txBody>
          <a:bodyPr/>
          <a:lstStyle/>
          <a:p>
            <a:pPr algn="l" rtl="0">
              <a:lnSpc>
                <a:spcPct val="115000"/>
              </a:lnSpc>
              <a:buFont typeface="Wingdings" pitchFamily="2" charset="2"/>
              <a:buChar char="Ø"/>
            </a:pPr>
            <a:r>
              <a:rPr lang="en-US" dirty="0" smtClean="0"/>
              <a:t>Even if you have knowledge, you have to </a:t>
            </a:r>
            <a:r>
              <a:rPr lang="en-US" b="1" dirty="0" smtClean="0"/>
              <a:t>continuously fight </a:t>
            </a:r>
            <a:r>
              <a:rPr lang="en-US" dirty="0" smtClean="0"/>
              <a:t>the whispering of </a:t>
            </a:r>
            <a:r>
              <a:rPr lang="en-US" b="1" dirty="0" err="1" smtClean="0"/>
              <a:t>Shaitaan</a:t>
            </a:r>
            <a:r>
              <a:rPr lang="en-US" b="1" dirty="0" smtClean="0"/>
              <a:t> UNTIL DEATH</a:t>
            </a:r>
            <a:r>
              <a:rPr lang="en-US" dirty="0" smtClean="0"/>
              <a:t>. </a:t>
            </a:r>
          </a:p>
          <a:p>
            <a:pPr algn="l" rtl="0">
              <a:lnSpc>
                <a:spcPct val="115000"/>
              </a:lnSpc>
              <a:buFont typeface="Wingdings" pitchFamily="2" charset="2"/>
              <a:buChar char="Ø"/>
            </a:pPr>
            <a:r>
              <a:rPr lang="en-US" dirty="0" smtClean="0"/>
              <a:t>Not stupid!  Could even whisper to </a:t>
            </a:r>
            <a:br>
              <a:rPr lang="en-US" dirty="0" smtClean="0"/>
            </a:br>
            <a:r>
              <a:rPr lang="en-US" dirty="0" smtClean="0"/>
              <a:t>Adam A.S. to eat the fruit</a:t>
            </a:r>
          </a:p>
          <a:p>
            <a:pPr algn="l" rtl="0">
              <a:buFont typeface="Wingdings" pitchFamily="2" charset="2"/>
              <a:buChar char="Ø"/>
            </a:pPr>
            <a:r>
              <a:rPr lang="en-US" dirty="0" smtClean="0"/>
              <a:t>Very experienced (from the time of </a:t>
            </a:r>
            <a:br>
              <a:rPr lang="en-US" dirty="0" smtClean="0"/>
            </a:br>
            <a:r>
              <a:rPr lang="en-US" dirty="0" smtClean="0"/>
              <a:t>Adam A.S.); has misled perhaps </a:t>
            </a:r>
            <a:br>
              <a:rPr lang="en-US" dirty="0" smtClean="0"/>
            </a:br>
            <a:r>
              <a:rPr lang="en-US" dirty="0" smtClean="0"/>
              <a:t>billions of people.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288213" name="Group 21"/>
          <p:cNvGraphicFramePr>
            <a:graphicFrameLocks noGrp="1"/>
          </p:cNvGraphicFramePr>
          <p:nvPr/>
        </p:nvGraphicFramePr>
        <p:xfrm>
          <a:off x="177800" y="76200"/>
          <a:ext cx="8763000" cy="1784033"/>
        </p:xfrm>
        <a:graphic>
          <a:graphicData uri="http://schemas.openxmlformats.org/drawingml/2006/table">
            <a:tbl>
              <a:tblPr rtl="1"/>
              <a:tblGrid>
                <a:gridCol w="2286000"/>
                <a:gridCol w="3606800"/>
                <a:gridCol w="2870200"/>
              </a:tblGrid>
              <a:tr h="7762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مِنَ</a:t>
                      </a:r>
                    </a:p>
                  </a:txBody>
                  <a:tcPr anchor="b"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الْجِنَّةِ</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وَالنَّاسِ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(6)</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5953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From</a:t>
                      </a:r>
                    </a:p>
                  </a:txBody>
                  <a:tcPr anchor="ctr"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among Jinn</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and mankind.”</a:t>
                      </a:r>
                    </a:p>
                  </a:txBody>
                  <a:tcPr anchor="ctr"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r>
            </a:tbl>
          </a:graphicData>
        </a:graphic>
      </p:graphicFrame>
      <p:sp>
        <p:nvSpPr>
          <p:cNvPr id="58385" name="Text Box 17"/>
          <p:cNvSpPr txBox="1">
            <a:spLocks noChangeArrowheads="1"/>
          </p:cNvSpPr>
          <p:nvPr/>
        </p:nvSpPr>
        <p:spPr bwMode="auto">
          <a:xfrm>
            <a:off x="4038600" y="1828800"/>
            <a:ext cx="1447800" cy="457200"/>
          </a:xfrm>
          <a:prstGeom prst="rect">
            <a:avLst/>
          </a:prstGeom>
          <a:noFill/>
          <a:ln w="9525">
            <a:noFill/>
            <a:miter lim="800000"/>
            <a:headEnd/>
            <a:tailEnd/>
          </a:ln>
        </p:spPr>
        <p:txBody>
          <a:bodyPr>
            <a:spAutoFit/>
          </a:bodyPr>
          <a:lstStyle/>
          <a:p>
            <a:pPr algn="ctr"/>
            <a:r>
              <a:rPr lang="ar-SA" sz="2400">
                <a:latin typeface="Times New Roman" pitchFamily="18" charset="0"/>
                <a:cs typeface="Times New Roman" pitchFamily="18" charset="0"/>
              </a:rPr>
              <a:t>ج ن ن</a:t>
            </a:r>
            <a:endParaRPr lang="en-US" sz="2400">
              <a:latin typeface="Times New Roman" pitchFamily="18" charset="0"/>
              <a:cs typeface="Times New Roman" pitchFamily="18" charset="0"/>
            </a:endParaRPr>
          </a:p>
        </p:txBody>
      </p:sp>
      <p:sp>
        <p:nvSpPr>
          <p:cNvPr id="58386" name="Rectangle 18"/>
          <p:cNvSpPr>
            <a:spLocks noGrp="1" noChangeArrowheads="1"/>
          </p:cNvSpPr>
          <p:nvPr>
            <p:ph type="body" sz="half" idx="4294967295"/>
          </p:nvPr>
        </p:nvSpPr>
        <p:spPr>
          <a:xfrm>
            <a:off x="4648200" y="2590800"/>
            <a:ext cx="4343400" cy="4114800"/>
          </a:xfrm>
        </p:spPr>
        <p:txBody>
          <a:bodyPr/>
          <a:lstStyle/>
          <a:p>
            <a:pPr algn="ctr" rtl="0">
              <a:lnSpc>
                <a:spcPct val="80000"/>
              </a:lnSpc>
              <a:buFont typeface="Wingdings" pitchFamily="2" charset="2"/>
              <a:buNone/>
            </a:pPr>
            <a:r>
              <a:rPr lang="en-US" sz="3600" dirty="0" smtClean="0"/>
              <a:t>One is always there with each one of us!!!</a:t>
            </a:r>
          </a:p>
          <a:p>
            <a:pPr algn="ctr" rtl="0">
              <a:lnSpc>
                <a:spcPct val="80000"/>
              </a:lnSpc>
              <a:buFont typeface="Wingdings" pitchFamily="2" charset="2"/>
              <a:buNone/>
            </a:pPr>
            <a:endParaRPr lang="en-US" sz="3600" dirty="0" smtClean="0"/>
          </a:p>
          <a:p>
            <a:pPr algn="ctr" rtl="0">
              <a:lnSpc>
                <a:spcPct val="80000"/>
              </a:lnSpc>
              <a:buFont typeface="Wingdings" pitchFamily="2" charset="2"/>
              <a:buNone/>
            </a:pPr>
            <a:r>
              <a:rPr lang="en-US" sz="3600" dirty="0" smtClean="0"/>
              <a:t>Don’t have to look for haunted houses!</a:t>
            </a:r>
          </a:p>
        </p:txBody>
      </p:sp>
      <p:pic>
        <p:nvPicPr>
          <p:cNvPr id="58387" name="Picture 14" descr="http://foreclosurenv.files.wordpress.com/2009/10/haunted-house.jpg"/>
          <p:cNvPicPr>
            <a:picLocks noChangeAspect="1" noChangeArrowheads="1"/>
          </p:cNvPicPr>
          <p:nvPr/>
        </p:nvPicPr>
        <p:blipFill>
          <a:blip r:embed="rId3" cstate="print"/>
          <a:srcRect/>
          <a:stretch>
            <a:fillRect/>
          </a:stretch>
        </p:blipFill>
        <p:spPr bwMode="auto">
          <a:xfrm>
            <a:off x="0" y="2514600"/>
            <a:ext cx="4762500" cy="4248150"/>
          </a:xfrm>
          <a:prstGeom prst="rect">
            <a:avLst/>
          </a:prstGeom>
          <a:noFill/>
          <a:ln w="9525">
            <a:noFill/>
            <a:miter lim="800000"/>
            <a:headEnd/>
            <a:tailEnd/>
          </a:ln>
        </p:spPr>
      </p:pic>
      <p:sp>
        <p:nvSpPr>
          <p:cNvPr id="58388" name="TextBox 8"/>
          <p:cNvSpPr txBox="1">
            <a:spLocks noChangeArrowheads="1"/>
          </p:cNvSpPr>
          <p:nvPr/>
        </p:nvSpPr>
        <p:spPr bwMode="auto">
          <a:xfrm>
            <a:off x="0" y="1905000"/>
            <a:ext cx="1898650" cy="641350"/>
          </a:xfrm>
          <a:prstGeom prst="rect">
            <a:avLst/>
          </a:prstGeom>
          <a:noFill/>
          <a:ln w="9525">
            <a:noFill/>
            <a:miter lim="800000"/>
            <a:headEnd/>
            <a:tailEnd/>
          </a:ln>
        </p:spPr>
        <p:txBody>
          <a:bodyPr wrap="none">
            <a:spAutoFit/>
          </a:bodyPr>
          <a:lstStyle/>
          <a:p>
            <a:r>
              <a:rPr lang="en-US" sz="3600" b="1" dirty="0" err="1">
                <a:cs typeface="Arial" pitchFamily="34" charset="0"/>
              </a:rPr>
              <a:t>Qansab</a:t>
            </a:r>
            <a:endParaRPr lang="en-US" sz="3600" b="1" dirty="0">
              <a:cs typeface="Arial" pitchFamily="34" charset="0"/>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290243" name="Group 3"/>
          <p:cNvGraphicFramePr>
            <a:graphicFrameLocks noGrp="1"/>
          </p:cNvGraphicFramePr>
          <p:nvPr/>
        </p:nvGraphicFramePr>
        <p:xfrm>
          <a:off x="177800" y="166688"/>
          <a:ext cx="8763000" cy="2424113"/>
        </p:xfrm>
        <a:graphic>
          <a:graphicData uri="http://schemas.openxmlformats.org/drawingml/2006/table">
            <a:tbl>
              <a:tblPr rtl="1"/>
              <a:tblGrid>
                <a:gridCol w="2286000"/>
                <a:gridCol w="3606800"/>
                <a:gridCol w="28702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مِنَ</a:t>
                      </a:r>
                    </a:p>
                  </a:txBody>
                  <a:tcPr anchor="b"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الْجِنَّةِ</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وَالنَّاسِ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(6)</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From</a:t>
                      </a:r>
                    </a:p>
                  </a:txBody>
                  <a:tcPr anchor="ctr"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among Jinn</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and mankind.”</a:t>
                      </a:r>
                    </a:p>
                  </a:txBody>
                  <a:tcPr anchor="ctr"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r>
            </a:tbl>
          </a:graphicData>
        </a:graphic>
      </p:graphicFrame>
      <p:sp>
        <p:nvSpPr>
          <p:cNvPr id="60433" name="Text Box 17"/>
          <p:cNvSpPr txBox="1">
            <a:spLocks noChangeArrowheads="1"/>
          </p:cNvSpPr>
          <p:nvPr/>
        </p:nvSpPr>
        <p:spPr bwMode="auto">
          <a:xfrm>
            <a:off x="762000" y="2514600"/>
            <a:ext cx="1447800" cy="457200"/>
          </a:xfrm>
          <a:prstGeom prst="rect">
            <a:avLst/>
          </a:prstGeom>
          <a:noFill/>
          <a:ln w="9525">
            <a:noFill/>
            <a:miter lim="800000"/>
            <a:headEnd/>
            <a:tailEnd/>
          </a:ln>
        </p:spPr>
        <p:txBody>
          <a:bodyPr>
            <a:spAutoFit/>
          </a:bodyPr>
          <a:lstStyle/>
          <a:p>
            <a:pPr algn="ctr"/>
            <a:r>
              <a:rPr lang="ar-SA" sz="2400" dirty="0">
                <a:latin typeface="Times New Roman" pitchFamily="18" charset="0"/>
                <a:cs typeface="Times New Roman" pitchFamily="18" charset="0"/>
              </a:rPr>
              <a:t>ن و س</a:t>
            </a:r>
            <a:endParaRPr lang="en-US" sz="2400" dirty="0">
              <a:latin typeface="Times New Roman" pitchFamily="18" charset="0"/>
              <a:cs typeface="Times New Roman" pitchFamily="18" charset="0"/>
            </a:endParaRPr>
          </a:p>
        </p:txBody>
      </p:sp>
      <p:sp>
        <p:nvSpPr>
          <p:cNvPr id="60434" name="Rectangle 18"/>
          <p:cNvSpPr>
            <a:spLocks noGrp="1" noChangeArrowheads="1"/>
          </p:cNvSpPr>
          <p:nvPr>
            <p:ph type="body" idx="4294967295"/>
          </p:nvPr>
        </p:nvSpPr>
        <p:spPr>
          <a:xfrm>
            <a:off x="304800" y="3505200"/>
            <a:ext cx="8458200" cy="2971800"/>
          </a:xfrm>
          <a:noFill/>
        </p:spPr>
        <p:txBody>
          <a:bodyPr/>
          <a:lstStyle/>
          <a:p>
            <a:pPr algn="ctr" rtl="0">
              <a:lnSpc>
                <a:spcPct val="80000"/>
              </a:lnSpc>
              <a:buFont typeface="Wingdings" pitchFamily="2" charset="2"/>
              <a:buNone/>
            </a:pPr>
            <a:r>
              <a:rPr lang="en-US" sz="4800" dirty="0" smtClean="0">
                <a:ea typeface="Times New Roman" pitchFamily="18" charset="0"/>
                <a:cs typeface="Tajweed" pitchFamily="2" charset="-78"/>
              </a:rPr>
              <a:t>The last word of the Qur’an… </a:t>
            </a:r>
            <a:r>
              <a:rPr lang="en-US" sz="7200" dirty="0" smtClean="0">
                <a:ea typeface="Times New Roman" pitchFamily="18" charset="0"/>
                <a:cs typeface="Tajweed" pitchFamily="2" charset="-78"/>
              </a:rPr>
              <a:t>alerting us to keep Good Company!</a:t>
            </a:r>
            <a:endParaRPr lang="en-US" sz="7200" dirty="0" smtClean="0">
              <a:solidFill>
                <a:srgbClr val="CCFFFF"/>
              </a:solidFill>
              <a:ea typeface="Times New Roman" pitchFamily="18" charset="0"/>
              <a:cs typeface="Tajweed" pitchFamily="2" charset="-78"/>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292291" name="Group 3"/>
          <p:cNvGraphicFramePr>
            <a:graphicFrameLocks noGrp="1"/>
          </p:cNvGraphicFramePr>
          <p:nvPr/>
        </p:nvGraphicFramePr>
        <p:xfrm>
          <a:off x="177800" y="762000"/>
          <a:ext cx="8763000" cy="2424113"/>
        </p:xfrm>
        <a:graphic>
          <a:graphicData uri="http://schemas.openxmlformats.org/drawingml/2006/table">
            <a:tbl>
              <a:tblPr rtl="1"/>
              <a:tblGrid>
                <a:gridCol w="2286000"/>
                <a:gridCol w="3606800"/>
                <a:gridCol w="28702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مِنَ</a:t>
                      </a:r>
                    </a:p>
                  </a:txBody>
                  <a:tcPr anchor="b"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الْجِنَّةِ</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وَالنَّاسِ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(6)</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From</a:t>
                      </a:r>
                    </a:p>
                  </a:txBody>
                  <a:tcPr anchor="ctr"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among Jinn</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and mankind.”</a:t>
                      </a:r>
                    </a:p>
                  </a:txBody>
                  <a:tcPr anchor="ctr"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r>
            </a:tbl>
          </a:graphicData>
        </a:graphic>
      </p:graphicFrame>
      <p:sp>
        <p:nvSpPr>
          <p:cNvPr id="61457" name="Rectangle 17"/>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b="1">
                <a:cs typeface="Nafees Web Naskh" pitchFamily="2" charset="-78"/>
              </a:rPr>
              <a:t>Message from: </a:t>
            </a:r>
          </a:p>
        </p:txBody>
      </p:sp>
      <p:sp>
        <p:nvSpPr>
          <p:cNvPr id="61458" name="Rectangle 18"/>
          <p:cNvSpPr>
            <a:spLocks noGrp="1" noChangeArrowheads="1"/>
          </p:cNvSpPr>
          <p:nvPr>
            <p:ph type="body" idx="4294967295"/>
          </p:nvPr>
        </p:nvSpPr>
        <p:spPr>
          <a:xfrm>
            <a:off x="381000" y="3241675"/>
            <a:ext cx="7924800" cy="2778125"/>
          </a:xfrm>
          <a:noFill/>
        </p:spPr>
        <p:txBody>
          <a:bodyPr/>
          <a:lstStyle/>
          <a:p>
            <a:pPr algn="l" rtl="0">
              <a:buFont typeface="Wingdings" pitchFamily="2" charset="2"/>
              <a:buChar char="Ø"/>
            </a:pPr>
            <a:r>
              <a:rPr lang="en-US" dirty="0" smtClean="0">
                <a:cs typeface="Tahoma" pitchFamily="34" charset="0"/>
              </a:rPr>
              <a:t>Always feel the presence of Jinn (and the Angels too)</a:t>
            </a:r>
          </a:p>
          <a:p>
            <a:pPr algn="l" rtl="0">
              <a:buFont typeface="Wingdings" pitchFamily="2" charset="2"/>
              <a:buChar char="Ø"/>
            </a:pPr>
            <a:r>
              <a:rPr lang="en-US" dirty="0" smtClean="0">
                <a:cs typeface="Tahoma" pitchFamily="34" charset="0"/>
              </a:rPr>
              <a:t>Educational system… teaching Darwinism, economic experts (</a:t>
            </a:r>
            <a:r>
              <a:rPr lang="en-US" dirty="0" err="1" smtClean="0">
                <a:cs typeface="Tahoma" pitchFamily="34" charset="0"/>
              </a:rPr>
              <a:t>riba</a:t>
            </a:r>
            <a:r>
              <a:rPr lang="en-US" dirty="0" smtClean="0">
                <a:cs typeface="Tahoma" pitchFamily="34" charset="0"/>
              </a:rPr>
              <a:t>), entertainment industry, media (Islam..)</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76200"/>
            <a:ext cx="8229600" cy="1143000"/>
          </a:xfrm>
        </p:spPr>
        <p:txBody>
          <a:bodyPr/>
          <a:lstStyle/>
          <a:p>
            <a:pPr eaLnBrk="1" hangingPunct="1"/>
            <a:r>
              <a:rPr lang="ur-PK" smtClean="0">
                <a:latin typeface="Alvi Nastaleeq" pitchFamily="2" charset="-78"/>
                <a:cs typeface="Alvi Nastaleeq" pitchFamily="2" charset="-78"/>
              </a:rPr>
              <a:t>انسانوں ميں سے؟</a:t>
            </a:r>
            <a:endParaRPr lang="en-US" smtClean="0">
              <a:latin typeface="Alvi Nastaleeq" pitchFamily="2" charset="-78"/>
              <a:cs typeface="Alvi Nastaleeq" pitchFamily="2" charset="-78"/>
            </a:endParaRPr>
          </a:p>
        </p:txBody>
      </p:sp>
      <p:sp>
        <p:nvSpPr>
          <p:cNvPr id="62467" name="Rectangle 3"/>
          <p:cNvSpPr>
            <a:spLocks noGrp="1" noChangeArrowheads="1"/>
          </p:cNvSpPr>
          <p:nvPr>
            <p:ph type="body" idx="1"/>
          </p:nvPr>
        </p:nvSpPr>
        <p:spPr>
          <a:xfrm>
            <a:off x="457200" y="2098675"/>
            <a:ext cx="8229600" cy="4530725"/>
          </a:xfrm>
        </p:spPr>
        <p:txBody>
          <a:bodyPr/>
          <a:lstStyle/>
          <a:p>
            <a:pPr algn="just" eaLnBrk="1" hangingPunct="1"/>
            <a:r>
              <a:rPr lang="ur-PK" dirty="0" smtClean="0">
                <a:latin typeface="Alvi Nastaleeq" pitchFamily="2" charset="-78"/>
                <a:cs typeface="Alvi Nastaleeq" pitchFamily="2" charset="-78"/>
              </a:rPr>
              <a:t>همارا نظام تعليم جو غيروں كے طرز پر كام كررها هے، جس ميں </a:t>
            </a:r>
            <a:r>
              <a:rPr lang="en-US" dirty="0" smtClean="0">
                <a:latin typeface="Alvi Nastaleeq" pitchFamily="2" charset="-78"/>
                <a:cs typeface="Alvi Nastaleeq" pitchFamily="2" charset="-78"/>
              </a:rPr>
              <a:t>nature</a:t>
            </a:r>
            <a:r>
              <a:rPr lang="ur-PK" dirty="0" smtClean="0">
                <a:latin typeface="Alvi Nastaleeq" pitchFamily="2" charset="-78"/>
                <a:cs typeface="Alvi Nastaleeq" pitchFamily="2" charset="-78"/>
              </a:rPr>
              <a:t> كو اور ڈارون كو زياده اهميت هے، جس ميں سائنس خدا هے اور خدا كا كوئي رول نهيں! مسلسل كام كركے همارے بچوں كو دهريے بنا رها هے!</a:t>
            </a:r>
            <a:endParaRPr lang="en-US" dirty="0" smtClean="0">
              <a:latin typeface="Alvi Nastaleeq" pitchFamily="2" charset="-78"/>
              <a:cs typeface="Alvi Nastaleeq" pitchFamily="2" charset="-78"/>
            </a:endParaRPr>
          </a:p>
          <a:p>
            <a:pPr algn="just" eaLnBrk="1" hangingPunct="1"/>
            <a:r>
              <a:rPr lang="ur-PK" dirty="0" smtClean="0">
                <a:latin typeface="Alvi Nastaleeq" pitchFamily="2" charset="-78"/>
                <a:cs typeface="Alvi Nastaleeq" pitchFamily="2" charset="-78"/>
              </a:rPr>
              <a:t>معاشيات كے ميدان ميں بے شمار لوگ مليں گے جو كهيں كه اس دور ميں سود كے بغير كام نهيں هو سكتا،  يا آئيے شير ماركٹ ميں اور بغير كسي تميز كے حصّے ليجيے۔ شيطاني معاشيات كے طاقتور ڈھانچے طاقتور بينكس اور حكومتيں اور  ان كے پيچھے بڑے بڑے اسكالرس!!</a:t>
            </a:r>
            <a:endParaRPr lang="en-US" dirty="0" smtClean="0">
              <a:latin typeface="Alvi Nastaleeq" pitchFamily="2" charset="-78"/>
              <a:cs typeface="Alvi Nastaleeq" pitchFamily="2" charset="-78"/>
            </a:endParaRPr>
          </a:p>
        </p:txBody>
      </p:sp>
      <p:graphicFrame>
        <p:nvGraphicFramePr>
          <p:cNvPr id="2220053" name="Group 21"/>
          <p:cNvGraphicFramePr>
            <a:graphicFrameLocks noGrp="1"/>
          </p:cNvGraphicFramePr>
          <p:nvPr/>
        </p:nvGraphicFramePr>
        <p:xfrm>
          <a:off x="228600" y="101600"/>
          <a:ext cx="8763000" cy="1828800"/>
        </p:xfrm>
        <a:graphic>
          <a:graphicData uri="http://schemas.openxmlformats.org/drawingml/2006/table">
            <a:tbl>
              <a:tblPr rtl="1"/>
              <a:tblGrid>
                <a:gridCol w="4376737"/>
                <a:gridCol w="4386263"/>
              </a:tblGrid>
              <a:tr h="1066800">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مِنَ الْجِنَّةِ</a:t>
                      </a:r>
                      <a:endParaRPr kumimoji="0" lang="ar-SA" sz="1800" b="0"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76200" cap="flat" cmpd="sng" algn="ctr">
                      <a:solidFill>
                        <a:srgbClr val="00CC66"/>
                      </a:solidFill>
                      <a:prstDash val="solid"/>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rotWithShape="1">
                      <a:gsLst>
                        <a:gs pos="0">
                          <a:srgbClr val="003300"/>
                        </a:gs>
                        <a:gs pos="100000">
                          <a:srgbClr val="006600"/>
                        </a:gs>
                      </a:gsLst>
                      <a:lin ang="16200000" scaled="1"/>
                    </a:gra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وَالنَّاسِ </a:t>
                      </a:r>
                      <a:r>
                        <a:rPr kumimoji="0" lang="en-US" sz="31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(6)</a:t>
                      </a:r>
                      <a:endParaRPr kumimoji="0" lang="en-US" sz="1800" b="0" i="0" u="none" strike="noStrike" cap="none" normalizeH="0" baseline="0" smtClean="0">
                        <a:ln>
                          <a:noFill/>
                        </a:ln>
                        <a:solidFill>
                          <a:srgbClr val="FFFF00"/>
                        </a:solidFill>
                        <a:effectLst/>
                        <a:latin typeface="Tahoma" pitchFamily="34"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rotWithShape="1">
                      <a:gsLst>
                        <a:gs pos="0">
                          <a:srgbClr val="003300"/>
                        </a:gs>
                        <a:gs pos="100000">
                          <a:srgbClr val="006600"/>
                        </a:gs>
                      </a:gsLst>
                      <a:lin ang="16200000" scaled="1"/>
                    </a:gradFill>
                  </a:tcPr>
                </a:tc>
              </a:tr>
              <a:tr h="762000">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ur-PK" sz="4000" b="0" i="0" u="none" strike="noStrike" cap="none" normalizeH="0" baseline="0" dirty="0" smtClean="0">
                          <a:ln>
                            <a:noFill/>
                          </a:ln>
                          <a:solidFill>
                            <a:srgbClr val="FFFFFF"/>
                          </a:solidFill>
                          <a:effectLst/>
                          <a:latin typeface="Alvi Nastaleeq" pitchFamily="2" charset="-78"/>
                          <a:cs typeface="Alvi Nastaleeq" pitchFamily="2" charset="-78"/>
                        </a:rPr>
                        <a:t>جنوں میں سے</a:t>
                      </a:r>
                      <a:endParaRPr kumimoji="0" lang="ur-PK" sz="4000" b="0" i="0" u="none" strike="noStrike" cap="none" normalizeH="0" baseline="0" dirty="0" smtClean="0">
                        <a:ln>
                          <a:noFill/>
                        </a:ln>
                        <a:solidFill>
                          <a:srgbClr val="FFFF00"/>
                        </a:solidFill>
                        <a:effectLst/>
                        <a:latin typeface="Alvi Nastaleeq" pitchFamily="2" charset="-78"/>
                        <a:cs typeface="Alvi Nastaleeq" pitchFamily="2" charset="-78"/>
                      </a:endParaRPr>
                    </a:p>
                  </a:txBody>
                  <a:tcPr anchor="ctr" horzOverflow="overflow">
                    <a:lnL w="76200" cap="flat" cmpd="sng" algn="ctr">
                      <a:solidFill>
                        <a:srgbClr val="00CC66"/>
                      </a:solidFill>
                      <a:prstDash val="solid"/>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ur-PK" sz="4000" b="0" i="0" u="none" strike="noStrike" kern="1200" cap="none" normalizeH="0" baseline="0" dirty="0" smtClean="0">
                          <a:ln>
                            <a:noFill/>
                          </a:ln>
                          <a:solidFill>
                            <a:srgbClr val="FFFFFF"/>
                          </a:solidFill>
                          <a:effectLst/>
                          <a:latin typeface="Alvi Nastaleeq" pitchFamily="2" charset="-78"/>
                          <a:ea typeface="+mn-ea"/>
                          <a:cs typeface="Alvi Nastaleeq" pitchFamily="2" charset="-78"/>
                        </a:rPr>
                        <a:t>اور انسان</a:t>
                      </a:r>
                      <a:r>
                        <a:rPr kumimoji="0" lang="ar-SA" sz="4000" b="0" i="0" u="none" strike="noStrike" kern="1200" cap="none" normalizeH="0" baseline="0" dirty="0" smtClean="0">
                          <a:ln>
                            <a:noFill/>
                          </a:ln>
                          <a:solidFill>
                            <a:srgbClr val="FFFFFF"/>
                          </a:solidFill>
                          <a:effectLst/>
                          <a:latin typeface="Alvi Nastaleeq" pitchFamily="2" charset="-78"/>
                          <a:ea typeface="+mn-ea"/>
                          <a:cs typeface="Alvi Nastaleeq" pitchFamily="2" charset="-78"/>
                        </a:rPr>
                        <a:t>و</a:t>
                      </a:r>
                      <a:r>
                        <a:rPr kumimoji="0" lang="ur-PK" sz="4000" b="0" i="0" u="none" strike="noStrike" kern="1200" cap="none" normalizeH="0" baseline="0" dirty="0" smtClean="0">
                          <a:ln>
                            <a:noFill/>
                          </a:ln>
                          <a:solidFill>
                            <a:srgbClr val="FFFFFF"/>
                          </a:solidFill>
                          <a:effectLst/>
                          <a:latin typeface="Alvi Nastaleeq" pitchFamily="2" charset="-78"/>
                          <a:ea typeface="+mn-ea"/>
                          <a:cs typeface="Alvi Nastaleeq" pitchFamily="2" charset="-78"/>
                        </a:rPr>
                        <a:t>ں میں سے</a:t>
                      </a:r>
                    </a:p>
                  </a:txBody>
                  <a:tcPr anchor="ctr" horzOverflow="overflow">
                    <a:lnL w="12700" cap="flat" cmpd="sng" algn="ctr">
                      <a:solidFill>
                        <a:srgbClr val="FFFFFF"/>
                      </a:solidFill>
                      <a:prstDash val="dot"/>
                      <a:round/>
                      <a:headEnd type="none" w="med" len="med"/>
                      <a:tailEnd type="none" w="med" len="med"/>
                    </a:lnL>
                    <a:lnR w="76200" cap="flat" cmpd="sng" algn="ctr">
                      <a:solidFill>
                        <a:srgbClr val="00CC66"/>
                      </a:solidFill>
                      <a:prstDash val="solid"/>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pic>
        <p:nvPicPr>
          <p:cNvPr id="62478" name="Picture 18" descr="Untitled-1"/>
          <p:cNvPicPr>
            <a:picLocks noChangeAspect="1" noChangeArrowheads="1"/>
          </p:cNvPicPr>
          <p:nvPr/>
        </p:nvPicPr>
        <p:blipFill>
          <a:blip r:embed="rId2" cstate="print"/>
          <a:srcRect/>
          <a:stretch>
            <a:fillRect/>
          </a:stretch>
        </p:blipFill>
        <p:spPr bwMode="auto">
          <a:xfrm>
            <a:off x="381000" y="76200"/>
            <a:ext cx="8482013" cy="25400"/>
          </a:xfrm>
          <a:prstGeom prst="rect">
            <a:avLst/>
          </a:prstGeom>
          <a:noFill/>
          <a:ln w="9525">
            <a:noFill/>
            <a:miter lim="800000"/>
            <a:headEnd/>
            <a:tailEnd/>
          </a:ln>
        </p:spPr>
      </p:pic>
      <p:pic>
        <p:nvPicPr>
          <p:cNvPr id="62479" name="Picture 19" descr="Untitled-1"/>
          <p:cNvPicPr>
            <a:picLocks noChangeAspect="1" noChangeArrowheads="1"/>
          </p:cNvPicPr>
          <p:nvPr/>
        </p:nvPicPr>
        <p:blipFill>
          <a:blip r:embed="rId2" cstate="print"/>
          <a:srcRect/>
          <a:stretch>
            <a:fillRect/>
          </a:stretch>
        </p:blipFill>
        <p:spPr bwMode="auto">
          <a:xfrm>
            <a:off x="457200" y="1930400"/>
            <a:ext cx="8482013" cy="25400"/>
          </a:xfrm>
          <a:prstGeom prst="rect">
            <a:avLst/>
          </a:prstGeom>
          <a:noFill/>
          <a:ln w="9525">
            <a:noFill/>
            <a:miter lim="800000"/>
            <a:headEnd/>
            <a:tailEnd/>
          </a:ln>
        </p:spPr>
      </p:pic>
      <p:pic>
        <p:nvPicPr>
          <p:cNvPr id="62480" name="Picture 20" descr="Untitled-1"/>
          <p:cNvPicPr>
            <a:picLocks noChangeAspect="1" noChangeArrowheads="1"/>
          </p:cNvPicPr>
          <p:nvPr/>
        </p:nvPicPr>
        <p:blipFill>
          <a:blip r:embed="rId2" cstate="print"/>
          <a:srcRect/>
          <a:stretch>
            <a:fillRect/>
          </a:stretch>
        </p:blipFill>
        <p:spPr bwMode="auto">
          <a:xfrm>
            <a:off x="381000" y="1168400"/>
            <a:ext cx="8482013" cy="25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76200"/>
            <a:ext cx="8229600" cy="1143000"/>
          </a:xfrm>
        </p:spPr>
        <p:txBody>
          <a:bodyPr/>
          <a:lstStyle/>
          <a:p>
            <a:pPr eaLnBrk="1" hangingPunct="1"/>
            <a:r>
              <a:rPr lang="ur-PK" smtClean="0">
                <a:latin typeface="Alvi Nastaleeq" pitchFamily="2" charset="-78"/>
                <a:cs typeface="Alvi Nastaleeq" pitchFamily="2" charset="-78"/>
              </a:rPr>
              <a:t>انسانوں ميں سے؟</a:t>
            </a:r>
            <a:endParaRPr lang="en-US" smtClean="0">
              <a:latin typeface="Alvi Nastaleeq" pitchFamily="2" charset="-78"/>
              <a:cs typeface="Alvi Nastaleeq" pitchFamily="2" charset="-78"/>
            </a:endParaRPr>
          </a:p>
        </p:txBody>
      </p:sp>
      <p:sp>
        <p:nvSpPr>
          <p:cNvPr id="63491" name="Rectangle 3"/>
          <p:cNvSpPr>
            <a:spLocks noGrp="1" noChangeArrowheads="1"/>
          </p:cNvSpPr>
          <p:nvPr>
            <p:ph type="body" idx="1"/>
          </p:nvPr>
        </p:nvSpPr>
        <p:spPr>
          <a:xfrm>
            <a:off x="457200" y="2209800"/>
            <a:ext cx="8229600" cy="4530725"/>
          </a:xfrm>
        </p:spPr>
        <p:txBody>
          <a:bodyPr/>
          <a:lstStyle/>
          <a:p>
            <a:pPr eaLnBrk="1" hangingPunct="1"/>
            <a:endParaRPr lang="en-US" smtClean="0">
              <a:latin typeface="Alvi Nastaleeq" pitchFamily="2" charset="-78"/>
              <a:cs typeface="Alvi Nastaleeq" pitchFamily="2" charset="-78"/>
            </a:endParaRPr>
          </a:p>
          <a:p>
            <a:pPr eaLnBrk="1" hangingPunct="1"/>
            <a:r>
              <a:rPr lang="ur-PK" smtClean="0">
                <a:latin typeface="Alvi Nastaleeq" pitchFamily="2" charset="-78"/>
                <a:cs typeface="Alvi Nastaleeq" pitchFamily="2" charset="-78"/>
              </a:rPr>
              <a:t>ميڈيا كا بهت سارا حصّه جو غير محسوس طريقه پر اسلامي  نظام پر حملے كرتا رهتا هے، كبھي غير اسلامي طريقه كار كو (چاهے وه</a:t>
            </a:r>
            <a:endParaRPr lang="en-US" smtClean="0">
              <a:latin typeface="Alvi Nastaleeq" pitchFamily="2" charset="-78"/>
              <a:cs typeface="Alvi Nastaleeq" pitchFamily="2" charset="-78"/>
            </a:endParaRPr>
          </a:p>
          <a:p>
            <a:pPr eaLnBrk="1" hangingPunct="1"/>
            <a:r>
              <a:rPr lang="en-US" smtClean="0">
                <a:latin typeface="Alvi Nastaleeq" pitchFamily="2" charset="-78"/>
                <a:cs typeface="Alvi Nastaleeq" pitchFamily="2" charset="-78"/>
              </a:rPr>
              <a:t>Entertainment industry</a:t>
            </a:r>
            <a:r>
              <a:rPr lang="ur-PK" smtClean="0">
                <a:latin typeface="Alvi Nastaleeq" pitchFamily="2" charset="-78"/>
                <a:cs typeface="Alvi Nastaleeq" pitchFamily="2" charset="-78"/>
              </a:rPr>
              <a:t> كا اكثر حصّه جو طرح طرح سے كبھي پكوان تو كبھي فيشن، كبھي صحت تو كبھي تعليم اور  اكثر اوقات تفريح كے نام پر اسلامي اقدار كو، شرم وحيا كے احساس كو آهسته آهسته ختم كرديتے هيں۔</a:t>
            </a:r>
            <a:endParaRPr lang="en-US" smtClean="0">
              <a:latin typeface="Alvi Nastaleeq" pitchFamily="2" charset="-78"/>
              <a:cs typeface="Alvi Nastaleeq" pitchFamily="2" charset="-78"/>
            </a:endParaRPr>
          </a:p>
        </p:txBody>
      </p:sp>
      <p:graphicFrame>
        <p:nvGraphicFramePr>
          <p:cNvPr id="2225173" name="Group 21"/>
          <p:cNvGraphicFramePr>
            <a:graphicFrameLocks noGrp="1"/>
          </p:cNvGraphicFramePr>
          <p:nvPr/>
        </p:nvGraphicFramePr>
        <p:xfrm>
          <a:off x="152400" y="254000"/>
          <a:ext cx="8763000" cy="1828800"/>
        </p:xfrm>
        <a:graphic>
          <a:graphicData uri="http://schemas.openxmlformats.org/drawingml/2006/table">
            <a:tbl>
              <a:tblPr rtl="1"/>
              <a:tblGrid>
                <a:gridCol w="4376737"/>
                <a:gridCol w="4386263"/>
              </a:tblGrid>
              <a:tr h="1066800">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مِنَ الْجِنَّةِ</a:t>
                      </a:r>
                      <a:endParaRPr kumimoji="0" lang="ar-SA" sz="1800" b="0"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76200" cap="flat" cmpd="sng" algn="ctr">
                      <a:solidFill>
                        <a:srgbClr val="00CC66"/>
                      </a:solidFill>
                      <a:prstDash val="solid"/>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rotWithShape="1">
                      <a:gsLst>
                        <a:gs pos="0">
                          <a:srgbClr val="003300"/>
                        </a:gs>
                        <a:gs pos="100000">
                          <a:srgbClr val="006600"/>
                        </a:gs>
                      </a:gsLst>
                      <a:lin ang="16200000" scaled="1"/>
                    </a:gra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وَالنَّاسِ </a:t>
                      </a:r>
                      <a:r>
                        <a:rPr kumimoji="0" lang="en-US" sz="31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(6)</a:t>
                      </a:r>
                      <a:endParaRPr kumimoji="0" lang="en-US" sz="1800" b="0" i="0" u="none" strike="noStrike" cap="none" normalizeH="0" baseline="0" smtClean="0">
                        <a:ln>
                          <a:noFill/>
                        </a:ln>
                        <a:solidFill>
                          <a:srgbClr val="FFFF00"/>
                        </a:solidFill>
                        <a:effectLst/>
                        <a:latin typeface="Tahoma" pitchFamily="34"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rotWithShape="1">
                      <a:gsLst>
                        <a:gs pos="0">
                          <a:srgbClr val="003300"/>
                        </a:gs>
                        <a:gs pos="100000">
                          <a:srgbClr val="006600"/>
                        </a:gs>
                      </a:gsLst>
                      <a:lin ang="16200000" scaled="1"/>
                    </a:gradFill>
                  </a:tcPr>
                </a:tc>
              </a:tr>
              <a:tr h="762000">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ur-PK" sz="4000" b="0" i="0" u="none" strike="noStrike" kern="1200" cap="none" normalizeH="0" baseline="0" dirty="0" smtClean="0">
                          <a:ln>
                            <a:noFill/>
                          </a:ln>
                          <a:solidFill>
                            <a:srgbClr val="FFFFFF"/>
                          </a:solidFill>
                          <a:effectLst/>
                          <a:latin typeface="Alvi Nastaleeq" pitchFamily="2" charset="-78"/>
                          <a:ea typeface="+mn-ea"/>
                          <a:cs typeface="Alvi Nastaleeq" pitchFamily="2" charset="-78"/>
                        </a:rPr>
                        <a:t>جنوں میں سے</a:t>
                      </a:r>
                    </a:p>
                  </a:txBody>
                  <a:tcPr anchor="ctr" horzOverflow="overflow">
                    <a:lnL w="76200" cap="flat" cmpd="sng" algn="ctr">
                      <a:solidFill>
                        <a:srgbClr val="00CC66"/>
                      </a:solidFill>
                      <a:prstDash val="solid"/>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ur-PK" sz="4000" b="0" i="0" u="none" strike="noStrike" kern="1200" cap="none" normalizeH="0" baseline="0" dirty="0" smtClean="0">
                          <a:ln>
                            <a:noFill/>
                          </a:ln>
                          <a:solidFill>
                            <a:srgbClr val="FFFFFF"/>
                          </a:solidFill>
                          <a:effectLst/>
                          <a:latin typeface="Alvi Nastaleeq" pitchFamily="2" charset="-78"/>
                          <a:ea typeface="+mn-ea"/>
                          <a:cs typeface="Alvi Nastaleeq" pitchFamily="2" charset="-78"/>
                        </a:rPr>
                        <a:t>اور انسان</a:t>
                      </a:r>
                      <a:r>
                        <a:rPr kumimoji="0" lang="ar-SA" sz="4000" b="0" i="0" u="none" strike="noStrike" kern="1200" cap="none" normalizeH="0" baseline="0" dirty="0" smtClean="0">
                          <a:ln>
                            <a:noFill/>
                          </a:ln>
                          <a:solidFill>
                            <a:srgbClr val="FFFFFF"/>
                          </a:solidFill>
                          <a:effectLst/>
                          <a:latin typeface="Alvi Nastaleeq" pitchFamily="2" charset="-78"/>
                          <a:ea typeface="+mn-ea"/>
                          <a:cs typeface="Alvi Nastaleeq" pitchFamily="2" charset="-78"/>
                        </a:rPr>
                        <a:t>و</a:t>
                      </a:r>
                      <a:r>
                        <a:rPr kumimoji="0" lang="ur-PK" sz="4000" b="0" i="0" u="none" strike="noStrike" kern="1200" cap="none" normalizeH="0" baseline="0" dirty="0" smtClean="0">
                          <a:ln>
                            <a:noFill/>
                          </a:ln>
                          <a:solidFill>
                            <a:srgbClr val="FFFFFF"/>
                          </a:solidFill>
                          <a:effectLst/>
                          <a:latin typeface="Alvi Nastaleeq" pitchFamily="2" charset="-78"/>
                          <a:ea typeface="+mn-ea"/>
                          <a:cs typeface="Alvi Nastaleeq" pitchFamily="2" charset="-78"/>
                        </a:rPr>
                        <a:t>ں میں سے</a:t>
                      </a:r>
                    </a:p>
                  </a:txBody>
                  <a:tcPr anchor="ctr" horzOverflow="overflow">
                    <a:lnL w="12700" cap="flat" cmpd="sng" algn="ctr">
                      <a:solidFill>
                        <a:srgbClr val="FFFFFF"/>
                      </a:solidFill>
                      <a:prstDash val="dot"/>
                      <a:round/>
                      <a:headEnd type="none" w="med" len="med"/>
                      <a:tailEnd type="none" w="med" len="med"/>
                    </a:lnL>
                    <a:lnR w="76200" cap="flat" cmpd="sng" algn="ctr">
                      <a:solidFill>
                        <a:srgbClr val="00CC66"/>
                      </a:solidFill>
                      <a:prstDash val="solid"/>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pic>
        <p:nvPicPr>
          <p:cNvPr id="63502" name="Picture 18" descr="Untitled-1"/>
          <p:cNvPicPr>
            <a:picLocks noChangeAspect="1" noChangeArrowheads="1"/>
          </p:cNvPicPr>
          <p:nvPr/>
        </p:nvPicPr>
        <p:blipFill>
          <a:blip r:embed="rId2" cstate="print"/>
          <a:srcRect/>
          <a:stretch>
            <a:fillRect/>
          </a:stretch>
        </p:blipFill>
        <p:spPr bwMode="auto">
          <a:xfrm>
            <a:off x="304800" y="228600"/>
            <a:ext cx="8482013" cy="25400"/>
          </a:xfrm>
          <a:prstGeom prst="rect">
            <a:avLst/>
          </a:prstGeom>
          <a:noFill/>
          <a:ln w="9525">
            <a:noFill/>
            <a:miter lim="800000"/>
            <a:headEnd/>
            <a:tailEnd/>
          </a:ln>
        </p:spPr>
      </p:pic>
      <p:pic>
        <p:nvPicPr>
          <p:cNvPr id="63503" name="Picture 19" descr="Untitled-1"/>
          <p:cNvPicPr>
            <a:picLocks noChangeAspect="1" noChangeArrowheads="1"/>
          </p:cNvPicPr>
          <p:nvPr/>
        </p:nvPicPr>
        <p:blipFill>
          <a:blip r:embed="rId2" cstate="print"/>
          <a:srcRect/>
          <a:stretch>
            <a:fillRect/>
          </a:stretch>
        </p:blipFill>
        <p:spPr bwMode="auto">
          <a:xfrm>
            <a:off x="381000" y="2082800"/>
            <a:ext cx="8482013" cy="25400"/>
          </a:xfrm>
          <a:prstGeom prst="rect">
            <a:avLst/>
          </a:prstGeom>
          <a:noFill/>
          <a:ln w="9525">
            <a:noFill/>
            <a:miter lim="800000"/>
            <a:headEnd/>
            <a:tailEnd/>
          </a:ln>
        </p:spPr>
      </p:pic>
      <p:pic>
        <p:nvPicPr>
          <p:cNvPr id="63504" name="Picture 20" descr="Untitled-1"/>
          <p:cNvPicPr>
            <a:picLocks noChangeAspect="1" noChangeArrowheads="1"/>
          </p:cNvPicPr>
          <p:nvPr/>
        </p:nvPicPr>
        <p:blipFill>
          <a:blip r:embed="rId2" cstate="print"/>
          <a:srcRect/>
          <a:stretch>
            <a:fillRect/>
          </a:stretch>
        </p:blipFill>
        <p:spPr bwMode="auto">
          <a:xfrm>
            <a:off x="304800" y="1320800"/>
            <a:ext cx="8482013" cy="25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ur-PK" smtClean="0"/>
              <a:t>انسانوں ميں سے؟</a:t>
            </a:r>
            <a:endParaRPr lang="en-US" smtClean="0"/>
          </a:p>
        </p:txBody>
      </p:sp>
      <p:sp>
        <p:nvSpPr>
          <p:cNvPr id="64515" name="Rectangle 3"/>
          <p:cNvSpPr>
            <a:spLocks noGrp="1" noChangeArrowheads="1"/>
          </p:cNvSpPr>
          <p:nvPr>
            <p:ph type="body" idx="1"/>
          </p:nvPr>
        </p:nvSpPr>
        <p:spPr>
          <a:xfrm>
            <a:off x="457200" y="2479675"/>
            <a:ext cx="8229600" cy="4530725"/>
          </a:xfrm>
        </p:spPr>
        <p:txBody>
          <a:bodyPr/>
          <a:lstStyle/>
          <a:p>
            <a:pPr eaLnBrk="1" hangingPunct="1"/>
            <a:r>
              <a:rPr lang="ur-PK" smtClean="0">
                <a:latin typeface="Alvi Nastaleeq" pitchFamily="2" charset="-78"/>
                <a:cs typeface="Alvi Nastaleeq" pitchFamily="2" charset="-78"/>
              </a:rPr>
              <a:t>خدا سے هٹ كر جو قانون كي بات كرتے هيں، وه سارے انسان ، يا شريعت كے سزا كے قانون نهيں چل سكتے، پرده نهيں چل سكتا، دشمنوں كے ساتھ ملے بغير زندگي نهيں ره سكتي  ۔۔۔)، الگ الگ انداز سے وه شكوك ڈاليں گے۔</a:t>
            </a:r>
            <a:endParaRPr lang="en-US" smtClean="0">
              <a:latin typeface="Alvi Nastaleeq" pitchFamily="2" charset="-78"/>
              <a:cs typeface="Alvi Nastaleeq" pitchFamily="2" charset="-78"/>
            </a:endParaRPr>
          </a:p>
          <a:p>
            <a:pPr eaLnBrk="1" hangingPunct="1"/>
            <a:r>
              <a:rPr lang="ur-PK" smtClean="0">
                <a:latin typeface="Alvi Nastaleeq" pitchFamily="2" charset="-78"/>
                <a:cs typeface="Alvi Nastaleeq" pitchFamily="2" charset="-78"/>
              </a:rPr>
              <a:t>اس حساب سے ديكھا جاۓ تو يه لوگ بهت كامياب هيں! غير مسلم (انسان) تو بهه پڑے مگر مسلمانوں كي اكثريت بھي انهي كي باتوں ميں آكر اسلام كو هٹا چكي هے۔ </a:t>
            </a:r>
            <a:endParaRPr lang="en-US" smtClean="0">
              <a:latin typeface="Alvi Nastaleeq" pitchFamily="2" charset="-78"/>
              <a:cs typeface="Alvi Nastaleeq" pitchFamily="2" charset="-78"/>
            </a:endParaRPr>
          </a:p>
        </p:txBody>
      </p:sp>
      <p:graphicFrame>
        <p:nvGraphicFramePr>
          <p:cNvPr id="2224149" name="Group 21"/>
          <p:cNvGraphicFramePr>
            <a:graphicFrameLocks noGrp="1"/>
          </p:cNvGraphicFramePr>
          <p:nvPr/>
        </p:nvGraphicFramePr>
        <p:xfrm>
          <a:off x="152400" y="254000"/>
          <a:ext cx="8763000" cy="1828800"/>
        </p:xfrm>
        <a:graphic>
          <a:graphicData uri="http://schemas.openxmlformats.org/drawingml/2006/table">
            <a:tbl>
              <a:tblPr rtl="1"/>
              <a:tblGrid>
                <a:gridCol w="4376737"/>
                <a:gridCol w="4386263"/>
              </a:tblGrid>
              <a:tr h="1066800">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مِنَ الْجِنَّةِ</a:t>
                      </a:r>
                      <a:endParaRPr kumimoji="0" lang="ar-SA" sz="1800" b="0"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76200" cap="flat" cmpd="sng" algn="ctr">
                      <a:solidFill>
                        <a:srgbClr val="00CC66"/>
                      </a:solidFill>
                      <a:prstDash val="solid"/>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rotWithShape="1">
                      <a:gsLst>
                        <a:gs pos="0">
                          <a:srgbClr val="003300"/>
                        </a:gs>
                        <a:gs pos="100000">
                          <a:srgbClr val="006600"/>
                        </a:gs>
                      </a:gsLst>
                      <a:lin ang="16200000" scaled="1"/>
                    </a:gra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وَالنَّاسِ </a:t>
                      </a:r>
                      <a:r>
                        <a:rPr kumimoji="0" lang="en-US" sz="31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(6)</a:t>
                      </a:r>
                      <a:endParaRPr kumimoji="0" lang="en-US" sz="1800" b="0" i="0" u="none" strike="noStrike" cap="none" normalizeH="0" baseline="0" smtClean="0">
                        <a:ln>
                          <a:noFill/>
                        </a:ln>
                        <a:solidFill>
                          <a:srgbClr val="FFFF00"/>
                        </a:solidFill>
                        <a:effectLst/>
                        <a:latin typeface="Tahoma" pitchFamily="34"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rotWithShape="1">
                      <a:gsLst>
                        <a:gs pos="0">
                          <a:srgbClr val="003300"/>
                        </a:gs>
                        <a:gs pos="100000">
                          <a:srgbClr val="006600"/>
                        </a:gs>
                      </a:gsLst>
                      <a:lin ang="16200000" scaled="1"/>
                    </a:gradFill>
                  </a:tcPr>
                </a:tc>
              </a:tr>
              <a:tr h="762000">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ur-PK" sz="4000" b="0" i="0" u="none" strike="noStrike" kern="1200" cap="none" normalizeH="0" baseline="0" dirty="0" smtClean="0">
                          <a:ln>
                            <a:noFill/>
                          </a:ln>
                          <a:solidFill>
                            <a:srgbClr val="FFFFFF"/>
                          </a:solidFill>
                          <a:effectLst/>
                          <a:latin typeface="Alvi Nastaleeq" pitchFamily="2" charset="-78"/>
                          <a:ea typeface="+mn-ea"/>
                          <a:cs typeface="Alvi Nastaleeq" pitchFamily="2" charset="-78"/>
                        </a:rPr>
                        <a:t>جنوں میں سے</a:t>
                      </a:r>
                    </a:p>
                  </a:txBody>
                  <a:tcPr anchor="ctr" horzOverflow="overflow">
                    <a:lnL w="76200" cap="flat" cmpd="sng" algn="ctr">
                      <a:solidFill>
                        <a:srgbClr val="00CC66"/>
                      </a:solidFill>
                      <a:prstDash val="solid"/>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ur-PK" sz="4000" b="0" i="0" u="none" strike="noStrike" kern="1200" cap="none" normalizeH="0" baseline="0" dirty="0" smtClean="0">
                          <a:ln>
                            <a:noFill/>
                          </a:ln>
                          <a:solidFill>
                            <a:srgbClr val="FFFFFF"/>
                          </a:solidFill>
                          <a:effectLst/>
                          <a:latin typeface="Alvi Nastaleeq" pitchFamily="2" charset="-78"/>
                          <a:ea typeface="+mn-ea"/>
                          <a:cs typeface="Alvi Nastaleeq" pitchFamily="2" charset="-78"/>
                        </a:rPr>
                        <a:t>اور انسان</a:t>
                      </a:r>
                      <a:r>
                        <a:rPr kumimoji="0" lang="ar-SA" sz="4000" b="0" i="0" u="none" strike="noStrike" kern="1200" cap="none" normalizeH="0" baseline="0" dirty="0" smtClean="0">
                          <a:ln>
                            <a:noFill/>
                          </a:ln>
                          <a:solidFill>
                            <a:srgbClr val="FFFFFF"/>
                          </a:solidFill>
                          <a:effectLst/>
                          <a:latin typeface="Alvi Nastaleeq" pitchFamily="2" charset="-78"/>
                          <a:ea typeface="+mn-ea"/>
                          <a:cs typeface="Alvi Nastaleeq" pitchFamily="2" charset="-78"/>
                        </a:rPr>
                        <a:t>و</a:t>
                      </a:r>
                      <a:r>
                        <a:rPr kumimoji="0" lang="ur-PK" sz="4000" b="0" i="0" u="none" strike="noStrike" kern="1200" cap="none" normalizeH="0" baseline="0" dirty="0" smtClean="0">
                          <a:ln>
                            <a:noFill/>
                          </a:ln>
                          <a:solidFill>
                            <a:srgbClr val="FFFFFF"/>
                          </a:solidFill>
                          <a:effectLst/>
                          <a:latin typeface="Alvi Nastaleeq" pitchFamily="2" charset="-78"/>
                          <a:ea typeface="+mn-ea"/>
                          <a:cs typeface="Alvi Nastaleeq" pitchFamily="2" charset="-78"/>
                        </a:rPr>
                        <a:t>ں میں سے</a:t>
                      </a:r>
                    </a:p>
                  </a:txBody>
                  <a:tcPr anchor="ctr" horzOverflow="overflow">
                    <a:lnL w="12700" cap="flat" cmpd="sng" algn="ctr">
                      <a:solidFill>
                        <a:srgbClr val="FFFFFF"/>
                      </a:solidFill>
                      <a:prstDash val="dot"/>
                      <a:round/>
                      <a:headEnd type="none" w="med" len="med"/>
                      <a:tailEnd type="none" w="med" len="med"/>
                    </a:lnL>
                    <a:lnR w="76200" cap="flat" cmpd="sng" algn="ctr">
                      <a:solidFill>
                        <a:srgbClr val="00CC66"/>
                      </a:solidFill>
                      <a:prstDash val="solid"/>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pic>
        <p:nvPicPr>
          <p:cNvPr id="64526" name="Picture 18" descr="Untitled-1"/>
          <p:cNvPicPr>
            <a:picLocks noChangeAspect="1" noChangeArrowheads="1"/>
          </p:cNvPicPr>
          <p:nvPr/>
        </p:nvPicPr>
        <p:blipFill>
          <a:blip r:embed="rId2" cstate="print"/>
          <a:srcRect/>
          <a:stretch>
            <a:fillRect/>
          </a:stretch>
        </p:blipFill>
        <p:spPr bwMode="auto">
          <a:xfrm>
            <a:off x="304800" y="228600"/>
            <a:ext cx="8482013" cy="25400"/>
          </a:xfrm>
          <a:prstGeom prst="rect">
            <a:avLst/>
          </a:prstGeom>
          <a:noFill/>
          <a:ln w="9525">
            <a:noFill/>
            <a:miter lim="800000"/>
            <a:headEnd/>
            <a:tailEnd/>
          </a:ln>
        </p:spPr>
      </p:pic>
      <p:pic>
        <p:nvPicPr>
          <p:cNvPr id="64527" name="Picture 19" descr="Untitled-1"/>
          <p:cNvPicPr>
            <a:picLocks noChangeAspect="1" noChangeArrowheads="1"/>
          </p:cNvPicPr>
          <p:nvPr/>
        </p:nvPicPr>
        <p:blipFill>
          <a:blip r:embed="rId2" cstate="print"/>
          <a:srcRect/>
          <a:stretch>
            <a:fillRect/>
          </a:stretch>
        </p:blipFill>
        <p:spPr bwMode="auto">
          <a:xfrm>
            <a:off x="381000" y="2082800"/>
            <a:ext cx="8482013" cy="25400"/>
          </a:xfrm>
          <a:prstGeom prst="rect">
            <a:avLst/>
          </a:prstGeom>
          <a:noFill/>
          <a:ln w="9525">
            <a:noFill/>
            <a:miter lim="800000"/>
            <a:headEnd/>
            <a:tailEnd/>
          </a:ln>
        </p:spPr>
      </p:pic>
      <p:pic>
        <p:nvPicPr>
          <p:cNvPr id="64528" name="Picture 20" descr="Untitled-1"/>
          <p:cNvPicPr>
            <a:picLocks noChangeAspect="1" noChangeArrowheads="1"/>
          </p:cNvPicPr>
          <p:nvPr/>
        </p:nvPicPr>
        <p:blipFill>
          <a:blip r:embed="rId2" cstate="print"/>
          <a:srcRect/>
          <a:stretch>
            <a:fillRect/>
          </a:stretch>
        </p:blipFill>
        <p:spPr bwMode="auto">
          <a:xfrm>
            <a:off x="304800" y="1320800"/>
            <a:ext cx="8482013" cy="25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ur-PK" smtClean="0"/>
              <a:t>انسانوں ميں سے؟</a:t>
            </a:r>
            <a:endParaRPr lang="en-US" smtClean="0"/>
          </a:p>
        </p:txBody>
      </p:sp>
      <p:sp>
        <p:nvSpPr>
          <p:cNvPr id="65539" name="Rectangle 3"/>
          <p:cNvSpPr>
            <a:spLocks noGrp="1" noChangeArrowheads="1"/>
          </p:cNvSpPr>
          <p:nvPr>
            <p:ph type="body" idx="1"/>
          </p:nvPr>
        </p:nvSpPr>
        <p:spPr>
          <a:xfrm>
            <a:off x="457200" y="2479675"/>
            <a:ext cx="8229600" cy="4530725"/>
          </a:xfrm>
        </p:spPr>
        <p:txBody>
          <a:bodyPr/>
          <a:lstStyle/>
          <a:p>
            <a:pPr algn="just" eaLnBrk="1" hangingPunct="1">
              <a:lnSpc>
                <a:spcPct val="90000"/>
              </a:lnSpc>
            </a:pPr>
            <a:r>
              <a:rPr lang="ur-PK" smtClean="0">
                <a:latin typeface="Alvi Nastaleeq" pitchFamily="2" charset="-78"/>
                <a:cs typeface="Alvi Nastaleeq" pitchFamily="2" charset="-78"/>
              </a:rPr>
              <a:t>قرآن كے آخر ميں گويا الله نے خراب انسانوں كي صحبت سے ڈرايا هے اور اگر ان سے واسطه پڑنا هي هے تو ان سے حفاظت كي تدبير بتائي هے۔  </a:t>
            </a:r>
          </a:p>
          <a:p>
            <a:pPr algn="just" eaLnBrk="1" hangingPunct="1">
              <a:lnSpc>
                <a:spcPct val="90000"/>
              </a:lnSpc>
            </a:pPr>
            <a:r>
              <a:rPr lang="ur-PK" smtClean="0">
                <a:latin typeface="Alvi Nastaleeq" pitchFamily="2" charset="-78"/>
                <a:cs typeface="Alvi Nastaleeq" pitchFamily="2" charset="-78"/>
              </a:rPr>
              <a:t>الله كے رسول صلي الله عليه وسلم هر نماز كے بعد پڑھتے تھے۔ نماز كے بعد انسانوں سے ملاقات تو هوتي هے، ايسا نه هو كه كوئي آپ كے دل ميں كسي بھي پهلو پر اسلام كي قيمت هي كم كردے!  </a:t>
            </a:r>
          </a:p>
          <a:p>
            <a:pPr algn="just" eaLnBrk="1" hangingPunct="1">
              <a:lnSpc>
                <a:spcPct val="90000"/>
              </a:lnSpc>
            </a:pPr>
            <a:r>
              <a:rPr lang="ur-PK" smtClean="0">
                <a:latin typeface="Alvi Nastaleeq" pitchFamily="2" charset="-78"/>
                <a:cs typeface="Alvi Nastaleeq" pitchFamily="2" charset="-78"/>
              </a:rPr>
              <a:t>دعا كے ساتھ ساتھ كوشش بھي كه ايسے انسان جو همارے ملك ميں هر جگه، محفل، اخبار، ريڈيو، ٹي وي،  معاشي اداروں اور سياسي اداروں ميں مل جائيں گے، ان كے اثر كو اور ان كے اثرات كو كيسے ختم كيا جاۓ۔ كيسے ان كي جگه صالح اور نيك خيالات كي پرورش كرنے والے آگے آئيں۔</a:t>
            </a:r>
            <a:endParaRPr lang="en-US" smtClean="0">
              <a:latin typeface="Alvi Nastaleeq" pitchFamily="2" charset="-78"/>
              <a:cs typeface="Alvi Nastaleeq" pitchFamily="2" charset="-78"/>
            </a:endParaRPr>
          </a:p>
        </p:txBody>
      </p:sp>
      <p:graphicFrame>
        <p:nvGraphicFramePr>
          <p:cNvPr id="2227204" name="Group 4"/>
          <p:cNvGraphicFramePr>
            <a:graphicFrameLocks noGrp="1"/>
          </p:cNvGraphicFramePr>
          <p:nvPr/>
        </p:nvGraphicFramePr>
        <p:xfrm>
          <a:off x="152400" y="254000"/>
          <a:ext cx="8763000" cy="1828800"/>
        </p:xfrm>
        <a:graphic>
          <a:graphicData uri="http://schemas.openxmlformats.org/drawingml/2006/table">
            <a:tbl>
              <a:tblPr rtl="1"/>
              <a:tblGrid>
                <a:gridCol w="4376737"/>
                <a:gridCol w="4386263"/>
              </a:tblGrid>
              <a:tr h="1066800">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مِنَ الْجِنَّةِ</a:t>
                      </a:r>
                      <a:endParaRPr kumimoji="0" lang="ar-SA" sz="1800" b="0"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a:noFill/>
                    </a:lnL>
                    <a:lnR w="12700" cap="flat" cmpd="sng" algn="ctr">
                      <a:solidFill>
                        <a:srgbClr val="FFFFFF"/>
                      </a:solidFill>
                      <a:prstDash val="dot"/>
                      <a:round/>
                      <a:headEnd type="none" w="med" len="med"/>
                      <a:tailEnd type="none" w="med" len="med"/>
                    </a:lnR>
                    <a:lnT>
                      <a:noFill/>
                    </a:lnT>
                    <a:lnB>
                      <a:noFill/>
                    </a:lnB>
                    <a:lnTlToBr>
                      <a:noFill/>
                    </a:lnTlToBr>
                    <a:lnBlToTr>
                      <a:noFill/>
                    </a:lnBlToTr>
                    <a:gradFill rotWithShape="1">
                      <a:gsLst>
                        <a:gs pos="0">
                          <a:srgbClr val="003300"/>
                        </a:gs>
                        <a:gs pos="100000">
                          <a:srgbClr val="006600"/>
                        </a:gs>
                      </a:gsLst>
                      <a:lin ang="16200000" scaled="1"/>
                    </a:gra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وَالنَّاسِ </a:t>
                      </a:r>
                      <a:r>
                        <a:rPr kumimoji="0" lang="en-US" sz="31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(6)</a:t>
                      </a:r>
                      <a:endParaRPr kumimoji="0" lang="en-US" sz="1800" b="0" i="0" u="none" strike="noStrike" cap="none" normalizeH="0" baseline="0" smtClean="0">
                        <a:ln>
                          <a:noFill/>
                        </a:ln>
                        <a:solidFill>
                          <a:srgbClr val="FFFF00"/>
                        </a:solidFill>
                        <a:effectLst/>
                        <a:latin typeface="Tahoma" pitchFamily="34"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a:noFill/>
                    </a:lnR>
                    <a:lnT>
                      <a:noFill/>
                    </a:lnT>
                    <a:lnB>
                      <a:noFill/>
                    </a:lnB>
                    <a:lnTlToBr>
                      <a:noFill/>
                    </a:lnTlToBr>
                    <a:lnBlToTr>
                      <a:noFill/>
                    </a:lnBlToTr>
                    <a:gradFill rotWithShape="1">
                      <a:gsLst>
                        <a:gs pos="0">
                          <a:srgbClr val="003300"/>
                        </a:gs>
                        <a:gs pos="100000">
                          <a:srgbClr val="006600"/>
                        </a:gs>
                      </a:gsLst>
                      <a:lin ang="16200000" scaled="1"/>
                    </a:gradFill>
                  </a:tcPr>
                </a:tc>
              </a:tr>
              <a:tr h="762000">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ur-PK" sz="4000" b="0" i="0" u="none" strike="noStrike" kern="1200" cap="none" normalizeH="0" baseline="0" dirty="0" smtClean="0">
                          <a:ln>
                            <a:noFill/>
                          </a:ln>
                          <a:solidFill>
                            <a:srgbClr val="FFFFFF"/>
                          </a:solidFill>
                          <a:effectLst/>
                          <a:latin typeface="Alvi Nastaleeq" pitchFamily="2" charset="-78"/>
                          <a:ea typeface="+mn-ea"/>
                          <a:cs typeface="Alvi Nastaleeq" pitchFamily="2" charset="-78"/>
                        </a:rPr>
                        <a:t>جنوں میں سے</a:t>
                      </a:r>
                    </a:p>
                  </a:txBody>
                  <a:tcPr anchor="ctr" horzOverflow="overflow">
                    <a:lnL>
                      <a:noFill/>
                    </a:lnL>
                    <a:lnR w="12700" cap="flat" cmpd="sng" algn="ctr">
                      <a:solidFill>
                        <a:srgbClr val="FFFFFF"/>
                      </a:solidFill>
                      <a:prstDash val="dot"/>
                      <a:round/>
                      <a:headEnd type="none" w="med" len="med"/>
                      <a:tailEnd type="none" w="med" len="med"/>
                    </a:lnR>
                    <a:lnT>
                      <a:noFill/>
                    </a:lnT>
                    <a:lnB>
                      <a:noFill/>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ur-PK" sz="4000" b="0" i="0" u="none" strike="noStrike" kern="1200" cap="none" normalizeH="0" baseline="0" dirty="0" smtClean="0">
                          <a:ln>
                            <a:noFill/>
                          </a:ln>
                          <a:solidFill>
                            <a:srgbClr val="FFFFFF"/>
                          </a:solidFill>
                          <a:effectLst/>
                          <a:latin typeface="Alvi Nastaleeq" pitchFamily="2" charset="-78"/>
                          <a:ea typeface="+mn-ea"/>
                          <a:cs typeface="Alvi Nastaleeq" pitchFamily="2" charset="-78"/>
                        </a:rPr>
                        <a:t>اور انسان</a:t>
                      </a:r>
                      <a:r>
                        <a:rPr kumimoji="0" lang="ar-SA" sz="4000" b="0" i="0" u="none" strike="noStrike" kern="1200" cap="none" normalizeH="0" baseline="0" dirty="0" smtClean="0">
                          <a:ln>
                            <a:noFill/>
                          </a:ln>
                          <a:solidFill>
                            <a:srgbClr val="FFFFFF"/>
                          </a:solidFill>
                          <a:effectLst/>
                          <a:latin typeface="Alvi Nastaleeq" pitchFamily="2" charset="-78"/>
                          <a:ea typeface="+mn-ea"/>
                          <a:cs typeface="Alvi Nastaleeq" pitchFamily="2" charset="-78"/>
                        </a:rPr>
                        <a:t>و</a:t>
                      </a:r>
                      <a:r>
                        <a:rPr kumimoji="0" lang="ur-PK" sz="4000" b="0" i="0" u="none" strike="noStrike" kern="1200" cap="none" normalizeH="0" baseline="0" dirty="0" smtClean="0">
                          <a:ln>
                            <a:noFill/>
                          </a:ln>
                          <a:solidFill>
                            <a:srgbClr val="FFFFFF"/>
                          </a:solidFill>
                          <a:effectLst/>
                          <a:latin typeface="Alvi Nastaleeq" pitchFamily="2" charset="-78"/>
                          <a:ea typeface="+mn-ea"/>
                          <a:cs typeface="Alvi Nastaleeq" pitchFamily="2" charset="-78"/>
                        </a:rPr>
                        <a:t>ں میں سے</a:t>
                      </a:r>
                    </a:p>
                  </a:txBody>
                  <a:tcPr anchor="ctr" horzOverflow="overflow">
                    <a:lnL w="12700" cap="flat" cmpd="sng" algn="ctr">
                      <a:solidFill>
                        <a:srgbClr val="FFFFFF"/>
                      </a:solidFill>
                      <a:prstDash val="dot"/>
                      <a:round/>
                      <a:headEnd type="none" w="med" len="med"/>
                      <a:tailEnd type="none" w="med" len="med"/>
                    </a:lnL>
                    <a:lnR>
                      <a:noFill/>
                    </a:lnR>
                    <a:lnT>
                      <a:noFill/>
                    </a:lnT>
                    <a:lnB>
                      <a:noFill/>
                    </a:lnB>
                    <a:lnTlToBr>
                      <a:noFill/>
                    </a:lnTlToBr>
                    <a:lnBlToTr>
                      <a:noFill/>
                    </a:lnBlToTr>
                    <a:solidFill>
                      <a:srgbClr val="003300"/>
                    </a:solidFill>
                  </a:tcPr>
                </a:tc>
              </a:tr>
            </a:tbl>
          </a:graphicData>
        </a:graphic>
      </p:graphicFrame>
      <p:pic>
        <p:nvPicPr>
          <p:cNvPr id="65546" name="Picture 18" descr="Untitled-1"/>
          <p:cNvPicPr>
            <a:picLocks noChangeAspect="1" noChangeArrowheads="1"/>
          </p:cNvPicPr>
          <p:nvPr/>
        </p:nvPicPr>
        <p:blipFill>
          <a:blip r:embed="rId2" cstate="print"/>
          <a:srcRect/>
          <a:stretch>
            <a:fillRect/>
          </a:stretch>
        </p:blipFill>
        <p:spPr bwMode="auto">
          <a:xfrm>
            <a:off x="304800" y="228600"/>
            <a:ext cx="8482013" cy="25400"/>
          </a:xfrm>
          <a:prstGeom prst="rect">
            <a:avLst/>
          </a:prstGeom>
          <a:noFill/>
          <a:ln w="9525">
            <a:noFill/>
            <a:miter lim="800000"/>
            <a:headEnd/>
            <a:tailEnd/>
          </a:ln>
        </p:spPr>
      </p:pic>
      <p:pic>
        <p:nvPicPr>
          <p:cNvPr id="65547" name="Picture 19" descr="Untitled-1"/>
          <p:cNvPicPr>
            <a:picLocks noChangeAspect="1" noChangeArrowheads="1"/>
          </p:cNvPicPr>
          <p:nvPr/>
        </p:nvPicPr>
        <p:blipFill>
          <a:blip r:embed="rId2" cstate="print"/>
          <a:srcRect/>
          <a:stretch>
            <a:fillRect/>
          </a:stretch>
        </p:blipFill>
        <p:spPr bwMode="auto">
          <a:xfrm>
            <a:off x="381000" y="2082800"/>
            <a:ext cx="8482013" cy="25400"/>
          </a:xfrm>
          <a:prstGeom prst="rect">
            <a:avLst/>
          </a:prstGeom>
          <a:noFill/>
          <a:ln w="9525">
            <a:noFill/>
            <a:miter lim="800000"/>
            <a:headEnd/>
            <a:tailEnd/>
          </a:ln>
        </p:spPr>
      </p:pic>
      <p:pic>
        <p:nvPicPr>
          <p:cNvPr id="65548" name="Picture 20" descr="Untitled-1"/>
          <p:cNvPicPr>
            <a:picLocks noChangeAspect="1" noChangeArrowheads="1"/>
          </p:cNvPicPr>
          <p:nvPr/>
        </p:nvPicPr>
        <p:blipFill>
          <a:blip r:embed="rId2" cstate="print"/>
          <a:srcRect/>
          <a:stretch>
            <a:fillRect/>
          </a:stretch>
        </p:blipFill>
        <p:spPr bwMode="auto">
          <a:xfrm>
            <a:off x="304800" y="1320800"/>
            <a:ext cx="8482013" cy="25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ur-PK" smtClean="0"/>
              <a:t>انسانوں ميں سے؟</a:t>
            </a:r>
            <a:endParaRPr lang="en-US" smtClean="0"/>
          </a:p>
        </p:txBody>
      </p:sp>
      <p:sp>
        <p:nvSpPr>
          <p:cNvPr id="66563" name="Rectangle 3"/>
          <p:cNvSpPr>
            <a:spLocks noGrp="1" noChangeArrowheads="1"/>
          </p:cNvSpPr>
          <p:nvPr>
            <p:ph type="body" idx="1"/>
          </p:nvPr>
        </p:nvSpPr>
        <p:spPr>
          <a:xfrm>
            <a:off x="457200" y="2479675"/>
            <a:ext cx="8229600" cy="4530725"/>
          </a:xfrm>
        </p:spPr>
        <p:txBody>
          <a:bodyPr/>
          <a:lstStyle/>
          <a:p>
            <a:pPr eaLnBrk="1" hangingPunct="1"/>
            <a:r>
              <a:rPr lang="ur-PK" smtClean="0">
                <a:latin typeface="Alvi Nastaleeq" pitchFamily="2" charset="-78"/>
                <a:cs typeface="Alvi Nastaleeq" pitchFamily="2" charset="-78"/>
              </a:rPr>
              <a:t>اب اس حديث كي عظمت كو محسوس كيجيے:  مسلم، ترمذي، نسائي : عقبه بن عامر رضي الله عنه كهتے هيں كه رسول الله صلي الله عليه وسلم نے ايك روز  مجھ سے فرمايا: تمهيں كچھ پتا هے كه آج رات مجھ پر كيسي آيات نازل هوئي هيں؟ يه بے مثل هيں: أعوذ  برب  الفلق، أعوذ  برب الناس ۔</a:t>
            </a:r>
            <a:endParaRPr lang="en-US" smtClean="0">
              <a:latin typeface="Alvi Nastaleeq" pitchFamily="2" charset="-78"/>
              <a:cs typeface="Alvi Nastaleeq" pitchFamily="2" charset="-78"/>
            </a:endParaRPr>
          </a:p>
        </p:txBody>
      </p:sp>
      <p:graphicFrame>
        <p:nvGraphicFramePr>
          <p:cNvPr id="2226197" name="Group 21"/>
          <p:cNvGraphicFramePr>
            <a:graphicFrameLocks noGrp="1"/>
          </p:cNvGraphicFramePr>
          <p:nvPr/>
        </p:nvGraphicFramePr>
        <p:xfrm>
          <a:off x="152400" y="254000"/>
          <a:ext cx="8763000" cy="1828800"/>
        </p:xfrm>
        <a:graphic>
          <a:graphicData uri="http://schemas.openxmlformats.org/drawingml/2006/table">
            <a:tbl>
              <a:tblPr rtl="1"/>
              <a:tblGrid>
                <a:gridCol w="4376737"/>
                <a:gridCol w="4386263"/>
              </a:tblGrid>
              <a:tr h="1066800">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مِنَ الْجِنَّةِ</a:t>
                      </a:r>
                      <a:endParaRPr kumimoji="0" lang="ar-SA" sz="1800" b="0"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76200" cap="flat" cmpd="sng" algn="ctr">
                      <a:solidFill>
                        <a:srgbClr val="00CC66"/>
                      </a:solidFill>
                      <a:prstDash val="solid"/>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rotWithShape="1">
                      <a:gsLst>
                        <a:gs pos="0">
                          <a:srgbClr val="003300"/>
                        </a:gs>
                        <a:gs pos="100000">
                          <a:srgbClr val="006600"/>
                        </a:gs>
                      </a:gsLst>
                      <a:lin ang="16200000" scaled="1"/>
                    </a:gra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وَالنَّاسِ </a:t>
                      </a:r>
                      <a:r>
                        <a:rPr kumimoji="0" lang="en-US" sz="31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(6)</a:t>
                      </a:r>
                      <a:endParaRPr kumimoji="0" lang="en-US" sz="1800" b="0" i="0" u="none" strike="noStrike" cap="none" normalizeH="0" baseline="0" smtClean="0">
                        <a:ln>
                          <a:noFill/>
                        </a:ln>
                        <a:solidFill>
                          <a:srgbClr val="FFFF00"/>
                        </a:solidFill>
                        <a:effectLst/>
                        <a:latin typeface="Tahoma" pitchFamily="34"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rotWithShape="1">
                      <a:gsLst>
                        <a:gs pos="0">
                          <a:srgbClr val="003300"/>
                        </a:gs>
                        <a:gs pos="100000">
                          <a:srgbClr val="006600"/>
                        </a:gs>
                      </a:gsLst>
                      <a:lin ang="16200000" scaled="1"/>
                    </a:gradFill>
                  </a:tcPr>
                </a:tc>
              </a:tr>
              <a:tr h="762000">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ur-PK" sz="4000" b="0" i="0" u="none" strike="noStrike" kern="1200" cap="none" normalizeH="0" baseline="0" dirty="0" smtClean="0">
                          <a:ln>
                            <a:noFill/>
                          </a:ln>
                          <a:solidFill>
                            <a:srgbClr val="FFFFFF"/>
                          </a:solidFill>
                          <a:effectLst/>
                          <a:latin typeface="Alvi Nastaleeq" pitchFamily="2" charset="-78"/>
                          <a:ea typeface="+mn-ea"/>
                          <a:cs typeface="Alvi Nastaleeq" pitchFamily="2" charset="-78"/>
                        </a:rPr>
                        <a:t>جنوں میں سے</a:t>
                      </a:r>
                    </a:p>
                  </a:txBody>
                  <a:tcPr anchor="ctr" horzOverflow="overflow">
                    <a:lnL w="76200" cap="flat" cmpd="sng" algn="ctr">
                      <a:solidFill>
                        <a:srgbClr val="00CC66"/>
                      </a:solidFill>
                      <a:prstDash val="solid"/>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ur-PK" sz="4000" b="0" i="0" u="none" strike="noStrike" kern="1200" cap="none" normalizeH="0" baseline="0" dirty="0" smtClean="0">
                          <a:ln>
                            <a:noFill/>
                          </a:ln>
                          <a:solidFill>
                            <a:srgbClr val="FFFFFF"/>
                          </a:solidFill>
                          <a:effectLst/>
                          <a:latin typeface="Alvi Nastaleeq" pitchFamily="2" charset="-78"/>
                          <a:ea typeface="+mn-ea"/>
                          <a:cs typeface="Alvi Nastaleeq" pitchFamily="2" charset="-78"/>
                        </a:rPr>
                        <a:t>اور انسان</a:t>
                      </a:r>
                      <a:r>
                        <a:rPr kumimoji="0" lang="ar-SA" sz="4000" b="0" i="0" u="none" strike="noStrike" kern="1200" cap="none" normalizeH="0" baseline="0" dirty="0" smtClean="0">
                          <a:ln>
                            <a:noFill/>
                          </a:ln>
                          <a:solidFill>
                            <a:srgbClr val="FFFFFF"/>
                          </a:solidFill>
                          <a:effectLst/>
                          <a:latin typeface="Alvi Nastaleeq" pitchFamily="2" charset="-78"/>
                          <a:ea typeface="+mn-ea"/>
                          <a:cs typeface="Alvi Nastaleeq" pitchFamily="2" charset="-78"/>
                        </a:rPr>
                        <a:t>و</a:t>
                      </a:r>
                      <a:r>
                        <a:rPr kumimoji="0" lang="ur-PK" sz="4000" b="0" i="0" u="none" strike="noStrike" kern="1200" cap="none" normalizeH="0" baseline="0" dirty="0" smtClean="0">
                          <a:ln>
                            <a:noFill/>
                          </a:ln>
                          <a:solidFill>
                            <a:srgbClr val="FFFFFF"/>
                          </a:solidFill>
                          <a:effectLst/>
                          <a:latin typeface="Alvi Nastaleeq" pitchFamily="2" charset="-78"/>
                          <a:ea typeface="+mn-ea"/>
                          <a:cs typeface="Alvi Nastaleeq" pitchFamily="2" charset="-78"/>
                        </a:rPr>
                        <a:t>ں میں سے</a:t>
                      </a:r>
                    </a:p>
                  </a:txBody>
                  <a:tcPr anchor="ctr" horzOverflow="overflow">
                    <a:lnL w="12700" cap="flat" cmpd="sng" algn="ctr">
                      <a:solidFill>
                        <a:srgbClr val="FFFFFF"/>
                      </a:solidFill>
                      <a:prstDash val="dot"/>
                      <a:round/>
                      <a:headEnd type="none" w="med" len="med"/>
                      <a:tailEnd type="none" w="med" len="med"/>
                    </a:lnL>
                    <a:lnR w="76200" cap="flat" cmpd="sng" algn="ctr">
                      <a:solidFill>
                        <a:srgbClr val="00CC66"/>
                      </a:solidFill>
                      <a:prstDash val="solid"/>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pic>
        <p:nvPicPr>
          <p:cNvPr id="66574" name="Picture 18" descr="Untitled-1"/>
          <p:cNvPicPr>
            <a:picLocks noChangeAspect="1" noChangeArrowheads="1"/>
          </p:cNvPicPr>
          <p:nvPr/>
        </p:nvPicPr>
        <p:blipFill>
          <a:blip r:embed="rId2" cstate="print"/>
          <a:srcRect/>
          <a:stretch>
            <a:fillRect/>
          </a:stretch>
        </p:blipFill>
        <p:spPr bwMode="auto">
          <a:xfrm>
            <a:off x="304800" y="228600"/>
            <a:ext cx="8482013" cy="25400"/>
          </a:xfrm>
          <a:prstGeom prst="rect">
            <a:avLst/>
          </a:prstGeom>
          <a:noFill/>
          <a:ln w="9525">
            <a:noFill/>
            <a:miter lim="800000"/>
            <a:headEnd/>
            <a:tailEnd/>
          </a:ln>
        </p:spPr>
      </p:pic>
      <p:pic>
        <p:nvPicPr>
          <p:cNvPr id="66575" name="Picture 19" descr="Untitled-1"/>
          <p:cNvPicPr>
            <a:picLocks noChangeAspect="1" noChangeArrowheads="1"/>
          </p:cNvPicPr>
          <p:nvPr/>
        </p:nvPicPr>
        <p:blipFill>
          <a:blip r:embed="rId2" cstate="print"/>
          <a:srcRect/>
          <a:stretch>
            <a:fillRect/>
          </a:stretch>
        </p:blipFill>
        <p:spPr bwMode="auto">
          <a:xfrm>
            <a:off x="381000" y="2082800"/>
            <a:ext cx="8482013" cy="25400"/>
          </a:xfrm>
          <a:prstGeom prst="rect">
            <a:avLst/>
          </a:prstGeom>
          <a:noFill/>
          <a:ln w="9525">
            <a:noFill/>
            <a:miter lim="800000"/>
            <a:headEnd/>
            <a:tailEnd/>
          </a:ln>
        </p:spPr>
      </p:pic>
      <p:pic>
        <p:nvPicPr>
          <p:cNvPr id="66576" name="Picture 20" descr="Untitled-1"/>
          <p:cNvPicPr>
            <a:picLocks noChangeAspect="1" noChangeArrowheads="1"/>
          </p:cNvPicPr>
          <p:nvPr/>
        </p:nvPicPr>
        <p:blipFill>
          <a:blip r:embed="rId2" cstate="print"/>
          <a:srcRect/>
          <a:stretch>
            <a:fillRect/>
          </a:stretch>
        </p:blipFill>
        <p:spPr bwMode="auto">
          <a:xfrm>
            <a:off x="304800" y="1320800"/>
            <a:ext cx="8482013" cy="25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p:txBody>
          <a:bodyPr/>
          <a:lstStyle/>
          <a:p>
            <a:pPr rtl="0"/>
            <a:r>
              <a:rPr lang="en-US" sz="3600" b="1" smtClean="0"/>
              <a:t>Interacting with Surah An-Naas; Bringing it into Life</a:t>
            </a:r>
          </a:p>
        </p:txBody>
      </p:sp>
      <p:grpSp>
        <p:nvGrpSpPr>
          <p:cNvPr id="67587" name="Group 3"/>
          <p:cNvGrpSpPr>
            <a:grpSpLocks/>
          </p:cNvGrpSpPr>
          <p:nvPr/>
        </p:nvGrpSpPr>
        <p:grpSpPr bwMode="auto">
          <a:xfrm>
            <a:off x="3429000" y="2819400"/>
            <a:ext cx="2133600" cy="2286000"/>
            <a:chOff x="144" y="0"/>
            <a:chExt cx="816" cy="816"/>
          </a:xfrm>
        </p:grpSpPr>
        <p:sp>
          <p:nvSpPr>
            <p:cNvPr id="67593" name="WordArt 4"/>
            <p:cNvSpPr>
              <a:spLocks noChangeArrowheads="1" noChangeShapeType="1" noTextEdit="1"/>
            </p:cNvSpPr>
            <p:nvPr/>
          </p:nvSpPr>
          <p:spPr bwMode="auto">
            <a:xfrm>
              <a:off x="399" y="0"/>
              <a:ext cx="365" cy="86"/>
            </a:xfrm>
            <a:prstGeom prst="rect">
              <a:avLst/>
            </a:prstGeom>
          </p:spPr>
          <p:txBody>
            <a:bodyPr wrap="none" fromWordArt="1">
              <a:prstTxWarp prst="textDeflate">
                <a:avLst>
                  <a:gd name="adj" fmla="val 0"/>
                </a:avLst>
              </a:prstTxWarp>
            </a:bodyPr>
            <a:lstStyle/>
            <a:p>
              <a:pPr algn="ctr"/>
              <a:r>
                <a:rPr lang="en-US" sz="3600" b="1" kern="10">
                  <a:ln w="9525">
                    <a:solidFill>
                      <a:srgbClr val="FFFF00"/>
                    </a:solidFill>
                    <a:round/>
                    <a:headEnd/>
                    <a:tailEnd/>
                  </a:ln>
                  <a:solidFill>
                    <a:srgbClr val="FFFF00"/>
                  </a:solidFill>
                  <a:latin typeface="Tahoma"/>
                  <a:cs typeface="Tahoma"/>
                </a:rPr>
                <a:t>DPPR</a:t>
              </a:r>
            </a:p>
          </p:txBody>
        </p:sp>
        <p:sp>
          <p:nvSpPr>
            <p:cNvPr id="67594" name="Freeform 5"/>
            <p:cNvSpPr>
              <a:spLocks/>
            </p:cNvSpPr>
            <p:nvPr/>
          </p:nvSpPr>
          <p:spPr bwMode="auto">
            <a:xfrm flipV="1">
              <a:off x="548" y="450"/>
              <a:ext cx="408" cy="366"/>
            </a:xfrm>
            <a:custGeom>
              <a:avLst/>
              <a:gdLst>
                <a:gd name="T0" fmla="*/ 0 w 1717"/>
                <a:gd name="T1" fmla="*/ 0 h 1702"/>
                <a:gd name="T2" fmla="*/ 0 w 1717"/>
                <a:gd name="T3" fmla="*/ 0 h 1702"/>
                <a:gd name="T4" fmla="*/ 0 w 1717"/>
                <a:gd name="T5" fmla="*/ 0 h 1702"/>
                <a:gd name="T6" fmla="*/ 0 w 1717"/>
                <a:gd name="T7" fmla="*/ 0 h 1702"/>
                <a:gd name="T8" fmla="*/ 0 w 1717"/>
                <a:gd name="T9" fmla="*/ 0 h 1702"/>
                <a:gd name="T10" fmla="*/ 0 w 1717"/>
                <a:gd name="T11" fmla="*/ 0 h 1702"/>
                <a:gd name="T12" fmla="*/ 0 w 1717"/>
                <a:gd name="T13" fmla="*/ 0 h 1702"/>
                <a:gd name="T14" fmla="*/ 0 w 1717"/>
                <a:gd name="T15" fmla="*/ 0 h 1702"/>
                <a:gd name="T16" fmla="*/ 0 w 1717"/>
                <a:gd name="T17" fmla="*/ 0 h 1702"/>
                <a:gd name="T18" fmla="*/ 0 w 1717"/>
                <a:gd name="T19" fmla="*/ 0 h 1702"/>
                <a:gd name="T20" fmla="*/ 0 w 1717"/>
                <a:gd name="T21" fmla="*/ 0 h 1702"/>
                <a:gd name="T22" fmla="*/ 0 w 1717"/>
                <a:gd name="T23" fmla="*/ 0 h 1702"/>
                <a:gd name="T24" fmla="*/ 0 w 1717"/>
                <a:gd name="T25" fmla="*/ 0 h 1702"/>
                <a:gd name="T26" fmla="*/ 0 w 1717"/>
                <a:gd name="T27" fmla="*/ 0 h 1702"/>
                <a:gd name="T28" fmla="*/ 0 w 1717"/>
                <a:gd name="T29" fmla="*/ 0 h 1702"/>
                <a:gd name="T30" fmla="*/ 0 w 1717"/>
                <a:gd name="T31" fmla="*/ 0 h 1702"/>
                <a:gd name="T32" fmla="*/ 0 w 1717"/>
                <a:gd name="T33" fmla="*/ 0 h 1702"/>
                <a:gd name="T34" fmla="*/ 0 w 1717"/>
                <a:gd name="T35" fmla="*/ 0 h 1702"/>
                <a:gd name="T36" fmla="*/ 0 w 1717"/>
                <a:gd name="T37" fmla="*/ 0 h 1702"/>
                <a:gd name="T38" fmla="*/ 0 w 1717"/>
                <a:gd name="T39" fmla="*/ 0 h 1702"/>
                <a:gd name="T40" fmla="*/ 0 w 1717"/>
                <a:gd name="T41" fmla="*/ 0 h 1702"/>
                <a:gd name="T42" fmla="*/ 0 w 1717"/>
                <a:gd name="T43" fmla="*/ 0 h 1702"/>
                <a:gd name="T44" fmla="*/ 0 w 1717"/>
                <a:gd name="T45" fmla="*/ 0 h 1702"/>
                <a:gd name="T46" fmla="*/ 0 w 1717"/>
                <a:gd name="T47" fmla="*/ 0 h 1702"/>
                <a:gd name="T48" fmla="*/ 0 w 1717"/>
                <a:gd name="T49" fmla="*/ 0 h 1702"/>
                <a:gd name="T50" fmla="*/ 0 w 1717"/>
                <a:gd name="T51" fmla="*/ 0 h 1702"/>
                <a:gd name="T52" fmla="*/ 0 w 1717"/>
                <a:gd name="T53" fmla="*/ 0 h 1702"/>
                <a:gd name="T54" fmla="*/ 0 w 1717"/>
                <a:gd name="T55" fmla="*/ 0 h 170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17"/>
                <a:gd name="T85" fmla="*/ 0 h 1702"/>
                <a:gd name="T86" fmla="*/ 1717 w 1717"/>
                <a:gd name="T87" fmla="*/ 1702 h 170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17" h="1702">
                  <a:moveTo>
                    <a:pt x="4" y="791"/>
                  </a:moveTo>
                  <a:lnTo>
                    <a:pt x="0" y="0"/>
                  </a:lnTo>
                  <a:lnTo>
                    <a:pt x="165" y="3"/>
                  </a:lnTo>
                  <a:lnTo>
                    <a:pt x="319" y="26"/>
                  </a:lnTo>
                  <a:lnTo>
                    <a:pt x="457" y="56"/>
                  </a:lnTo>
                  <a:lnTo>
                    <a:pt x="604" y="105"/>
                  </a:lnTo>
                  <a:lnTo>
                    <a:pt x="817" y="195"/>
                  </a:lnTo>
                  <a:lnTo>
                    <a:pt x="986" y="300"/>
                  </a:lnTo>
                  <a:lnTo>
                    <a:pt x="1144" y="427"/>
                  </a:lnTo>
                  <a:lnTo>
                    <a:pt x="1301" y="588"/>
                  </a:lnTo>
                  <a:lnTo>
                    <a:pt x="1432" y="761"/>
                  </a:lnTo>
                  <a:lnTo>
                    <a:pt x="1530" y="915"/>
                  </a:lnTo>
                  <a:lnTo>
                    <a:pt x="1609" y="1106"/>
                  </a:lnTo>
                  <a:lnTo>
                    <a:pt x="1665" y="1282"/>
                  </a:lnTo>
                  <a:lnTo>
                    <a:pt x="1702" y="1477"/>
                  </a:lnTo>
                  <a:lnTo>
                    <a:pt x="1714" y="1593"/>
                  </a:lnTo>
                  <a:lnTo>
                    <a:pt x="1717" y="1702"/>
                  </a:lnTo>
                  <a:lnTo>
                    <a:pt x="919" y="1702"/>
                  </a:lnTo>
                  <a:lnTo>
                    <a:pt x="919" y="1593"/>
                  </a:lnTo>
                  <a:lnTo>
                    <a:pt x="885" y="1447"/>
                  </a:lnTo>
                  <a:lnTo>
                    <a:pt x="829" y="1290"/>
                  </a:lnTo>
                  <a:lnTo>
                    <a:pt x="757" y="1177"/>
                  </a:lnTo>
                  <a:lnTo>
                    <a:pt x="649" y="1050"/>
                  </a:lnTo>
                  <a:lnTo>
                    <a:pt x="547" y="967"/>
                  </a:lnTo>
                  <a:lnTo>
                    <a:pt x="416" y="888"/>
                  </a:lnTo>
                  <a:lnTo>
                    <a:pt x="225" y="806"/>
                  </a:lnTo>
                  <a:lnTo>
                    <a:pt x="94" y="787"/>
                  </a:lnTo>
                  <a:lnTo>
                    <a:pt x="4" y="791"/>
                  </a:lnTo>
                  <a:close/>
                </a:path>
              </a:pathLst>
            </a:custGeom>
            <a:gradFill rotWithShape="1">
              <a:gsLst>
                <a:gs pos="0">
                  <a:schemeClr val="hlink"/>
                </a:gs>
                <a:gs pos="100000">
                  <a:schemeClr val="accent1"/>
                </a:gs>
              </a:gsLst>
              <a:path path="rect">
                <a:fillToRect l="50000" t="50000" r="50000" b="50000"/>
              </a:path>
            </a:gradFill>
            <a:ln w="9525">
              <a:solidFill>
                <a:srgbClr val="000000"/>
              </a:solidFill>
              <a:round/>
              <a:headEnd/>
              <a:tailEnd/>
            </a:ln>
          </p:spPr>
          <p:txBody>
            <a:bodyPr/>
            <a:lstStyle/>
            <a:p>
              <a:endParaRPr lang="en-US"/>
            </a:p>
          </p:txBody>
        </p:sp>
        <p:sp>
          <p:nvSpPr>
            <p:cNvPr id="67595" name="Freeform 6"/>
            <p:cNvSpPr>
              <a:spLocks/>
            </p:cNvSpPr>
            <p:nvPr/>
          </p:nvSpPr>
          <p:spPr bwMode="auto">
            <a:xfrm flipH="1" flipV="1">
              <a:off x="144" y="449"/>
              <a:ext cx="408" cy="366"/>
            </a:xfrm>
            <a:custGeom>
              <a:avLst/>
              <a:gdLst>
                <a:gd name="T0" fmla="*/ 0 w 1717"/>
                <a:gd name="T1" fmla="*/ 0 h 1702"/>
                <a:gd name="T2" fmla="*/ 0 w 1717"/>
                <a:gd name="T3" fmla="*/ 0 h 1702"/>
                <a:gd name="T4" fmla="*/ 0 w 1717"/>
                <a:gd name="T5" fmla="*/ 0 h 1702"/>
                <a:gd name="T6" fmla="*/ 0 w 1717"/>
                <a:gd name="T7" fmla="*/ 0 h 1702"/>
                <a:gd name="T8" fmla="*/ 0 w 1717"/>
                <a:gd name="T9" fmla="*/ 0 h 1702"/>
                <a:gd name="T10" fmla="*/ 0 w 1717"/>
                <a:gd name="T11" fmla="*/ 0 h 1702"/>
                <a:gd name="T12" fmla="*/ 0 w 1717"/>
                <a:gd name="T13" fmla="*/ 0 h 1702"/>
                <a:gd name="T14" fmla="*/ 0 w 1717"/>
                <a:gd name="T15" fmla="*/ 0 h 1702"/>
                <a:gd name="T16" fmla="*/ 0 w 1717"/>
                <a:gd name="T17" fmla="*/ 0 h 1702"/>
                <a:gd name="T18" fmla="*/ 0 w 1717"/>
                <a:gd name="T19" fmla="*/ 0 h 1702"/>
                <a:gd name="T20" fmla="*/ 0 w 1717"/>
                <a:gd name="T21" fmla="*/ 0 h 1702"/>
                <a:gd name="T22" fmla="*/ 0 w 1717"/>
                <a:gd name="T23" fmla="*/ 0 h 1702"/>
                <a:gd name="T24" fmla="*/ 0 w 1717"/>
                <a:gd name="T25" fmla="*/ 0 h 1702"/>
                <a:gd name="T26" fmla="*/ 0 w 1717"/>
                <a:gd name="T27" fmla="*/ 0 h 1702"/>
                <a:gd name="T28" fmla="*/ 0 w 1717"/>
                <a:gd name="T29" fmla="*/ 0 h 1702"/>
                <a:gd name="T30" fmla="*/ 0 w 1717"/>
                <a:gd name="T31" fmla="*/ 0 h 1702"/>
                <a:gd name="T32" fmla="*/ 0 w 1717"/>
                <a:gd name="T33" fmla="*/ 0 h 1702"/>
                <a:gd name="T34" fmla="*/ 0 w 1717"/>
                <a:gd name="T35" fmla="*/ 0 h 1702"/>
                <a:gd name="T36" fmla="*/ 0 w 1717"/>
                <a:gd name="T37" fmla="*/ 0 h 1702"/>
                <a:gd name="T38" fmla="*/ 0 w 1717"/>
                <a:gd name="T39" fmla="*/ 0 h 1702"/>
                <a:gd name="T40" fmla="*/ 0 w 1717"/>
                <a:gd name="T41" fmla="*/ 0 h 1702"/>
                <a:gd name="T42" fmla="*/ 0 w 1717"/>
                <a:gd name="T43" fmla="*/ 0 h 1702"/>
                <a:gd name="T44" fmla="*/ 0 w 1717"/>
                <a:gd name="T45" fmla="*/ 0 h 1702"/>
                <a:gd name="T46" fmla="*/ 0 w 1717"/>
                <a:gd name="T47" fmla="*/ 0 h 1702"/>
                <a:gd name="T48" fmla="*/ 0 w 1717"/>
                <a:gd name="T49" fmla="*/ 0 h 1702"/>
                <a:gd name="T50" fmla="*/ 0 w 1717"/>
                <a:gd name="T51" fmla="*/ 0 h 1702"/>
                <a:gd name="T52" fmla="*/ 0 w 1717"/>
                <a:gd name="T53" fmla="*/ 0 h 1702"/>
                <a:gd name="T54" fmla="*/ 0 w 1717"/>
                <a:gd name="T55" fmla="*/ 0 h 170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17"/>
                <a:gd name="T85" fmla="*/ 0 h 1702"/>
                <a:gd name="T86" fmla="*/ 1717 w 1717"/>
                <a:gd name="T87" fmla="*/ 1702 h 170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17" h="1702">
                  <a:moveTo>
                    <a:pt x="4" y="791"/>
                  </a:moveTo>
                  <a:lnTo>
                    <a:pt x="0" y="0"/>
                  </a:lnTo>
                  <a:lnTo>
                    <a:pt x="165" y="3"/>
                  </a:lnTo>
                  <a:lnTo>
                    <a:pt x="319" y="26"/>
                  </a:lnTo>
                  <a:lnTo>
                    <a:pt x="457" y="56"/>
                  </a:lnTo>
                  <a:lnTo>
                    <a:pt x="604" y="105"/>
                  </a:lnTo>
                  <a:lnTo>
                    <a:pt x="817" y="195"/>
                  </a:lnTo>
                  <a:lnTo>
                    <a:pt x="986" y="300"/>
                  </a:lnTo>
                  <a:lnTo>
                    <a:pt x="1144" y="427"/>
                  </a:lnTo>
                  <a:lnTo>
                    <a:pt x="1301" y="588"/>
                  </a:lnTo>
                  <a:lnTo>
                    <a:pt x="1432" y="761"/>
                  </a:lnTo>
                  <a:lnTo>
                    <a:pt x="1530" y="915"/>
                  </a:lnTo>
                  <a:lnTo>
                    <a:pt x="1609" y="1106"/>
                  </a:lnTo>
                  <a:lnTo>
                    <a:pt x="1665" y="1282"/>
                  </a:lnTo>
                  <a:lnTo>
                    <a:pt x="1702" y="1477"/>
                  </a:lnTo>
                  <a:lnTo>
                    <a:pt x="1714" y="1593"/>
                  </a:lnTo>
                  <a:lnTo>
                    <a:pt x="1717" y="1702"/>
                  </a:lnTo>
                  <a:lnTo>
                    <a:pt x="919" y="1702"/>
                  </a:lnTo>
                  <a:lnTo>
                    <a:pt x="919" y="1593"/>
                  </a:lnTo>
                  <a:lnTo>
                    <a:pt x="885" y="1447"/>
                  </a:lnTo>
                  <a:lnTo>
                    <a:pt x="829" y="1290"/>
                  </a:lnTo>
                  <a:lnTo>
                    <a:pt x="757" y="1177"/>
                  </a:lnTo>
                  <a:lnTo>
                    <a:pt x="649" y="1050"/>
                  </a:lnTo>
                  <a:lnTo>
                    <a:pt x="547" y="967"/>
                  </a:lnTo>
                  <a:lnTo>
                    <a:pt x="416" y="888"/>
                  </a:lnTo>
                  <a:lnTo>
                    <a:pt x="225" y="806"/>
                  </a:lnTo>
                  <a:lnTo>
                    <a:pt x="94" y="787"/>
                  </a:lnTo>
                  <a:lnTo>
                    <a:pt x="4" y="791"/>
                  </a:lnTo>
                  <a:close/>
                </a:path>
              </a:pathLst>
            </a:custGeom>
            <a:gradFill rotWithShape="1">
              <a:gsLst>
                <a:gs pos="0">
                  <a:srgbClr val="FFFF99"/>
                </a:gs>
                <a:gs pos="100000">
                  <a:srgbClr val="FFFF00"/>
                </a:gs>
              </a:gsLst>
              <a:path path="rect">
                <a:fillToRect l="50000" t="50000" r="50000" b="50000"/>
              </a:path>
            </a:gradFill>
            <a:ln w="9525">
              <a:solidFill>
                <a:srgbClr val="000000"/>
              </a:solidFill>
              <a:round/>
              <a:headEnd/>
              <a:tailEnd/>
            </a:ln>
          </p:spPr>
          <p:txBody>
            <a:bodyPr/>
            <a:lstStyle/>
            <a:p>
              <a:endParaRPr lang="en-US"/>
            </a:p>
          </p:txBody>
        </p:sp>
        <p:sp>
          <p:nvSpPr>
            <p:cNvPr id="67596" name="Oval 7"/>
            <p:cNvSpPr>
              <a:spLocks noChangeArrowheads="1"/>
            </p:cNvSpPr>
            <p:nvPr/>
          </p:nvSpPr>
          <p:spPr bwMode="auto">
            <a:xfrm>
              <a:off x="338" y="249"/>
              <a:ext cx="440" cy="392"/>
            </a:xfrm>
            <a:prstGeom prst="ellipse">
              <a:avLst/>
            </a:prstGeom>
            <a:gradFill rotWithShape="1">
              <a:gsLst>
                <a:gs pos="0">
                  <a:srgbClr val="3399FF"/>
                </a:gs>
                <a:gs pos="100000">
                  <a:srgbClr val="0033CC">
                    <a:alpha val="39000"/>
                  </a:srgbClr>
                </a:gs>
              </a:gsLst>
              <a:path path="shape">
                <a:fillToRect l="50000" t="50000" r="50000" b="50000"/>
              </a:path>
            </a:gradFill>
            <a:ln w="9525">
              <a:solidFill>
                <a:schemeClr val="tx1"/>
              </a:solidFill>
              <a:round/>
              <a:headEnd/>
              <a:tailEnd/>
            </a:ln>
          </p:spPr>
          <p:txBody>
            <a:bodyPr wrap="none" anchor="ctr"/>
            <a:lstStyle/>
            <a:p>
              <a:endParaRPr lang="en-IN"/>
            </a:p>
          </p:txBody>
        </p:sp>
        <p:sp>
          <p:nvSpPr>
            <p:cNvPr id="67597" name="Freeform 8"/>
            <p:cNvSpPr>
              <a:spLocks/>
            </p:cNvSpPr>
            <p:nvPr/>
          </p:nvSpPr>
          <p:spPr bwMode="auto">
            <a:xfrm flipH="1">
              <a:off x="144" y="86"/>
              <a:ext cx="408" cy="372"/>
            </a:xfrm>
            <a:custGeom>
              <a:avLst/>
              <a:gdLst>
                <a:gd name="T0" fmla="*/ 0 w 1717"/>
                <a:gd name="T1" fmla="*/ 0 h 1702"/>
                <a:gd name="T2" fmla="*/ 0 w 1717"/>
                <a:gd name="T3" fmla="*/ 0 h 1702"/>
                <a:gd name="T4" fmla="*/ 0 w 1717"/>
                <a:gd name="T5" fmla="*/ 0 h 1702"/>
                <a:gd name="T6" fmla="*/ 0 w 1717"/>
                <a:gd name="T7" fmla="*/ 0 h 1702"/>
                <a:gd name="T8" fmla="*/ 0 w 1717"/>
                <a:gd name="T9" fmla="*/ 0 h 1702"/>
                <a:gd name="T10" fmla="*/ 0 w 1717"/>
                <a:gd name="T11" fmla="*/ 0 h 1702"/>
                <a:gd name="T12" fmla="*/ 0 w 1717"/>
                <a:gd name="T13" fmla="*/ 0 h 1702"/>
                <a:gd name="T14" fmla="*/ 0 w 1717"/>
                <a:gd name="T15" fmla="*/ 0 h 1702"/>
                <a:gd name="T16" fmla="*/ 0 w 1717"/>
                <a:gd name="T17" fmla="*/ 0 h 1702"/>
                <a:gd name="T18" fmla="*/ 0 w 1717"/>
                <a:gd name="T19" fmla="*/ 0 h 1702"/>
                <a:gd name="T20" fmla="*/ 0 w 1717"/>
                <a:gd name="T21" fmla="*/ 0 h 1702"/>
                <a:gd name="T22" fmla="*/ 0 w 1717"/>
                <a:gd name="T23" fmla="*/ 0 h 1702"/>
                <a:gd name="T24" fmla="*/ 0 w 1717"/>
                <a:gd name="T25" fmla="*/ 0 h 1702"/>
                <a:gd name="T26" fmla="*/ 0 w 1717"/>
                <a:gd name="T27" fmla="*/ 0 h 1702"/>
                <a:gd name="T28" fmla="*/ 0 w 1717"/>
                <a:gd name="T29" fmla="*/ 0 h 1702"/>
                <a:gd name="T30" fmla="*/ 0 w 1717"/>
                <a:gd name="T31" fmla="*/ 0 h 1702"/>
                <a:gd name="T32" fmla="*/ 0 w 1717"/>
                <a:gd name="T33" fmla="*/ 0 h 1702"/>
                <a:gd name="T34" fmla="*/ 0 w 1717"/>
                <a:gd name="T35" fmla="*/ 0 h 1702"/>
                <a:gd name="T36" fmla="*/ 0 w 1717"/>
                <a:gd name="T37" fmla="*/ 0 h 1702"/>
                <a:gd name="T38" fmla="*/ 0 w 1717"/>
                <a:gd name="T39" fmla="*/ 0 h 1702"/>
                <a:gd name="T40" fmla="*/ 0 w 1717"/>
                <a:gd name="T41" fmla="*/ 0 h 1702"/>
                <a:gd name="T42" fmla="*/ 0 w 1717"/>
                <a:gd name="T43" fmla="*/ 0 h 1702"/>
                <a:gd name="T44" fmla="*/ 0 w 1717"/>
                <a:gd name="T45" fmla="*/ 0 h 1702"/>
                <a:gd name="T46" fmla="*/ 0 w 1717"/>
                <a:gd name="T47" fmla="*/ 0 h 1702"/>
                <a:gd name="T48" fmla="*/ 0 w 1717"/>
                <a:gd name="T49" fmla="*/ 0 h 1702"/>
                <a:gd name="T50" fmla="*/ 0 w 1717"/>
                <a:gd name="T51" fmla="*/ 0 h 1702"/>
                <a:gd name="T52" fmla="*/ 0 w 1717"/>
                <a:gd name="T53" fmla="*/ 0 h 1702"/>
                <a:gd name="T54" fmla="*/ 0 w 1717"/>
                <a:gd name="T55" fmla="*/ 0 h 170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17"/>
                <a:gd name="T85" fmla="*/ 0 h 1702"/>
                <a:gd name="T86" fmla="*/ 1717 w 1717"/>
                <a:gd name="T87" fmla="*/ 1702 h 170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17" h="1702">
                  <a:moveTo>
                    <a:pt x="4" y="791"/>
                  </a:moveTo>
                  <a:lnTo>
                    <a:pt x="0" y="0"/>
                  </a:lnTo>
                  <a:lnTo>
                    <a:pt x="165" y="3"/>
                  </a:lnTo>
                  <a:lnTo>
                    <a:pt x="319" y="26"/>
                  </a:lnTo>
                  <a:lnTo>
                    <a:pt x="457" y="56"/>
                  </a:lnTo>
                  <a:lnTo>
                    <a:pt x="604" y="105"/>
                  </a:lnTo>
                  <a:lnTo>
                    <a:pt x="817" y="195"/>
                  </a:lnTo>
                  <a:lnTo>
                    <a:pt x="986" y="300"/>
                  </a:lnTo>
                  <a:lnTo>
                    <a:pt x="1144" y="427"/>
                  </a:lnTo>
                  <a:lnTo>
                    <a:pt x="1301" y="588"/>
                  </a:lnTo>
                  <a:lnTo>
                    <a:pt x="1432" y="761"/>
                  </a:lnTo>
                  <a:lnTo>
                    <a:pt x="1530" y="915"/>
                  </a:lnTo>
                  <a:lnTo>
                    <a:pt x="1609" y="1106"/>
                  </a:lnTo>
                  <a:lnTo>
                    <a:pt x="1665" y="1282"/>
                  </a:lnTo>
                  <a:lnTo>
                    <a:pt x="1702" y="1477"/>
                  </a:lnTo>
                  <a:lnTo>
                    <a:pt x="1714" y="1593"/>
                  </a:lnTo>
                  <a:lnTo>
                    <a:pt x="1717" y="1702"/>
                  </a:lnTo>
                  <a:lnTo>
                    <a:pt x="919" y="1702"/>
                  </a:lnTo>
                  <a:lnTo>
                    <a:pt x="919" y="1593"/>
                  </a:lnTo>
                  <a:lnTo>
                    <a:pt x="885" y="1447"/>
                  </a:lnTo>
                  <a:lnTo>
                    <a:pt x="829" y="1290"/>
                  </a:lnTo>
                  <a:lnTo>
                    <a:pt x="757" y="1177"/>
                  </a:lnTo>
                  <a:lnTo>
                    <a:pt x="649" y="1050"/>
                  </a:lnTo>
                  <a:lnTo>
                    <a:pt x="547" y="967"/>
                  </a:lnTo>
                  <a:lnTo>
                    <a:pt x="416" y="888"/>
                  </a:lnTo>
                  <a:lnTo>
                    <a:pt x="225" y="806"/>
                  </a:lnTo>
                  <a:lnTo>
                    <a:pt x="94" y="787"/>
                  </a:lnTo>
                  <a:lnTo>
                    <a:pt x="4" y="791"/>
                  </a:lnTo>
                  <a:close/>
                </a:path>
              </a:pathLst>
            </a:custGeom>
            <a:gradFill rotWithShape="1">
              <a:gsLst>
                <a:gs pos="0">
                  <a:srgbClr val="99FF99"/>
                </a:gs>
                <a:gs pos="100000">
                  <a:srgbClr val="33CC33"/>
                </a:gs>
              </a:gsLst>
              <a:path path="rect">
                <a:fillToRect l="50000" t="50000" r="50000" b="50000"/>
              </a:path>
            </a:gradFill>
            <a:ln w="9525">
              <a:solidFill>
                <a:srgbClr val="000000"/>
              </a:solidFill>
              <a:round/>
              <a:headEnd/>
              <a:tailEnd/>
            </a:ln>
          </p:spPr>
          <p:txBody>
            <a:bodyPr/>
            <a:lstStyle/>
            <a:p>
              <a:endParaRPr lang="en-US"/>
            </a:p>
          </p:txBody>
        </p:sp>
        <p:sp>
          <p:nvSpPr>
            <p:cNvPr id="67598" name="Freeform 9"/>
            <p:cNvSpPr>
              <a:spLocks/>
            </p:cNvSpPr>
            <p:nvPr/>
          </p:nvSpPr>
          <p:spPr bwMode="auto">
            <a:xfrm>
              <a:off x="552" y="85"/>
              <a:ext cx="408" cy="366"/>
            </a:xfrm>
            <a:custGeom>
              <a:avLst/>
              <a:gdLst>
                <a:gd name="T0" fmla="*/ 0 w 1717"/>
                <a:gd name="T1" fmla="*/ 0 h 1702"/>
                <a:gd name="T2" fmla="*/ 0 w 1717"/>
                <a:gd name="T3" fmla="*/ 0 h 1702"/>
                <a:gd name="T4" fmla="*/ 0 w 1717"/>
                <a:gd name="T5" fmla="*/ 0 h 1702"/>
                <a:gd name="T6" fmla="*/ 0 w 1717"/>
                <a:gd name="T7" fmla="*/ 0 h 1702"/>
                <a:gd name="T8" fmla="*/ 0 w 1717"/>
                <a:gd name="T9" fmla="*/ 0 h 1702"/>
                <a:gd name="T10" fmla="*/ 0 w 1717"/>
                <a:gd name="T11" fmla="*/ 0 h 1702"/>
                <a:gd name="T12" fmla="*/ 0 w 1717"/>
                <a:gd name="T13" fmla="*/ 0 h 1702"/>
                <a:gd name="T14" fmla="*/ 0 w 1717"/>
                <a:gd name="T15" fmla="*/ 0 h 1702"/>
                <a:gd name="T16" fmla="*/ 0 w 1717"/>
                <a:gd name="T17" fmla="*/ 0 h 1702"/>
                <a:gd name="T18" fmla="*/ 0 w 1717"/>
                <a:gd name="T19" fmla="*/ 0 h 1702"/>
                <a:gd name="T20" fmla="*/ 0 w 1717"/>
                <a:gd name="T21" fmla="*/ 0 h 1702"/>
                <a:gd name="T22" fmla="*/ 0 w 1717"/>
                <a:gd name="T23" fmla="*/ 0 h 1702"/>
                <a:gd name="T24" fmla="*/ 0 w 1717"/>
                <a:gd name="T25" fmla="*/ 0 h 1702"/>
                <a:gd name="T26" fmla="*/ 0 w 1717"/>
                <a:gd name="T27" fmla="*/ 0 h 1702"/>
                <a:gd name="T28" fmla="*/ 0 w 1717"/>
                <a:gd name="T29" fmla="*/ 0 h 1702"/>
                <a:gd name="T30" fmla="*/ 0 w 1717"/>
                <a:gd name="T31" fmla="*/ 0 h 1702"/>
                <a:gd name="T32" fmla="*/ 0 w 1717"/>
                <a:gd name="T33" fmla="*/ 0 h 1702"/>
                <a:gd name="T34" fmla="*/ 0 w 1717"/>
                <a:gd name="T35" fmla="*/ 0 h 1702"/>
                <a:gd name="T36" fmla="*/ 0 w 1717"/>
                <a:gd name="T37" fmla="*/ 0 h 1702"/>
                <a:gd name="T38" fmla="*/ 0 w 1717"/>
                <a:gd name="T39" fmla="*/ 0 h 1702"/>
                <a:gd name="T40" fmla="*/ 0 w 1717"/>
                <a:gd name="T41" fmla="*/ 0 h 1702"/>
                <a:gd name="T42" fmla="*/ 0 w 1717"/>
                <a:gd name="T43" fmla="*/ 0 h 1702"/>
                <a:gd name="T44" fmla="*/ 0 w 1717"/>
                <a:gd name="T45" fmla="*/ 0 h 1702"/>
                <a:gd name="T46" fmla="*/ 0 w 1717"/>
                <a:gd name="T47" fmla="*/ 0 h 1702"/>
                <a:gd name="T48" fmla="*/ 0 w 1717"/>
                <a:gd name="T49" fmla="*/ 0 h 1702"/>
                <a:gd name="T50" fmla="*/ 0 w 1717"/>
                <a:gd name="T51" fmla="*/ 0 h 1702"/>
                <a:gd name="T52" fmla="*/ 0 w 1717"/>
                <a:gd name="T53" fmla="*/ 0 h 1702"/>
                <a:gd name="T54" fmla="*/ 0 w 1717"/>
                <a:gd name="T55" fmla="*/ 0 h 170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17"/>
                <a:gd name="T85" fmla="*/ 0 h 1702"/>
                <a:gd name="T86" fmla="*/ 1717 w 1717"/>
                <a:gd name="T87" fmla="*/ 1702 h 170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17" h="1702">
                  <a:moveTo>
                    <a:pt x="4" y="791"/>
                  </a:moveTo>
                  <a:lnTo>
                    <a:pt x="0" y="0"/>
                  </a:lnTo>
                  <a:lnTo>
                    <a:pt x="165" y="3"/>
                  </a:lnTo>
                  <a:lnTo>
                    <a:pt x="319" y="26"/>
                  </a:lnTo>
                  <a:lnTo>
                    <a:pt x="457" y="56"/>
                  </a:lnTo>
                  <a:lnTo>
                    <a:pt x="604" y="105"/>
                  </a:lnTo>
                  <a:lnTo>
                    <a:pt x="817" y="195"/>
                  </a:lnTo>
                  <a:lnTo>
                    <a:pt x="986" y="300"/>
                  </a:lnTo>
                  <a:lnTo>
                    <a:pt x="1144" y="427"/>
                  </a:lnTo>
                  <a:lnTo>
                    <a:pt x="1301" y="588"/>
                  </a:lnTo>
                  <a:lnTo>
                    <a:pt x="1432" y="761"/>
                  </a:lnTo>
                  <a:lnTo>
                    <a:pt x="1530" y="915"/>
                  </a:lnTo>
                  <a:lnTo>
                    <a:pt x="1609" y="1106"/>
                  </a:lnTo>
                  <a:lnTo>
                    <a:pt x="1665" y="1282"/>
                  </a:lnTo>
                  <a:lnTo>
                    <a:pt x="1702" y="1477"/>
                  </a:lnTo>
                  <a:lnTo>
                    <a:pt x="1714" y="1593"/>
                  </a:lnTo>
                  <a:lnTo>
                    <a:pt x="1717" y="1702"/>
                  </a:lnTo>
                  <a:lnTo>
                    <a:pt x="919" y="1702"/>
                  </a:lnTo>
                  <a:lnTo>
                    <a:pt x="919" y="1593"/>
                  </a:lnTo>
                  <a:lnTo>
                    <a:pt x="885" y="1447"/>
                  </a:lnTo>
                  <a:lnTo>
                    <a:pt x="829" y="1290"/>
                  </a:lnTo>
                  <a:lnTo>
                    <a:pt x="757" y="1177"/>
                  </a:lnTo>
                  <a:lnTo>
                    <a:pt x="649" y="1050"/>
                  </a:lnTo>
                  <a:lnTo>
                    <a:pt x="547" y="967"/>
                  </a:lnTo>
                  <a:lnTo>
                    <a:pt x="416" y="888"/>
                  </a:lnTo>
                  <a:lnTo>
                    <a:pt x="225" y="806"/>
                  </a:lnTo>
                  <a:lnTo>
                    <a:pt x="94" y="787"/>
                  </a:lnTo>
                  <a:lnTo>
                    <a:pt x="4" y="791"/>
                  </a:lnTo>
                  <a:close/>
                </a:path>
              </a:pathLst>
            </a:custGeom>
            <a:gradFill rotWithShape="1">
              <a:gsLst>
                <a:gs pos="0">
                  <a:srgbClr val="FF71B8"/>
                </a:gs>
                <a:gs pos="100000">
                  <a:srgbClr val="FF0000"/>
                </a:gs>
              </a:gsLst>
              <a:path path="rect">
                <a:fillToRect l="50000" t="50000" r="50000" b="50000"/>
              </a:path>
            </a:gradFill>
            <a:ln w="9525">
              <a:solidFill>
                <a:srgbClr val="000000"/>
              </a:solidFill>
              <a:round/>
              <a:headEnd/>
              <a:tailEnd/>
            </a:ln>
          </p:spPr>
          <p:txBody>
            <a:bodyPr/>
            <a:lstStyle/>
            <a:p>
              <a:endParaRPr lang="en-US"/>
            </a:p>
          </p:txBody>
        </p:sp>
        <p:sp>
          <p:nvSpPr>
            <p:cNvPr id="67599" name="WordArt 10"/>
            <p:cNvSpPr>
              <a:spLocks noChangeArrowheads="1" noChangeShapeType="1" noTextEdit="1"/>
            </p:cNvSpPr>
            <p:nvPr/>
          </p:nvSpPr>
          <p:spPr bwMode="auto">
            <a:xfrm rot="2429723">
              <a:off x="691" y="224"/>
              <a:ext cx="167" cy="7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Verdana"/>
                </a:rPr>
                <a:t>Ask</a:t>
              </a:r>
            </a:p>
          </p:txBody>
        </p:sp>
        <p:sp>
          <p:nvSpPr>
            <p:cNvPr id="67600" name="WordArt 11"/>
            <p:cNvSpPr>
              <a:spLocks noChangeArrowheads="1" noChangeShapeType="1" noTextEdit="1"/>
            </p:cNvSpPr>
            <p:nvPr/>
          </p:nvSpPr>
          <p:spPr bwMode="auto">
            <a:xfrm rot="8117826">
              <a:off x="587" y="609"/>
              <a:ext cx="342" cy="8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Verdana"/>
                </a:rPr>
                <a:t>Evaluate</a:t>
              </a:r>
            </a:p>
          </p:txBody>
        </p:sp>
        <p:sp>
          <p:nvSpPr>
            <p:cNvPr id="67601" name="WordArt 12"/>
            <p:cNvSpPr>
              <a:spLocks noChangeArrowheads="1" noChangeShapeType="1" noTextEdit="1"/>
            </p:cNvSpPr>
            <p:nvPr/>
          </p:nvSpPr>
          <p:spPr bwMode="auto">
            <a:xfrm rot="-7906890">
              <a:off x="214" y="622"/>
              <a:ext cx="136" cy="5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Verdana"/>
                </a:rPr>
                <a:t>Plan</a:t>
              </a:r>
            </a:p>
          </p:txBody>
        </p:sp>
        <p:sp>
          <p:nvSpPr>
            <p:cNvPr id="67602" name="WordArt 13"/>
            <p:cNvSpPr>
              <a:spLocks noChangeArrowheads="1" noChangeShapeType="1" noTextEdit="1"/>
            </p:cNvSpPr>
            <p:nvPr/>
          </p:nvSpPr>
          <p:spPr bwMode="auto">
            <a:xfrm rot="-2858097">
              <a:off x="154" y="231"/>
              <a:ext cx="394" cy="101"/>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Verdana"/>
                </a:rPr>
                <a:t>Propagate</a:t>
              </a:r>
            </a:p>
          </p:txBody>
        </p:sp>
        <p:sp>
          <p:nvSpPr>
            <p:cNvPr id="67603" name="WordArt 14"/>
            <p:cNvSpPr>
              <a:spLocks noChangeArrowheads="1" noChangeShapeType="1" noTextEdit="1"/>
            </p:cNvSpPr>
            <p:nvPr/>
          </p:nvSpPr>
          <p:spPr bwMode="auto">
            <a:xfrm>
              <a:off x="360" y="405"/>
              <a:ext cx="387" cy="93"/>
            </a:xfrm>
            <a:prstGeom prst="rect">
              <a:avLst/>
            </a:prstGeom>
          </p:spPr>
          <p:txBody>
            <a:bodyPr wrap="none" fromWordArt="1">
              <a:prstTxWarp prst="textPlain">
                <a:avLst>
                  <a:gd name="adj" fmla="val 50000"/>
                </a:avLst>
              </a:prstTxWarp>
            </a:bodyPr>
            <a:lstStyle/>
            <a:p>
              <a:pPr algn="ctr"/>
              <a:r>
                <a:rPr lang="en-US" sz="3600" kern="10">
                  <a:ln w="9525">
                    <a:solidFill>
                      <a:schemeClr val="tx2"/>
                    </a:solidFill>
                    <a:round/>
                    <a:headEnd/>
                    <a:tailEnd/>
                  </a:ln>
                  <a:latin typeface="Verdana"/>
                </a:rPr>
                <a:t>Understand</a:t>
              </a:r>
            </a:p>
          </p:txBody>
        </p:sp>
        <p:sp>
          <p:nvSpPr>
            <p:cNvPr id="67604" name="WordArt 15"/>
            <p:cNvSpPr>
              <a:spLocks noChangeArrowheads="1" noChangeShapeType="1" noTextEdit="1"/>
            </p:cNvSpPr>
            <p:nvPr/>
          </p:nvSpPr>
          <p:spPr bwMode="auto">
            <a:xfrm rot="-7779624">
              <a:off x="292" y="585"/>
              <a:ext cx="108" cy="43"/>
            </a:xfrm>
            <a:prstGeom prst="rect">
              <a:avLst/>
            </a:prstGeom>
          </p:spPr>
          <p:txBody>
            <a:bodyPr wrap="none" fromWordArt="1">
              <a:prstTxWarp prst="textPlain">
                <a:avLst>
                  <a:gd name="adj" fmla="val 50000"/>
                </a:avLst>
              </a:prstTxWarp>
            </a:bodyPr>
            <a:lstStyle/>
            <a:p>
              <a:pPr algn="ctr"/>
              <a:r>
                <a:rPr lang="en-US" sz="1600" kern="10">
                  <a:ln w="9525">
                    <a:solidFill>
                      <a:srgbClr val="000000"/>
                    </a:solidFill>
                    <a:round/>
                    <a:headEnd/>
                    <a:tailEnd/>
                  </a:ln>
                  <a:solidFill>
                    <a:srgbClr val="000000"/>
                  </a:solidFill>
                  <a:latin typeface="Verdana"/>
                </a:rPr>
                <a:t>I+G</a:t>
              </a:r>
            </a:p>
          </p:txBody>
        </p:sp>
        <p:sp>
          <p:nvSpPr>
            <p:cNvPr id="67605" name="Freeform 16"/>
            <p:cNvSpPr>
              <a:spLocks/>
            </p:cNvSpPr>
            <p:nvPr/>
          </p:nvSpPr>
          <p:spPr bwMode="auto">
            <a:xfrm>
              <a:off x="717" y="117"/>
              <a:ext cx="175" cy="134"/>
            </a:xfrm>
            <a:custGeom>
              <a:avLst/>
              <a:gdLst>
                <a:gd name="T0" fmla="*/ 0 w 522"/>
                <a:gd name="T1" fmla="*/ 0 h 441"/>
                <a:gd name="T2" fmla="*/ 0 w 522"/>
                <a:gd name="T3" fmla="*/ 0 h 441"/>
                <a:gd name="T4" fmla="*/ 0 w 522"/>
                <a:gd name="T5" fmla="*/ 0 h 441"/>
                <a:gd name="T6" fmla="*/ 0 w 522"/>
                <a:gd name="T7" fmla="*/ 0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9050">
              <a:solidFill>
                <a:schemeClr val="tx1"/>
              </a:solidFill>
              <a:round/>
              <a:headEnd/>
              <a:tailEnd type="triangle" w="lg" len="lg"/>
            </a:ln>
          </p:spPr>
          <p:txBody>
            <a:bodyPr/>
            <a:lstStyle/>
            <a:p>
              <a:endParaRPr lang="en-US"/>
            </a:p>
          </p:txBody>
        </p:sp>
        <p:sp>
          <p:nvSpPr>
            <p:cNvPr id="67606" name="Freeform 17"/>
            <p:cNvSpPr>
              <a:spLocks/>
            </p:cNvSpPr>
            <p:nvPr/>
          </p:nvSpPr>
          <p:spPr bwMode="auto">
            <a:xfrm rot="-5400000">
              <a:off x="188" y="140"/>
              <a:ext cx="147" cy="146"/>
            </a:xfrm>
            <a:custGeom>
              <a:avLst/>
              <a:gdLst>
                <a:gd name="T0" fmla="*/ 0 w 522"/>
                <a:gd name="T1" fmla="*/ 0 h 441"/>
                <a:gd name="T2" fmla="*/ 0 w 522"/>
                <a:gd name="T3" fmla="*/ 0 h 441"/>
                <a:gd name="T4" fmla="*/ 0 w 522"/>
                <a:gd name="T5" fmla="*/ 0 h 441"/>
                <a:gd name="T6" fmla="*/ 0 w 522"/>
                <a:gd name="T7" fmla="*/ 0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9050">
              <a:solidFill>
                <a:schemeClr val="tx1"/>
              </a:solidFill>
              <a:round/>
              <a:headEnd/>
              <a:tailEnd type="triangle" w="lg" len="lg"/>
            </a:ln>
          </p:spPr>
          <p:txBody>
            <a:bodyPr/>
            <a:lstStyle/>
            <a:p>
              <a:endParaRPr lang="en-US"/>
            </a:p>
          </p:txBody>
        </p:sp>
        <p:sp>
          <p:nvSpPr>
            <p:cNvPr id="67607" name="Freeform 18"/>
            <p:cNvSpPr>
              <a:spLocks/>
            </p:cNvSpPr>
            <p:nvPr/>
          </p:nvSpPr>
          <p:spPr bwMode="auto">
            <a:xfrm rot="10800000">
              <a:off x="144" y="528"/>
              <a:ext cx="100" cy="166"/>
            </a:xfrm>
            <a:custGeom>
              <a:avLst/>
              <a:gdLst>
                <a:gd name="T0" fmla="*/ 0 w 522"/>
                <a:gd name="T1" fmla="*/ 0 h 441"/>
                <a:gd name="T2" fmla="*/ 0 w 522"/>
                <a:gd name="T3" fmla="*/ 0 h 441"/>
                <a:gd name="T4" fmla="*/ 0 w 522"/>
                <a:gd name="T5" fmla="*/ 0 h 441"/>
                <a:gd name="T6" fmla="*/ 0 w 522"/>
                <a:gd name="T7" fmla="*/ 0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9050">
              <a:solidFill>
                <a:schemeClr val="tx1"/>
              </a:solidFill>
              <a:round/>
              <a:headEnd/>
              <a:tailEnd type="triangle" w="lg" len="lg"/>
            </a:ln>
          </p:spPr>
          <p:txBody>
            <a:bodyPr/>
            <a:lstStyle/>
            <a:p>
              <a:endParaRPr lang="en-US"/>
            </a:p>
          </p:txBody>
        </p:sp>
        <p:sp>
          <p:nvSpPr>
            <p:cNvPr id="67608" name="Freeform 19"/>
            <p:cNvSpPr>
              <a:spLocks/>
            </p:cNvSpPr>
            <p:nvPr/>
          </p:nvSpPr>
          <p:spPr bwMode="auto">
            <a:xfrm rot="5087251">
              <a:off x="791" y="578"/>
              <a:ext cx="155" cy="146"/>
            </a:xfrm>
            <a:custGeom>
              <a:avLst/>
              <a:gdLst>
                <a:gd name="T0" fmla="*/ 0 w 522"/>
                <a:gd name="T1" fmla="*/ 0 h 441"/>
                <a:gd name="T2" fmla="*/ 0 w 522"/>
                <a:gd name="T3" fmla="*/ 0 h 441"/>
                <a:gd name="T4" fmla="*/ 0 w 522"/>
                <a:gd name="T5" fmla="*/ 0 h 441"/>
                <a:gd name="T6" fmla="*/ 0 w 522"/>
                <a:gd name="T7" fmla="*/ 0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9050">
              <a:solidFill>
                <a:schemeClr val="tx1"/>
              </a:solidFill>
              <a:round/>
              <a:headEnd/>
              <a:tailEnd type="triangle" w="lg" len="lg"/>
            </a:ln>
          </p:spPr>
          <p:txBody>
            <a:bodyPr/>
            <a:lstStyle/>
            <a:p>
              <a:endParaRPr lang="en-US"/>
            </a:p>
          </p:txBody>
        </p:sp>
        <p:grpSp>
          <p:nvGrpSpPr>
            <p:cNvPr id="67609" name="Group 20"/>
            <p:cNvGrpSpPr>
              <a:grpSpLocks/>
            </p:cNvGrpSpPr>
            <p:nvPr/>
          </p:nvGrpSpPr>
          <p:grpSpPr bwMode="auto">
            <a:xfrm>
              <a:off x="351" y="659"/>
              <a:ext cx="191" cy="129"/>
              <a:chOff x="3984" y="3120"/>
              <a:chExt cx="768" cy="435"/>
            </a:xfrm>
          </p:grpSpPr>
          <p:sp>
            <p:nvSpPr>
              <p:cNvPr id="67610" name="AutoShape 21"/>
              <p:cNvSpPr>
                <a:spLocks noChangeArrowheads="1"/>
              </p:cNvSpPr>
              <p:nvPr/>
            </p:nvSpPr>
            <p:spPr bwMode="auto">
              <a:xfrm>
                <a:off x="3984" y="3120"/>
                <a:ext cx="768" cy="435"/>
              </a:xfrm>
              <a:prstGeom prst="flowChartDecision">
                <a:avLst/>
              </a:prstGeom>
              <a:noFill/>
              <a:ln w="28575" algn="ctr">
                <a:solidFill>
                  <a:srgbClr val="FF3300"/>
                </a:solidFill>
                <a:miter lim="800000"/>
                <a:headEnd/>
                <a:tailEnd/>
              </a:ln>
            </p:spPr>
            <p:txBody>
              <a:bodyPr anchor="ctr">
                <a:spAutoFit/>
              </a:bodyPr>
              <a:lstStyle/>
              <a:p>
                <a:endParaRPr lang="en-IN"/>
              </a:p>
            </p:txBody>
          </p:sp>
          <p:sp>
            <p:nvSpPr>
              <p:cNvPr id="67611" name="WordArt 22"/>
              <p:cNvSpPr>
                <a:spLocks noChangeArrowheads="1" noChangeShapeType="1" noTextEdit="1"/>
              </p:cNvSpPr>
              <p:nvPr/>
            </p:nvSpPr>
            <p:spPr bwMode="auto">
              <a:xfrm>
                <a:off x="4080" y="3264"/>
                <a:ext cx="528" cy="144"/>
              </a:xfrm>
              <a:prstGeom prst="rect">
                <a:avLst/>
              </a:prstGeom>
            </p:spPr>
            <p:txBody>
              <a:bodyPr wrap="none" fromWordArt="1">
                <a:prstTxWarp prst="textDeflate">
                  <a:avLst>
                    <a:gd name="adj" fmla="val 0"/>
                  </a:avLst>
                </a:prstTxWarp>
              </a:bodyPr>
              <a:lstStyle/>
              <a:p>
                <a:pPr algn="ctr"/>
                <a:r>
                  <a:rPr lang="en-US" sz="3600" b="1" kern="10">
                    <a:ln w="9525">
                      <a:solidFill>
                        <a:srgbClr val="FF0000"/>
                      </a:solidFill>
                      <a:round/>
                      <a:headEnd/>
                      <a:tailEnd/>
                    </a:ln>
                    <a:solidFill>
                      <a:srgbClr val="FF0000"/>
                    </a:solidFill>
                    <a:latin typeface="Tahoma"/>
                    <a:cs typeface="Tahoma"/>
                  </a:rPr>
                  <a:t>Check</a:t>
                </a:r>
              </a:p>
            </p:txBody>
          </p:sp>
        </p:grpSp>
      </p:grpSp>
      <p:sp>
        <p:nvSpPr>
          <p:cNvPr id="67588" name="AutoShape 23"/>
          <p:cNvSpPr>
            <a:spLocks noChangeArrowheads="1"/>
          </p:cNvSpPr>
          <p:nvPr/>
        </p:nvSpPr>
        <p:spPr bwMode="auto">
          <a:xfrm>
            <a:off x="5562600" y="5410200"/>
            <a:ext cx="3429000" cy="1447800"/>
          </a:xfrm>
          <a:prstGeom prst="wedgeRectCallout">
            <a:avLst>
              <a:gd name="adj1" fmla="val -58194"/>
              <a:gd name="adj2" fmla="val -97148"/>
            </a:avLst>
          </a:prstGeom>
          <a:solidFill>
            <a:schemeClr val="accent1"/>
          </a:solidFill>
          <a:ln w="9525" algn="ctr">
            <a:solidFill>
              <a:schemeClr val="tx1"/>
            </a:solidFill>
            <a:miter lim="800000"/>
            <a:headEnd/>
            <a:tailEnd/>
          </a:ln>
        </p:spPr>
        <p:txBody>
          <a:bodyPr/>
          <a:lstStyle/>
          <a:p>
            <a:r>
              <a:rPr lang="en-US" sz="2000" dirty="0">
                <a:cs typeface="Arial" pitchFamily="34" charset="0"/>
              </a:rPr>
              <a:t>How many times did we fall into </a:t>
            </a:r>
            <a:r>
              <a:rPr lang="en-US" sz="2000" dirty="0" err="1">
                <a:cs typeface="Arial" pitchFamily="34" charset="0"/>
              </a:rPr>
              <a:t>Shaitaan’s</a:t>
            </a:r>
            <a:r>
              <a:rPr lang="en-US" sz="2000" dirty="0">
                <a:cs typeface="Arial" pitchFamily="34" charset="0"/>
              </a:rPr>
              <a:t> trap? Why? b</a:t>
            </a:r>
            <a:r>
              <a:rPr lang="en-US" sz="2000" dirty="0" smtClean="0">
                <a:cs typeface="Arial" pitchFamily="34" charset="0"/>
              </a:rPr>
              <a:t>ad </a:t>
            </a:r>
            <a:r>
              <a:rPr lang="en-US" sz="2000" dirty="0">
                <a:cs typeface="Arial" pitchFamily="34" charset="0"/>
              </a:rPr>
              <a:t>friends? gadgets? Lack of knowledge?</a:t>
            </a:r>
            <a:endParaRPr lang="en-US" sz="2000" b="1" dirty="0">
              <a:cs typeface="Arial" pitchFamily="34" charset="0"/>
            </a:endParaRPr>
          </a:p>
        </p:txBody>
      </p:sp>
      <p:sp>
        <p:nvSpPr>
          <p:cNvPr id="67589" name="AutoShape 24"/>
          <p:cNvSpPr>
            <a:spLocks noChangeArrowheads="1"/>
          </p:cNvSpPr>
          <p:nvPr/>
        </p:nvSpPr>
        <p:spPr bwMode="auto">
          <a:xfrm>
            <a:off x="533400" y="5029200"/>
            <a:ext cx="3200400" cy="1600200"/>
          </a:xfrm>
          <a:prstGeom prst="wedgeRectCallout">
            <a:avLst>
              <a:gd name="adj1" fmla="val 44694"/>
              <a:gd name="adj2" fmla="val -71926"/>
            </a:avLst>
          </a:prstGeom>
          <a:solidFill>
            <a:schemeClr val="accent1"/>
          </a:solidFill>
          <a:ln w="9525" algn="ctr">
            <a:solidFill>
              <a:schemeClr val="tx1"/>
            </a:solidFill>
            <a:miter lim="800000"/>
            <a:headEnd/>
            <a:tailEnd/>
          </a:ln>
        </p:spPr>
        <p:txBody>
          <a:bodyPr/>
          <a:lstStyle/>
          <a:p>
            <a:r>
              <a:rPr lang="en-US" sz="2000">
                <a:cs typeface="Arial" pitchFamily="34" charset="0"/>
              </a:rPr>
              <a:t>Plan to avoid. Make group plan too, at family and society level to avoid the attacks of Shaitaan. And work on them!</a:t>
            </a:r>
            <a:endParaRPr lang="en-US" sz="2000" b="1">
              <a:cs typeface="Arial" pitchFamily="34" charset="0"/>
            </a:endParaRPr>
          </a:p>
        </p:txBody>
      </p:sp>
      <p:sp>
        <p:nvSpPr>
          <p:cNvPr id="67590" name="AutoShape 25"/>
          <p:cNvSpPr>
            <a:spLocks noChangeArrowheads="1"/>
          </p:cNvSpPr>
          <p:nvPr/>
        </p:nvSpPr>
        <p:spPr bwMode="auto">
          <a:xfrm>
            <a:off x="6172200" y="2057400"/>
            <a:ext cx="2667000" cy="1447800"/>
          </a:xfrm>
          <a:prstGeom prst="wedgeRectCallout">
            <a:avLst>
              <a:gd name="adj1" fmla="val -78690"/>
              <a:gd name="adj2" fmla="val 57676"/>
            </a:avLst>
          </a:prstGeom>
          <a:solidFill>
            <a:schemeClr val="accent1"/>
          </a:solidFill>
          <a:ln w="9525" algn="ctr">
            <a:solidFill>
              <a:schemeClr val="tx1"/>
            </a:solidFill>
            <a:miter lim="800000"/>
            <a:headEnd/>
            <a:tailEnd/>
          </a:ln>
        </p:spPr>
        <p:txBody>
          <a:bodyPr/>
          <a:lstStyle/>
          <a:p>
            <a:r>
              <a:rPr lang="en-US" sz="2000">
                <a:cs typeface="Arial" pitchFamily="34" charset="0"/>
              </a:rPr>
              <a:t>We should recite Surah An-Naas or say “A’oozu billah…” very often. </a:t>
            </a:r>
            <a:endParaRPr lang="en-US" sz="2000" b="1">
              <a:cs typeface="Arial" pitchFamily="34" charset="0"/>
            </a:endParaRPr>
          </a:p>
        </p:txBody>
      </p:sp>
      <p:sp>
        <p:nvSpPr>
          <p:cNvPr id="67591" name="AutoShape 26"/>
          <p:cNvSpPr>
            <a:spLocks noChangeArrowheads="1"/>
          </p:cNvSpPr>
          <p:nvPr/>
        </p:nvSpPr>
        <p:spPr bwMode="auto">
          <a:xfrm>
            <a:off x="304800" y="1752600"/>
            <a:ext cx="3352800" cy="1371600"/>
          </a:xfrm>
          <a:prstGeom prst="wedgeRectCallout">
            <a:avLst>
              <a:gd name="adj1" fmla="val 46449"/>
              <a:gd name="adj2" fmla="val 83912"/>
            </a:avLst>
          </a:prstGeom>
          <a:solidFill>
            <a:schemeClr val="accent1"/>
          </a:solidFill>
          <a:ln w="9525" algn="ctr">
            <a:solidFill>
              <a:schemeClr val="tx1"/>
            </a:solidFill>
            <a:miter lim="800000"/>
            <a:headEnd/>
            <a:tailEnd/>
          </a:ln>
        </p:spPr>
        <p:txBody>
          <a:bodyPr/>
          <a:lstStyle/>
          <a:p>
            <a:r>
              <a:rPr lang="en-US" sz="2000">
                <a:cs typeface="Arial" pitchFamily="34" charset="0"/>
              </a:rPr>
              <a:t>Let people know the dangers, the fatal strokes and entry points of Shaitaan. </a:t>
            </a:r>
            <a:endParaRPr lang="en-US" sz="2000" b="1">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a:xfrm>
            <a:off x="381000" y="152400"/>
            <a:ext cx="8229600" cy="533400"/>
          </a:xfrm>
        </p:spPr>
        <p:txBody>
          <a:bodyPr/>
          <a:lstStyle/>
          <a:p>
            <a:pPr rtl="0"/>
            <a:r>
              <a:rPr lang="en-US" sz="2800" b="1" smtClean="0"/>
              <a:t>Notice a fine point of difference between…</a:t>
            </a:r>
          </a:p>
        </p:txBody>
      </p:sp>
      <p:sp>
        <p:nvSpPr>
          <p:cNvPr id="68611" name="Rectangle 3"/>
          <p:cNvSpPr>
            <a:spLocks noGrp="1" noChangeArrowheads="1"/>
          </p:cNvSpPr>
          <p:nvPr>
            <p:ph type="body" idx="4294967295"/>
          </p:nvPr>
        </p:nvSpPr>
        <p:spPr>
          <a:xfrm>
            <a:off x="228600" y="1828800"/>
            <a:ext cx="3962400" cy="5029200"/>
          </a:xfrm>
          <a:solidFill>
            <a:srgbClr val="008000"/>
          </a:solidFill>
          <a:ln>
            <a:solidFill>
              <a:schemeClr val="tx1"/>
            </a:solidFill>
          </a:ln>
        </p:spPr>
        <p:txBody>
          <a:bodyPr/>
          <a:lstStyle/>
          <a:p>
            <a:pPr marL="633413" indent="-633413" algn="ctr">
              <a:lnSpc>
                <a:spcPct val="120000"/>
              </a:lnSpc>
              <a:buFont typeface="Wingdings" pitchFamily="2" charset="2"/>
              <a:buNone/>
            </a:pPr>
            <a:r>
              <a:rPr lang="ar-SA" sz="3600" dirty="0" smtClean="0">
                <a:cs typeface="Majidi" pitchFamily="2" charset="-78"/>
              </a:rPr>
              <a:t>أَعُوذُ </a:t>
            </a:r>
          </a:p>
          <a:p>
            <a:pPr marL="633413" indent="-633413">
              <a:lnSpc>
                <a:spcPct val="90000"/>
              </a:lnSpc>
              <a:buClr>
                <a:srgbClr val="FFFF66"/>
              </a:buClr>
              <a:buFont typeface="Wingdings" pitchFamily="2" charset="2"/>
              <a:buAutoNum type="arabicPeriod"/>
            </a:pPr>
            <a:r>
              <a:rPr lang="ar-SA" sz="3600" dirty="0" smtClean="0">
                <a:cs typeface="Majidi" pitchFamily="2" charset="-78"/>
              </a:rPr>
              <a:t>بِرَبِّ النَّاسِ</a:t>
            </a:r>
          </a:p>
          <a:p>
            <a:pPr marL="633413" indent="-633413">
              <a:lnSpc>
                <a:spcPct val="90000"/>
              </a:lnSpc>
              <a:buClr>
                <a:srgbClr val="FFFF66"/>
              </a:buClr>
              <a:buFont typeface="Wingdings" pitchFamily="2" charset="2"/>
              <a:buAutoNum type="arabicPeriod"/>
            </a:pPr>
            <a:r>
              <a:rPr lang="ar-SA" sz="3600" dirty="0" smtClean="0">
                <a:cs typeface="Majidi" pitchFamily="2" charset="-78"/>
              </a:rPr>
              <a:t>مَلِكِ النَّاسِ</a:t>
            </a:r>
          </a:p>
          <a:p>
            <a:pPr marL="633413" indent="-633413">
              <a:lnSpc>
                <a:spcPct val="90000"/>
              </a:lnSpc>
              <a:buClr>
                <a:srgbClr val="FFFF66"/>
              </a:buClr>
              <a:buFont typeface="Wingdings" pitchFamily="2" charset="2"/>
              <a:buAutoNum type="arabicPeriod"/>
            </a:pPr>
            <a:r>
              <a:rPr lang="ar-SA" sz="3600" dirty="0" smtClean="0">
                <a:cs typeface="Majidi" pitchFamily="2" charset="-78"/>
              </a:rPr>
              <a:t>إِلَهِ النَّاسِ</a:t>
            </a:r>
          </a:p>
          <a:p>
            <a:pPr marL="633413" indent="-633413">
              <a:lnSpc>
                <a:spcPct val="90000"/>
              </a:lnSpc>
              <a:buFont typeface="Wingdings" pitchFamily="2" charset="2"/>
              <a:buNone/>
            </a:pPr>
            <a:endParaRPr lang="ar-SA" sz="3600" dirty="0" smtClean="0">
              <a:cs typeface="Majidi" pitchFamily="2" charset="-78"/>
            </a:endParaRPr>
          </a:p>
          <a:p>
            <a:pPr marL="633413" indent="-633413">
              <a:lnSpc>
                <a:spcPct val="90000"/>
              </a:lnSpc>
              <a:buFont typeface="Wingdings" pitchFamily="2" charset="2"/>
              <a:buNone/>
            </a:pPr>
            <a:endParaRPr lang="ar-SA" sz="3600" dirty="0" smtClean="0">
              <a:cs typeface="Majidi" pitchFamily="2" charset="-78"/>
            </a:endParaRPr>
          </a:p>
          <a:p>
            <a:pPr marL="633413" indent="-633413" algn="ctr">
              <a:lnSpc>
                <a:spcPct val="90000"/>
              </a:lnSpc>
              <a:buFont typeface="Wingdings" pitchFamily="2" charset="2"/>
              <a:buNone/>
            </a:pPr>
            <a:r>
              <a:rPr lang="ar-SA" sz="3600" dirty="0" smtClean="0">
                <a:cs typeface="Majidi" pitchFamily="2" charset="-78"/>
              </a:rPr>
              <a:t>مِن شَرِّ الْوَسْوَاسِ الْخَنَّاسِ</a:t>
            </a:r>
            <a:r>
              <a:rPr lang="ar-SA" sz="3600" dirty="0" smtClean="0"/>
              <a:t> ...</a:t>
            </a:r>
            <a:endParaRPr lang="en-US" sz="3600" dirty="0" smtClean="0"/>
          </a:p>
        </p:txBody>
      </p:sp>
      <p:sp>
        <p:nvSpPr>
          <p:cNvPr id="68612" name="Rectangle 4"/>
          <p:cNvSpPr>
            <a:spLocks noChangeArrowheads="1"/>
          </p:cNvSpPr>
          <p:nvPr/>
        </p:nvSpPr>
        <p:spPr bwMode="auto">
          <a:xfrm>
            <a:off x="5257800" y="1752600"/>
            <a:ext cx="3733800" cy="5105400"/>
          </a:xfrm>
          <a:prstGeom prst="rect">
            <a:avLst/>
          </a:prstGeom>
          <a:solidFill>
            <a:srgbClr val="008000"/>
          </a:solidFill>
          <a:ln w="9525" algn="ctr">
            <a:solidFill>
              <a:schemeClr val="tx1"/>
            </a:solidFill>
            <a:miter lim="800000"/>
            <a:headEnd/>
            <a:tailEnd/>
          </a:ln>
        </p:spPr>
        <p:txBody>
          <a:bodyPr/>
          <a:lstStyle/>
          <a:p>
            <a:pPr marL="633413" indent="-633413" algn="ctr" rtl="1">
              <a:lnSpc>
                <a:spcPct val="120000"/>
              </a:lnSpc>
              <a:spcBef>
                <a:spcPct val="20000"/>
              </a:spcBef>
              <a:buClr>
                <a:schemeClr val="hlink"/>
              </a:buClr>
              <a:buSzPct val="90000"/>
              <a:buFont typeface="Wingdings" pitchFamily="2" charset="2"/>
              <a:buNone/>
            </a:pPr>
            <a:r>
              <a:rPr lang="ar-SA" sz="3600" dirty="0">
                <a:solidFill>
                  <a:srgbClr val="FFFF00"/>
                </a:solidFill>
                <a:cs typeface="Traditional Arabic_bs" pitchFamily="2" charset="-78"/>
              </a:rPr>
              <a:t>أَعُوذُ</a:t>
            </a:r>
          </a:p>
          <a:p>
            <a:pPr marL="633413" indent="-633413" algn="ctr" rtl="1">
              <a:spcBef>
                <a:spcPct val="20000"/>
              </a:spcBef>
              <a:buClr>
                <a:schemeClr val="hlink"/>
              </a:buClr>
              <a:buSzPct val="90000"/>
              <a:buFont typeface="Wingdings" pitchFamily="2" charset="2"/>
              <a:buNone/>
            </a:pPr>
            <a:r>
              <a:rPr lang="ar-SA" sz="3600" dirty="0">
                <a:cs typeface="Traditional Arabic_bs" pitchFamily="2" charset="-78"/>
              </a:rPr>
              <a:t>بِرَبِّ الْفَلَقِ. مِن شَرِّ مَا خَلَقَ</a:t>
            </a:r>
          </a:p>
          <a:p>
            <a:pPr marL="633413" indent="-633413" algn="ctr" rtl="1">
              <a:spcBef>
                <a:spcPct val="20000"/>
              </a:spcBef>
              <a:buClr>
                <a:schemeClr val="hlink"/>
              </a:buClr>
              <a:buSzPct val="90000"/>
              <a:buFont typeface="Wingdings" pitchFamily="2" charset="2"/>
              <a:buNone/>
            </a:pPr>
            <a:endParaRPr lang="en-US" sz="3600" dirty="0" smtClean="0">
              <a:cs typeface="Traditional Arabic_bs" pitchFamily="2" charset="-78"/>
            </a:endParaRPr>
          </a:p>
          <a:p>
            <a:pPr marL="633413" indent="-633413" algn="ctr" rtl="1">
              <a:spcBef>
                <a:spcPts val="0"/>
              </a:spcBef>
              <a:buClr>
                <a:schemeClr val="hlink"/>
              </a:buClr>
              <a:buSzPct val="90000"/>
              <a:buFont typeface="Wingdings" pitchFamily="2" charset="2"/>
              <a:buNone/>
            </a:pPr>
            <a:r>
              <a:rPr lang="ar-SA" sz="3600" dirty="0" smtClean="0">
                <a:cs typeface="Traditional Arabic_bs" pitchFamily="2" charset="-78"/>
              </a:rPr>
              <a:t>وَمِن </a:t>
            </a:r>
            <a:r>
              <a:rPr lang="ar-SA" sz="3600" dirty="0">
                <a:cs typeface="Traditional Arabic_bs" pitchFamily="2" charset="-78"/>
              </a:rPr>
              <a:t>شَرِّ...</a:t>
            </a:r>
          </a:p>
          <a:p>
            <a:pPr marL="633413" indent="-633413" algn="r" rtl="1">
              <a:spcBef>
                <a:spcPct val="20000"/>
              </a:spcBef>
              <a:buClr>
                <a:srgbClr val="FFFF66"/>
              </a:buClr>
              <a:buSzPct val="90000"/>
              <a:buFont typeface="Wingdings" pitchFamily="2" charset="2"/>
              <a:buAutoNum type="arabicPeriod"/>
            </a:pPr>
            <a:r>
              <a:rPr lang="ar-SA" sz="3600" dirty="0" smtClean="0">
                <a:cs typeface="Traditional Arabic_bs" pitchFamily="2" charset="-78"/>
              </a:rPr>
              <a:t>غَاسِقٍ </a:t>
            </a:r>
            <a:r>
              <a:rPr lang="ar-SA" sz="3600" dirty="0">
                <a:cs typeface="Traditional Arabic_bs" pitchFamily="2" charset="-78"/>
              </a:rPr>
              <a:t>إِذَا وَقَبَ</a:t>
            </a:r>
          </a:p>
          <a:p>
            <a:pPr marL="633413" indent="-633413" algn="r" rtl="1">
              <a:spcBef>
                <a:spcPct val="20000"/>
              </a:spcBef>
              <a:buClr>
                <a:srgbClr val="FFFF66"/>
              </a:buClr>
              <a:buSzPct val="90000"/>
              <a:buFont typeface="Wingdings" pitchFamily="2" charset="2"/>
              <a:buAutoNum type="arabicPeriod"/>
            </a:pPr>
            <a:r>
              <a:rPr lang="ar-SA" sz="3600" dirty="0">
                <a:cs typeface="Traditional Arabic_bs" pitchFamily="2" charset="-78"/>
              </a:rPr>
              <a:t>النَّفَّاثَاتِ فِي الْعُقَدِ</a:t>
            </a:r>
          </a:p>
          <a:p>
            <a:pPr marL="633413" indent="-633413" algn="r" rtl="1">
              <a:spcBef>
                <a:spcPct val="20000"/>
              </a:spcBef>
              <a:buClr>
                <a:srgbClr val="FFFF66"/>
              </a:buClr>
              <a:buSzPct val="90000"/>
              <a:buFont typeface="Wingdings" pitchFamily="2" charset="2"/>
              <a:buAutoNum type="arabicPeriod"/>
            </a:pPr>
            <a:r>
              <a:rPr lang="ar-SA" sz="3600" dirty="0">
                <a:cs typeface="Traditional Arabic_bs" pitchFamily="2" charset="-78"/>
              </a:rPr>
              <a:t>حَاسِدٍ إِذَا حَسَدَ</a:t>
            </a:r>
            <a:endParaRPr lang="en-IN" sz="3600" dirty="0">
              <a:cs typeface="Traditional Arabic_bs" pitchFamily="2" charset="-78"/>
            </a:endParaRPr>
          </a:p>
          <a:p>
            <a:pPr marL="633413" indent="-633413" algn="ctr" rtl="1">
              <a:spcBef>
                <a:spcPct val="20000"/>
              </a:spcBef>
              <a:buClr>
                <a:schemeClr val="hlink"/>
              </a:buClr>
              <a:buSzPct val="90000"/>
              <a:buFont typeface="Wingdings" pitchFamily="2" charset="2"/>
              <a:buNone/>
            </a:pPr>
            <a:endParaRPr lang="en-US" sz="3600" dirty="0">
              <a:cs typeface="Traditional Arabic_bs" pitchFamily="2" charset="-78"/>
            </a:endParaRPr>
          </a:p>
        </p:txBody>
      </p:sp>
      <p:sp>
        <p:nvSpPr>
          <p:cNvPr id="1296389" name="Rectangle 5"/>
          <p:cNvSpPr>
            <a:spLocks noChangeArrowheads="1"/>
          </p:cNvSpPr>
          <p:nvPr/>
        </p:nvSpPr>
        <p:spPr bwMode="auto">
          <a:xfrm>
            <a:off x="5257800" y="838200"/>
            <a:ext cx="3810000" cy="954107"/>
          </a:xfrm>
          <a:prstGeom prst="rect">
            <a:avLst/>
          </a:prstGeom>
          <a:noFill/>
          <a:ln w="9525" algn="ctr">
            <a:noFill/>
            <a:miter lim="800000"/>
            <a:headEnd/>
            <a:tailEnd/>
          </a:ln>
          <a:effectLst/>
        </p:spPr>
        <p:txBody>
          <a:bodyPr wrap="square">
            <a:spAutoFit/>
          </a:bodyPr>
          <a:lstStyle/>
          <a:p>
            <a:pPr algn="ctr">
              <a:defRPr/>
            </a:pPr>
            <a:r>
              <a:rPr lang="en-US" sz="2000" b="1" dirty="0">
                <a:solidFill>
                  <a:srgbClr val="FFFF00"/>
                </a:solidFill>
                <a:cs typeface="Arial" pitchFamily="34" charset="0"/>
              </a:rPr>
              <a:t>Al-</a:t>
            </a:r>
            <a:r>
              <a:rPr lang="en-US" sz="2000" b="1" dirty="0" err="1">
                <a:solidFill>
                  <a:srgbClr val="FFFF00"/>
                </a:solidFill>
                <a:cs typeface="Arial" pitchFamily="34" charset="0"/>
              </a:rPr>
              <a:t>Falaq</a:t>
            </a:r>
            <a:r>
              <a:rPr lang="en-US" sz="2000" b="1" dirty="0">
                <a:solidFill>
                  <a:srgbClr val="FFFF00"/>
                </a:solidFill>
                <a:cs typeface="Arial" pitchFamily="34" charset="0"/>
              </a:rPr>
              <a:t>: </a:t>
            </a:r>
            <a:r>
              <a:rPr lang="en-US" sz="1800" dirty="0">
                <a:solidFill>
                  <a:schemeClr val="tx2"/>
                </a:solidFill>
                <a:cs typeface="Arial" pitchFamily="34" charset="0"/>
              </a:rPr>
              <a:t>One attribute of Allah;  3 areas of </a:t>
            </a:r>
            <a:r>
              <a:rPr lang="en-US" sz="1800" dirty="0" smtClean="0">
                <a:solidFill>
                  <a:schemeClr val="tx2"/>
                </a:solidFill>
                <a:cs typeface="Arial" pitchFamily="34" charset="0"/>
              </a:rPr>
              <a:t>specific protection</a:t>
            </a:r>
            <a:br>
              <a:rPr lang="en-US" sz="1800" dirty="0" smtClean="0">
                <a:solidFill>
                  <a:schemeClr val="tx2"/>
                </a:solidFill>
                <a:cs typeface="Arial" pitchFamily="34" charset="0"/>
              </a:rPr>
            </a:br>
            <a:r>
              <a:rPr lang="en-US" sz="1800" dirty="0" smtClean="0">
                <a:solidFill>
                  <a:schemeClr val="tx2"/>
                </a:solidFill>
                <a:cs typeface="Arial" pitchFamily="34" charset="0"/>
              </a:rPr>
              <a:t> </a:t>
            </a:r>
            <a:r>
              <a:rPr lang="en-US" sz="1800" dirty="0">
                <a:solidFill>
                  <a:schemeClr val="tx2"/>
                </a:solidFill>
                <a:cs typeface="Arial" pitchFamily="34" charset="0"/>
              </a:rPr>
              <a:t>(in addition to general).</a:t>
            </a:r>
          </a:p>
        </p:txBody>
      </p:sp>
      <p:sp>
        <p:nvSpPr>
          <p:cNvPr id="68614" name="Oval 6"/>
          <p:cNvSpPr>
            <a:spLocks noChangeArrowheads="1"/>
          </p:cNvSpPr>
          <p:nvPr/>
        </p:nvSpPr>
        <p:spPr bwMode="auto">
          <a:xfrm>
            <a:off x="1447800" y="2209800"/>
            <a:ext cx="3276600" cy="2667000"/>
          </a:xfrm>
          <a:prstGeom prst="ellipse">
            <a:avLst/>
          </a:prstGeom>
          <a:noFill/>
          <a:ln w="9525" algn="ctr">
            <a:solidFill>
              <a:schemeClr val="tx1"/>
            </a:solidFill>
            <a:round/>
            <a:headEnd/>
            <a:tailEnd/>
          </a:ln>
        </p:spPr>
        <p:txBody>
          <a:bodyPr anchor="ctr">
            <a:spAutoFit/>
          </a:bodyPr>
          <a:lstStyle/>
          <a:p>
            <a:endParaRPr lang="en-IN"/>
          </a:p>
        </p:txBody>
      </p:sp>
      <p:sp>
        <p:nvSpPr>
          <p:cNvPr id="68615" name="Oval 7"/>
          <p:cNvSpPr>
            <a:spLocks noChangeArrowheads="1"/>
          </p:cNvSpPr>
          <p:nvPr/>
        </p:nvSpPr>
        <p:spPr bwMode="auto">
          <a:xfrm>
            <a:off x="7315200" y="2362200"/>
            <a:ext cx="1828800" cy="1066800"/>
          </a:xfrm>
          <a:prstGeom prst="ellipse">
            <a:avLst/>
          </a:prstGeom>
          <a:noFill/>
          <a:ln w="9525" algn="ctr">
            <a:solidFill>
              <a:schemeClr val="tx1"/>
            </a:solidFill>
            <a:round/>
            <a:headEnd/>
            <a:tailEnd/>
          </a:ln>
        </p:spPr>
        <p:txBody>
          <a:bodyPr anchor="ctr">
            <a:spAutoFit/>
          </a:bodyPr>
          <a:lstStyle/>
          <a:p>
            <a:endParaRPr lang="en-IN"/>
          </a:p>
        </p:txBody>
      </p:sp>
      <p:sp>
        <p:nvSpPr>
          <p:cNvPr id="68616" name="Text Box 8"/>
          <p:cNvSpPr txBox="1">
            <a:spLocks noChangeArrowheads="1"/>
          </p:cNvSpPr>
          <p:nvPr/>
        </p:nvSpPr>
        <p:spPr bwMode="auto">
          <a:xfrm>
            <a:off x="381000" y="6234567"/>
            <a:ext cx="3657600" cy="707886"/>
          </a:xfrm>
          <a:prstGeom prst="rect">
            <a:avLst/>
          </a:prstGeom>
          <a:noFill/>
          <a:ln w="9525" algn="ctr">
            <a:noFill/>
            <a:miter lim="800000"/>
            <a:headEnd/>
            <a:tailEnd/>
          </a:ln>
        </p:spPr>
        <p:txBody>
          <a:bodyPr wrap="square">
            <a:spAutoFit/>
          </a:bodyPr>
          <a:lstStyle/>
          <a:p>
            <a:pPr algn="ctr"/>
            <a:r>
              <a:rPr lang="en-US" sz="2000" dirty="0" smtClean="0">
                <a:solidFill>
                  <a:srgbClr val="FF9953"/>
                </a:solidFill>
                <a:cs typeface="Arial" pitchFamily="34" charset="0"/>
              </a:rPr>
              <a:t>Damage affects </a:t>
            </a:r>
            <a:r>
              <a:rPr lang="en-US" sz="2000" dirty="0" err="1" smtClean="0">
                <a:solidFill>
                  <a:srgbClr val="FF9953"/>
                </a:solidFill>
                <a:cs typeface="Arial" pitchFamily="34" charset="0"/>
              </a:rPr>
              <a:t>Aakhirah</a:t>
            </a:r>
            <a:r>
              <a:rPr lang="en-US" sz="2000" dirty="0" smtClean="0">
                <a:solidFill>
                  <a:srgbClr val="FF9953"/>
                </a:solidFill>
                <a:cs typeface="Arial" pitchFamily="34" charset="0"/>
              </a:rPr>
              <a:t>!</a:t>
            </a:r>
            <a:br>
              <a:rPr lang="en-US" sz="2000" dirty="0" smtClean="0">
                <a:solidFill>
                  <a:srgbClr val="FF9953"/>
                </a:solidFill>
                <a:cs typeface="Arial" pitchFamily="34" charset="0"/>
              </a:rPr>
            </a:br>
            <a:r>
              <a:rPr lang="en-US" sz="2000" dirty="0" smtClean="0">
                <a:solidFill>
                  <a:srgbClr val="FF9953"/>
                </a:solidFill>
                <a:cs typeface="Arial" pitchFamily="34" charset="0"/>
              </a:rPr>
              <a:t> Fatal Stroke </a:t>
            </a:r>
            <a:endParaRPr lang="en-US" sz="2000" dirty="0">
              <a:solidFill>
                <a:srgbClr val="FF9953"/>
              </a:solidFill>
              <a:cs typeface="Arial" pitchFamily="34" charset="0"/>
            </a:endParaRPr>
          </a:p>
        </p:txBody>
      </p:sp>
      <p:sp>
        <p:nvSpPr>
          <p:cNvPr id="68617" name="Text Box 9"/>
          <p:cNvSpPr txBox="1">
            <a:spLocks noChangeArrowheads="1"/>
          </p:cNvSpPr>
          <p:nvPr/>
        </p:nvSpPr>
        <p:spPr bwMode="auto">
          <a:xfrm>
            <a:off x="5626127" y="6248400"/>
            <a:ext cx="3395610" cy="646331"/>
          </a:xfrm>
          <a:prstGeom prst="rect">
            <a:avLst/>
          </a:prstGeom>
          <a:noFill/>
          <a:ln w="9525" algn="ctr">
            <a:noFill/>
            <a:miter lim="800000"/>
            <a:headEnd/>
            <a:tailEnd/>
          </a:ln>
        </p:spPr>
        <p:txBody>
          <a:bodyPr wrap="none">
            <a:spAutoFit/>
          </a:bodyPr>
          <a:lstStyle/>
          <a:p>
            <a:pPr algn="ctr">
              <a:spcBef>
                <a:spcPct val="0"/>
              </a:spcBef>
            </a:pPr>
            <a:r>
              <a:rPr lang="en-US" sz="1800" dirty="0">
                <a:solidFill>
                  <a:srgbClr val="FF9953"/>
                </a:solidFill>
                <a:cs typeface="Arial" pitchFamily="34" charset="0"/>
              </a:rPr>
              <a:t>Damages limited to this </a:t>
            </a:r>
            <a:r>
              <a:rPr lang="en-US" sz="1800" dirty="0" smtClean="0">
                <a:solidFill>
                  <a:srgbClr val="FF9953"/>
                </a:solidFill>
                <a:cs typeface="Arial" pitchFamily="34" charset="0"/>
              </a:rPr>
              <a:t>World</a:t>
            </a:r>
            <a:r>
              <a:rPr lang="en-US" sz="1800" dirty="0">
                <a:solidFill>
                  <a:srgbClr val="FF9953"/>
                </a:solidFill>
                <a:cs typeface="Arial" pitchFamily="34" charset="0"/>
              </a:rPr>
              <a:t>, </a:t>
            </a:r>
          </a:p>
          <a:p>
            <a:pPr algn="ctr">
              <a:spcBef>
                <a:spcPct val="0"/>
              </a:spcBef>
            </a:pPr>
            <a:r>
              <a:rPr lang="en-US" sz="1800" dirty="0">
                <a:solidFill>
                  <a:srgbClr val="FF9953"/>
                </a:solidFill>
                <a:cs typeface="Arial" pitchFamily="34" charset="0"/>
              </a:rPr>
              <a:t>in general</a:t>
            </a:r>
          </a:p>
        </p:txBody>
      </p:sp>
      <p:sp>
        <p:nvSpPr>
          <p:cNvPr id="1296394" name="Rectangle 10"/>
          <p:cNvSpPr>
            <a:spLocks noChangeArrowheads="1"/>
          </p:cNvSpPr>
          <p:nvPr/>
        </p:nvSpPr>
        <p:spPr bwMode="auto">
          <a:xfrm>
            <a:off x="315687" y="912813"/>
            <a:ext cx="3886200" cy="954107"/>
          </a:xfrm>
          <a:prstGeom prst="rect">
            <a:avLst/>
          </a:prstGeom>
          <a:noFill/>
          <a:ln w="9525" algn="ctr">
            <a:noFill/>
            <a:miter lim="800000"/>
            <a:headEnd/>
            <a:tailEnd/>
          </a:ln>
          <a:effectLst/>
        </p:spPr>
        <p:txBody>
          <a:bodyPr wrap="square">
            <a:spAutoFit/>
          </a:bodyPr>
          <a:lstStyle/>
          <a:p>
            <a:pPr algn="ctr">
              <a:defRPr/>
            </a:pPr>
            <a:r>
              <a:rPr lang="en-US" sz="2000" b="1" dirty="0">
                <a:solidFill>
                  <a:srgbClr val="FFFF00"/>
                </a:solidFill>
                <a:cs typeface="Arial" pitchFamily="34" charset="0"/>
              </a:rPr>
              <a:t>An-Naas:</a:t>
            </a:r>
            <a:r>
              <a:rPr lang="en-US" sz="1800" b="1" dirty="0">
                <a:solidFill>
                  <a:srgbClr val="FFFF00"/>
                </a:solidFill>
                <a:cs typeface="Arial" pitchFamily="34" charset="0"/>
              </a:rPr>
              <a:t> </a:t>
            </a:r>
            <a:r>
              <a:rPr lang="en-US" sz="1800" dirty="0">
                <a:solidFill>
                  <a:schemeClr val="tx2"/>
                </a:solidFill>
                <a:cs typeface="Arial" pitchFamily="34" charset="0"/>
              </a:rPr>
              <a:t>Three attribute of </a:t>
            </a:r>
            <a:r>
              <a:rPr lang="en-US" sz="1800" dirty="0" smtClean="0">
                <a:solidFill>
                  <a:schemeClr val="tx2"/>
                </a:solidFill>
                <a:cs typeface="Arial" pitchFamily="34" charset="0"/>
              </a:rPr>
              <a:t>Allah; One area of major protection</a:t>
            </a:r>
            <a:br>
              <a:rPr lang="en-US" sz="1800" dirty="0" smtClean="0">
                <a:solidFill>
                  <a:schemeClr val="tx2"/>
                </a:solidFill>
                <a:cs typeface="Arial" pitchFamily="34" charset="0"/>
              </a:rPr>
            </a:br>
            <a:r>
              <a:rPr lang="en-US" sz="1800" dirty="0" smtClean="0">
                <a:solidFill>
                  <a:schemeClr val="tx2"/>
                </a:solidFill>
                <a:cs typeface="Arial" pitchFamily="34" charset="0"/>
              </a:rPr>
              <a:t> (Stronger supplication).  </a:t>
            </a:r>
            <a:endParaRPr lang="en-US" sz="1800" dirty="0">
              <a:solidFill>
                <a:schemeClr val="tx2"/>
              </a:solidFill>
              <a:cs typeface="Arial" pitchFamily="34" charset="0"/>
            </a:endParaRPr>
          </a:p>
        </p:txBody>
      </p:sp>
      <p:sp>
        <p:nvSpPr>
          <p:cNvPr id="68619" name="AutoShape 11"/>
          <p:cNvSpPr>
            <a:spLocks noChangeArrowheads="1"/>
          </p:cNvSpPr>
          <p:nvPr/>
        </p:nvSpPr>
        <p:spPr bwMode="auto">
          <a:xfrm>
            <a:off x="76200" y="5562600"/>
            <a:ext cx="4267200" cy="685800"/>
          </a:xfrm>
          <a:prstGeom prst="roundRect">
            <a:avLst>
              <a:gd name="adj" fmla="val 16667"/>
            </a:avLst>
          </a:prstGeom>
          <a:noFill/>
          <a:ln w="9525" algn="ctr">
            <a:solidFill>
              <a:schemeClr val="tx1"/>
            </a:solidFill>
            <a:round/>
            <a:headEnd/>
            <a:tailEnd/>
          </a:ln>
        </p:spPr>
        <p:txBody>
          <a:bodyPr anchor="ctr">
            <a:spAutoFit/>
          </a:bodyPr>
          <a:lstStyle/>
          <a:p>
            <a:endParaRPr lang="en-IN"/>
          </a:p>
        </p:txBody>
      </p:sp>
      <p:sp>
        <p:nvSpPr>
          <p:cNvPr id="68620" name="AutoShape 12"/>
          <p:cNvSpPr>
            <a:spLocks noChangeArrowheads="1"/>
          </p:cNvSpPr>
          <p:nvPr/>
        </p:nvSpPr>
        <p:spPr bwMode="auto">
          <a:xfrm>
            <a:off x="5105400" y="4343400"/>
            <a:ext cx="4038600" cy="1981200"/>
          </a:xfrm>
          <a:prstGeom prst="roundRect">
            <a:avLst>
              <a:gd name="adj" fmla="val 16667"/>
            </a:avLst>
          </a:prstGeom>
          <a:noFill/>
          <a:ln w="9525" algn="ctr">
            <a:solidFill>
              <a:schemeClr val="tx1"/>
            </a:solidFill>
            <a:round/>
            <a:headEnd/>
            <a:tailEnd/>
          </a:ln>
        </p:spPr>
        <p:txBody>
          <a:bodyPr anchor="ctr">
            <a:spAutoFit/>
          </a:bodyPr>
          <a:lstStyle/>
          <a:p>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8617">
                                            <p:txEl>
                                              <p:pRg st="0" end="0"/>
                                            </p:txEl>
                                          </p:spTgt>
                                        </p:tgtEl>
                                        <p:attrNameLst>
                                          <p:attrName>style.visibility</p:attrName>
                                        </p:attrNameLst>
                                      </p:cBhvr>
                                      <p:to>
                                        <p:strVal val="visible"/>
                                      </p:to>
                                    </p:set>
                                    <p:animEffect transition="in" filter="fade">
                                      <p:cBhvr>
                                        <p:cTn id="7" dur="2000"/>
                                        <p:tgtEl>
                                          <p:spTgt spid="6861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8617">
                                            <p:txEl>
                                              <p:pRg st="1" end="1"/>
                                            </p:txEl>
                                          </p:spTgt>
                                        </p:tgtEl>
                                        <p:attrNameLst>
                                          <p:attrName>style.visibility</p:attrName>
                                        </p:attrNameLst>
                                      </p:cBhvr>
                                      <p:to>
                                        <p:strVal val="visible"/>
                                      </p:to>
                                    </p:set>
                                    <p:animEffect transition="in" filter="fade">
                                      <p:cBhvr>
                                        <p:cTn id="10" dur="2000"/>
                                        <p:tgtEl>
                                          <p:spTgt spid="6861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8616">
                                            <p:txEl>
                                              <p:pRg st="0" end="0"/>
                                            </p:txEl>
                                          </p:spTgt>
                                        </p:tgtEl>
                                        <p:attrNameLst>
                                          <p:attrName>style.visibility</p:attrName>
                                        </p:attrNameLst>
                                      </p:cBhvr>
                                      <p:to>
                                        <p:strVal val="visible"/>
                                      </p:to>
                                    </p:set>
                                    <p:animEffect transition="in" filter="fade">
                                      <p:cBhvr>
                                        <p:cTn id="15" dur="2000"/>
                                        <p:tgtEl>
                                          <p:spTgt spid="686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6" grpId="0" build="p"/>
      <p:bldP spid="6861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a:lstStyle/>
          <a:p>
            <a:r>
              <a:rPr lang="en-US" b="1" dirty="0" smtClean="0"/>
              <a:t>How to fight </a:t>
            </a:r>
            <a:r>
              <a:rPr lang="en-US" b="1" dirty="0" err="1" smtClean="0"/>
              <a:t>Shaitaan</a:t>
            </a:r>
            <a:r>
              <a:rPr lang="en-US" b="1" dirty="0" smtClean="0"/>
              <a:t>?</a:t>
            </a:r>
          </a:p>
        </p:txBody>
      </p:sp>
      <p:sp>
        <p:nvSpPr>
          <p:cNvPr id="20483" name="Rectangle 3"/>
          <p:cNvSpPr>
            <a:spLocks noGrp="1" noChangeArrowheads="1"/>
          </p:cNvSpPr>
          <p:nvPr>
            <p:ph type="body" idx="4294967295"/>
          </p:nvPr>
        </p:nvSpPr>
        <p:spPr>
          <a:xfrm>
            <a:off x="457200" y="1600201"/>
            <a:ext cx="8229600" cy="2286000"/>
          </a:xfrm>
        </p:spPr>
        <p:txBody>
          <a:bodyPr/>
          <a:lstStyle/>
          <a:p>
            <a:pPr lvl="1" algn="l" rtl="0">
              <a:lnSpc>
                <a:spcPct val="115000"/>
              </a:lnSpc>
              <a:buFont typeface="Wingdings" pitchFamily="2" charset="2"/>
              <a:buChar char="Ø"/>
            </a:pPr>
            <a:r>
              <a:rPr lang="en-US" dirty="0" smtClean="0"/>
              <a:t>You cannot kill </a:t>
            </a:r>
            <a:r>
              <a:rPr lang="en-US" dirty="0" err="1" smtClean="0"/>
              <a:t>Shaitaan</a:t>
            </a:r>
            <a:r>
              <a:rPr lang="en-US" dirty="0" smtClean="0"/>
              <a:t> </a:t>
            </a:r>
          </a:p>
          <a:p>
            <a:pPr lvl="1" algn="l" rtl="0">
              <a:lnSpc>
                <a:spcPct val="115000"/>
              </a:lnSpc>
              <a:buFont typeface="Wingdings" pitchFamily="2" charset="2"/>
              <a:buChar char="Ø"/>
            </a:pPr>
            <a:r>
              <a:rPr lang="en-US" dirty="0" smtClean="0"/>
              <a:t>You cannot hit him </a:t>
            </a:r>
          </a:p>
          <a:p>
            <a:pPr lvl="1" algn="l" rtl="0">
              <a:lnSpc>
                <a:spcPct val="115000"/>
              </a:lnSpc>
              <a:buFont typeface="Wingdings" pitchFamily="2" charset="2"/>
              <a:buChar char="Ø"/>
            </a:pPr>
            <a:r>
              <a:rPr lang="en-US" dirty="0" smtClean="0"/>
              <a:t>You can’t even see him  </a:t>
            </a:r>
          </a:p>
          <a:p>
            <a:pPr lvl="1" algn="l" rtl="0">
              <a:lnSpc>
                <a:spcPct val="115000"/>
              </a:lnSpc>
              <a:buFont typeface="Wingdings" pitchFamily="2" charset="2"/>
              <a:buChar char="Ø"/>
            </a:pPr>
            <a:r>
              <a:rPr lang="en-US" dirty="0" smtClean="0"/>
              <a:t>You can’t convince him either </a:t>
            </a:r>
          </a:p>
        </p:txBody>
      </p:sp>
      <p:sp>
        <p:nvSpPr>
          <p:cNvPr id="5" name="Rectangle 4"/>
          <p:cNvSpPr/>
          <p:nvPr/>
        </p:nvSpPr>
        <p:spPr>
          <a:xfrm>
            <a:off x="0" y="4724400"/>
            <a:ext cx="9144000" cy="1358513"/>
          </a:xfrm>
          <a:prstGeom prst="rect">
            <a:avLst/>
          </a:prstGeom>
        </p:spPr>
        <p:txBody>
          <a:bodyPr wrap="square">
            <a:spAutoFit/>
          </a:bodyPr>
          <a:lstStyle/>
          <a:p>
            <a:pPr marL="577850" lvl="0" indent="-577850" eaLnBrk="0" hangingPunct="0">
              <a:lnSpc>
                <a:spcPct val="115000"/>
              </a:lnSpc>
              <a:spcBef>
                <a:spcPct val="20000"/>
              </a:spcBef>
              <a:buClr>
                <a:srgbClr val="FFFFFF"/>
              </a:buClr>
              <a:buSzPct val="90000"/>
              <a:buFont typeface="Wingdings" pitchFamily="2" charset="2"/>
              <a:buChar char="Ø"/>
            </a:pPr>
            <a:r>
              <a:rPr lang="en-US" sz="3200" kern="0" dirty="0" smtClean="0">
                <a:solidFill>
                  <a:srgbClr val="FFFF00"/>
                </a:solidFill>
                <a:latin typeface="Tahoma"/>
                <a:cs typeface="Nafees Web Naskh"/>
              </a:rPr>
              <a:t>The only COMPLETE and PERFECT solution is: </a:t>
            </a:r>
            <a:r>
              <a:rPr lang="en-US" sz="4400" kern="0" dirty="0" smtClean="0">
                <a:solidFill>
                  <a:srgbClr val="FFFF00"/>
                </a:solidFill>
                <a:latin typeface="Tahoma"/>
                <a:cs typeface="Nafees Web Naskh"/>
              </a:rPr>
              <a:t>Take refuge in Allah thru’ His </a:t>
            </a:r>
            <a:r>
              <a:rPr lang="en-US" sz="4400" kern="0" dirty="0" err="1" smtClean="0">
                <a:solidFill>
                  <a:srgbClr val="FFFF00"/>
                </a:solidFill>
                <a:latin typeface="Tahoma"/>
                <a:cs typeface="Nafees Web Naskh"/>
              </a:rPr>
              <a:t>Zikr</a:t>
            </a:r>
            <a:r>
              <a:rPr lang="en-US" sz="4400" kern="0" dirty="0" smtClean="0">
                <a:solidFill>
                  <a:srgbClr val="FFFF00"/>
                </a:solidFill>
                <a:latin typeface="Tahoma"/>
                <a:cs typeface="Nafees Web Naskh"/>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2000"/>
                                        <p:tgtEl>
                                          <p:spTgt spid="2048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483">
                                            <p:txEl>
                                              <p:pRg st="1" end="1"/>
                                            </p:txEl>
                                          </p:spTgt>
                                        </p:tgtEl>
                                        <p:attrNameLst>
                                          <p:attrName>style.visibility</p:attrName>
                                        </p:attrNameLst>
                                      </p:cBhvr>
                                      <p:to>
                                        <p:strVal val="visible"/>
                                      </p:to>
                                    </p:set>
                                    <p:animEffect transition="in" filter="fade">
                                      <p:cBhvr>
                                        <p:cTn id="10" dur="2000"/>
                                        <p:tgtEl>
                                          <p:spTgt spid="2048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0483">
                                            <p:txEl>
                                              <p:pRg st="2" end="2"/>
                                            </p:txEl>
                                          </p:spTgt>
                                        </p:tgtEl>
                                        <p:attrNameLst>
                                          <p:attrName>style.visibility</p:attrName>
                                        </p:attrNameLst>
                                      </p:cBhvr>
                                      <p:to>
                                        <p:strVal val="visible"/>
                                      </p:to>
                                    </p:set>
                                    <p:animEffect transition="in" filter="fade">
                                      <p:cBhvr>
                                        <p:cTn id="13" dur="2000"/>
                                        <p:tgtEl>
                                          <p:spTgt spid="2048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0483">
                                            <p:txEl>
                                              <p:pRg st="3" end="3"/>
                                            </p:txEl>
                                          </p:spTgt>
                                        </p:tgtEl>
                                        <p:attrNameLst>
                                          <p:attrName>style.visibility</p:attrName>
                                        </p:attrNameLst>
                                      </p:cBhvr>
                                      <p:to>
                                        <p:strVal val="visible"/>
                                      </p:to>
                                    </p:set>
                                    <p:animEffect transition="in" filter="fade">
                                      <p:cBhvr>
                                        <p:cTn id="16" dur="2000"/>
                                        <p:tgtEl>
                                          <p:spTgt spid="2048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P spid="5"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315843" name="Group 3"/>
          <p:cNvGraphicFramePr>
            <a:graphicFrameLocks noGrp="1"/>
          </p:cNvGraphicFramePr>
          <p:nvPr/>
        </p:nvGraphicFramePr>
        <p:xfrm>
          <a:off x="304800" y="1462088"/>
          <a:ext cx="8636000" cy="2424112"/>
        </p:xfrm>
        <a:graphic>
          <a:graphicData uri="http://schemas.openxmlformats.org/drawingml/2006/table">
            <a:tbl>
              <a:tblPr rtl="1"/>
              <a:tblGrid>
                <a:gridCol w="3350172"/>
                <a:gridCol w="5285828"/>
              </a:tblGrid>
              <a:tr h="1371599">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مِنَ</a:t>
                      </a: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الْجِنَّةِ</a:t>
                      </a: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pic>
        <p:nvPicPr>
          <p:cNvPr id="70670" name="Picture 19"/>
          <p:cNvPicPr>
            <a:picLocks noChangeAspect="1" noChangeArrowheads="1"/>
          </p:cNvPicPr>
          <p:nvPr/>
        </p:nvPicPr>
        <p:blipFill>
          <a:blip r:embed="rId3" cstate="print"/>
          <a:srcRect/>
          <a:stretch>
            <a:fillRect/>
          </a:stretch>
        </p:blipFill>
        <p:spPr bwMode="auto">
          <a:xfrm>
            <a:off x="0" y="5400675"/>
            <a:ext cx="1228725" cy="1457325"/>
          </a:xfrm>
          <a:prstGeom prst="rect">
            <a:avLst/>
          </a:prstGeom>
          <a:noFill/>
          <a:ln w="9525" algn="ctr">
            <a:noFill/>
            <a:miter lim="800000"/>
            <a:headEnd/>
            <a:tailEnd/>
          </a:ln>
        </p:spPr>
      </p:pic>
      <p:sp>
        <p:nvSpPr>
          <p:cNvPr id="8" name="Rectangle 2"/>
          <p:cNvSpPr txBox="1">
            <a:spLocks noChangeArrowheads="1"/>
          </p:cNvSpPr>
          <p:nvPr/>
        </p:nvSpPr>
        <p:spPr bwMode="auto">
          <a:xfrm>
            <a:off x="152400" y="609600"/>
            <a:ext cx="8686800" cy="838200"/>
          </a:xfrm>
          <a:prstGeom prst="rect">
            <a:avLst/>
          </a:prstGeom>
          <a:noFill/>
          <a:ln w="9525">
            <a:noFill/>
            <a:miter lim="800000"/>
            <a:headEnd/>
            <a:tailEnd/>
          </a:ln>
        </p:spPr>
        <p:txBody>
          <a:bodyPr anchor="ctr"/>
          <a:lstStyle/>
          <a:p>
            <a:pPr algn="ctr" rtl="1" eaLnBrk="0" hangingPunct="0">
              <a:defRPr/>
            </a:pPr>
            <a:r>
              <a:rPr lang="en-US" sz="2800" b="1" kern="0" dirty="0">
                <a:latin typeface="+mj-lt"/>
                <a:ea typeface="+mj-ea"/>
                <a:cs typeface="+mj-cs"/>
              </a:rPr>
              <a:t>Practice with imagination, feelings and prayer</a:t>
            </a:r>
            <a:endParaRPr lang="ar-SA" sz="2800" b="1" kern="0" dirty="0">
              <a:latin typeface="+mj-lt"/>
              <a:ea typeface="+mj-ea"/>
              <a:cs typeface="+mj-cs"/>
            </a:endParaRPr>
          </a:p>
        </p:txBody>
      </p:sp>
      <p:graphicFrame>
        <p:nvGraphicFramePr>
          <p:cNvPr id="2" name="Table 1"/>
          <p:cNvGraphicFramePr>
            <a:graphicFrameLocks noGrp="1"/>
          </p:cNvGraphicFramePr>
          <p:nvPr/>
        </p:nvGraphicFramePr>
        <p:xfrm>
          <a:off x="381000" y="4189413"/>
          <a:ext cx="8610600" cy="2422525"/>
        </p:xfrm>
        <a:graphic>
          <a:graphicData uri="http://schemas.openxmlformats.org/drawingml/2006/table">
            <a:tbl>
              <a:tblPr rtl="1"/>
              <a:tblGrid>
                <a:gridCol w="8610600"/>
              </a:tblGrid>
              <a:tr h="1370701">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وَالنَّاسِ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(6)</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marT="45690" marB="45690" anchor="b" horzOverflow="overflow">
                    <a:lnL w="76200" cap="flat" cmpd="sng" algn="ctr">
                      <a:solidFill>
                        <a:srgbClr val="00CC66"/>
                      </a:solidFill>
                      <a:prstDash val="solid"/>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1824">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marT="45690" marB="45690" anchor="ctr" horzOverflow="overflow">
                    <a:lnL w="76200" cap="flat" cmpd="sng" algn="ctr">
                      <a:solidFill>
                        <a:srgbClr val="00CC66"/>
                      </a:solidFill>
                      <a:prstDash val="solid"/>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sp>
        <p:nvSpPr>
          <p:cNvPr id="3" name="Rectangle 2"/>
          <p:cNvSpPr>
            <a:spLocks noChangeArrowheads="1"/>
          </p:cNvSpPr>
          <p:nvPr/>
        </p:nvSpPr>
        <p:spPr bwMode="auto">
          <a:xfrm>
            <a:off x="2667000" y="5713413"/>
            <a:ext cx="4070350" cy="831850"/>
          </a:xfrm>
          <a:prstGeom prst="rect">
            <a:avLst/>
          </a:prstGeom>
          <a:noFill/>
          <a:ln w="9525">
            <a:noFill/>
            <a:miter lim="800000"/>
            <a:headEnd/>
            <a:tailEnd/>
          </a:ln>
        </p:spPr>
        <p:txBody>
          <a:bodyPr wrap="none">
            <a:spAutoFit/>
          </a:bodyPr>
          <a:lstStyle/>
          <a:p>
            <a:pPr algn="ctr" rtl="1" eaLnBrk="0" hangingPunct="0">
              <a:spcBef>
                <a:spcPct val="0"/>
              </a:spcBef>
            </a:pPr>
            <a:r>
              <a:rPr lang="en-US">
                <a:solidFill>
                  <a:srgbClr val="FFFFFF"/>
                </a:solidFill>
                <a:ea typeface="Times New Roman" pitchFamily="18" charset="0"/>
                <a:cs typeface="Tahoma" pitchFamily="34" charset="0"/>
              </a:rPr>
              <a:t>and mankind.”</a:t>
            </a:r>
          </a:p>
        </p:txBody>
      </p:sp>
      <p:sp>
        <p:nvSpPr>
          <p:cNvPr id="4" name="Rectangle 3"/>
          <p:cNvSpPr>
            <a:spLocks noChangeArrowheads="1"/>
          </p:cNvSpPr>
          <p:nvPr/>
        </p:nvSpPr>
        <p:spPr bwMode="auto">
          <a:xfrm>
            <a:off x="1633538" y="2895600"/>
            <a:ext cx="3319462" cy="830263"/>
          </a:xfrm>
          <a:prstGeom prst="rect">
            <a:avLst/>
          </a:prstGeom>
          <a:noFill/>
          <a:ln w="9525">
            <a:noFill/>
            <a:miter lim="800000"/>
            <a:headEnd/>
            <a:tailEnd/>
          </a:ln>
        </p:spPr>
        <p:txBody>
          <a:bodyPr wrap="none">
            <a:spAutoFit/>
          </a:bodyPr>
          <a:lstStyle/>
          <a:p>
            <a:pPr algn="ctr" rtl="1" eaLnBrk="0" hangingPunct="0">
              <a:spcBef>
                <a:spcPct val="0"/>
              </a:spcBef>
            </a:pPr>
            <a:r>
              <a:rPr lang="en-US">
                <a:solidFill>
                  <a:srgbClr val="FFFFFF"/>
                </a:solidFill>
                <a:ea typeface="Times New Roman" pitchFamily="18" charset="0"/>
                <a:cs typeface="Tahoma" pitchFamily="34" charset="0"/>
              </a:rPr>
              <a:t>among Jinn</a:t>
            </a:r>
          </a:p>
        </p:txBody>
      </p:sp>
      <p:sp>
        <p:nvSpPr>
          <p:cNvPr id="5" name="Rectangle 4"/>
          <p:cNvSpPr>
            <a:spLocks noChangeArrowheads="1"/>
          </p:cNvSpPr>
          <p:nvPr/>
        </p:nvSpPr>
        <p:spPr bwMode="auto">
          <a:xfrm>
            <a:off x="6689725" y="2895600"/>
            <a:ext cx="1576388" cy="830263"/>
          </a:xfrm>
          <a:prstGeom prst="rect">
            <a:avLst/>
          </a:prstGeom>
          <a:noFill/>
          <a:ln w="9525">
            <a:noFill/>
            <a:miter lim="800000"/>
            <a:headEnd/>
            <a:tailEnd/>
          </a:ln>
        </p:spPr>
        <p:txBody>
          <a:bodyPr wrap="none">
            <a:spAutoFit/>
          </a:bodyPr>
          <a:lstStyle/>
          <a:p>
            <a:pPr algn="ctr" rtl="1" eaLnBrk="0" hangingPunct="0">
              <a:spcBef>
                <a:spcPct val="0"/>
              </a:spcBef>
            </a:pPr>
            <a:r>
              <a:rPr lang="en-US">
                <a:solidFill>
                  <a:srgbClr val="FFFFFF"/>
                </a:solidFill>
                <a:ea typeface="Times New Roman" pitchFamily="18" charset="0"/>
                <a:cs typeface="Tahoma" pitchFamily="34" charset="0"/>
              </a:rPr>
              <a:t>From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4"/>
                                        </p:tgtEl>
                                      </p:cBhvr>
                                      <p:by x="125000" y="125000"/>
                                    </p:animScale>
                                  </p:childTnLst>
                                </p:cTn>
                              </p:par>
                              <p:par>
                                <p:cTn id="7" presetID="6" presetClass="emph" presetSubtype="0" repeatCount="indefinite" accel="50000" decel="50000" autoRev="1" fill="hold" grpId="0" nodeType="withEffect">
                                  <p:stCondLst>
                                    <p:cond delay="0"/>
                                  </p:stCondLst>
                                  <p:childTnLst>
                                    <p:animScale>
                                      <p:cBhvr>
                                        <p:cTn id="8" dur="2000" fill="hold"/>
                                        <p:tgtEl>
                                          <p:spTgt spid="5"/>
                                        </p:tgtEl>
                                      </p:cBhvr>
                                      <p:by x="125000" y="125000"/>
                                    </p:animScale>
                                  </p:childTnLst>
                                </p:cTn>
                              </p:par>
                              <p:par>
                                <p:cTn id="9" presetID="6" presetClass="emph" presetSubtype="0" repeatCount="indefinite" accel="50000" decel="50000" autoRev="1" fill="hold" grpId="0" nodeType="withEffect">
                                  <p:stCondLst>
                                    <p:cond delay="0"/>
                                  </p:stCondLst>
                                  <p:childTnLst>
                                    <p:animScale>
                                      <p:cBhvr>
                                        <p:cTn id="10" dur="2000" fill="hold"/>
                                        <p:tgtEl>
                                          <p:spTgt spid="3"/>
                                        </p:tgtEl>
                                      </p:cBhvr>
                                      <p:by x="125000" y="12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850DA86-B5F7-4947-AC53-E5094AE03157}" type="slidenum">
              <a:rPr lang="ar-SA" smtClean="0"/>
              <a:pPr>
                <a:defRPr/>
              </a:pPr>
              <a:t>51</a:t>
            </a:fld>
            <a:endParaRPr lang="en-US"/>
          </a:p>
        </p:txBody>
      </p:sp>
    </p:spTree>
    <p:extLst>
      <p:ext uri="{BB962C8B-B14F-4D97-AF65-F5344CB8AC3E}">
        <p14:creationId xmlns:p14="http://schemas.microsoft.com/office/powerpoint/2010/main" val="191952828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ctrTitle" idx="4294967295"/>
          </p:nvPr>
        </p:nvSpPr>
        <p:spPr>
          <a:xfrm>
            <a:off x="457200" y="2286000"/>
            <a:ext cx="8229600" cy="1828800"/>
          </a:xfrm>
        </p:spPr>
        <p:txBody>
          <a:bodyPr/>
          <a:lstStyle/>
          <a:p>
            <a:r>
              <a:rPr lang="en-US" smtClean="0"/>
              <a:t>Revise….!!!</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00483" name="Group 3"/>
          <p:cNvGraphicFramePr>
            <a:graphicFrameLocks noGrp="1"/>
          </p:cNvGraphicFramePr>
          <p:nvPr/>
        </p:nvGraphicFramePr>
        <p:xfrm>
          <a:off x="228600" y="1549400"/>
          <a:ext cx="8763000" cy="1905000"/>
        </p:xfrm>
        <a:graphic>
          <a:graphicData uri="http://schemas.openxmlformats.org/drawingml/2006/table">
            <a:tbl>
              <a:tblPr rtl="1"/>
              <a:tblGrid>
                <a:gridCol w="2225675"/>
                <a:gridCol w="3011487"/>
                <a:gridCol w="3525838"/>
              </a:tblGrid>
              <a:tr h="1066800">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قُلْ</a:t>
                      </a:r>
                      <a:endParaRPr kumimoji="0" lang="ar-SA" sz="1800" b="0"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76200" cap="flat" cmpd="sng" algn="ctr">
                      <a:solidFill>
                        <a:srgbClr val="00FF99"/>
                      </a:solidFill>
                      <a:prstDash val="solid"/>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FF99"/>
                      </a:solidFill>
                      <a:prstDash val="solid"/>
                      <a:round/>
                      <a:headEnd type="none" w="med" len="med"/>
                      <a:tailEnd type="none" w="med" len="med"/>
                    </a:lnT>
                    <a:lnB w="28575" cap="flat" cmpd="sng" algn="ctr">
                      <a:solidFill>
                        <a:srgbClr val="006600"/>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أَعُوذُ</a:t>
                      </a:r>
                      <a:endParaRPr kumimoji="0" lang="ar-SA" sz="1800" b="0"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FF99"/>
                      </a:solidFill>
                      <a:prstDash val="solid"/>
                      <a:round/>
                      <a:headEnd type="none" w="med" len="med"/>
                      <a:tailEnd type="none" w="med" len="med"/>
                    </a:lnT>
                    <a:lnB w="28575" cap="flat" cmpd="sng" algn="ctr">
                      <a:solidFill>
                        <a:srgbClr val="006600"/>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بِرَبِّ النَّاسِ </a:t>
                      </a:r>
                      <a:r>
                        <a:rPr kumimoji="0" lang="en-US" sz="31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(1)</a:t>
                      </a:r>
                      <a:endParaRPr kumimoji="0" lang="en-US" sz="1800" b="0"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28575" cap="flat" cmpd="sng" algn="ctr">
                      <a:solidFill>
                        <a:srgbClr val="006600"/>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Say</a:t>
                      </a:r>
                      <a:endParaRPr kumimoji="0" lang="ur-PK"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76200" cap="flat" cmpd="sng" algn="ctr">
                      <a:solidFill>
                        <a:srgbClr val="00FF99"/>
                      </a:solidFill>
                      <a:prstDash val="solid"/>
                      <a:round/>
                      <a:headEnd type="none" w="med" len="med"/>
                      <a:tailEnd type="none" w="med" len="med"/>
                    </a:lnL>
                    <a:lnR w="12700" cap="flat" cmpd="sng" algn="ctr">
                      <a:solidFill>
                        <a:srgbClr val="FFFFFF"/>
                      </a:solidFill>
                      <a:prstDash val="dot"/>
                      <a:round/>
                      <a:headEnd type="none" w="med" len="med"/>
                      <a:tailEnd type="none" w="med" len="med"/>
                    </a:lnR>
                    <a:lnT w="28575" cap="flat" cmpd="sng" algn="ctr">
                      <a:solidFill>
                        <a:srgbClr val="006600"/>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en-US" sz="26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 seek refuge</a:t>
                      </a:r>
                      <a:endParaRPr kumimoji="0" lang="ur-PK" sz="26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w="28575" cap="flat" cmpd="sng" algn="ctr">
                      <a:solidFill>
                        <a:srgbClr val="006600"/>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en-US" sz="26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In the Lord of Mankind</a:t>
                      </a:r>
                      <a:endParaRPr kumimoji="0" lang="ur-PK" sz="26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FFFFFF"/>
                      </a:solidFill>
                      <a:prstDash val="dot"/>
                      <a:round/>
                      <a:headEnd type="none" w="med" len="med"/>
                      <a:tailEnd type="none" w="med" len="med"/>
                    </a:lnL>
                    <a:lnR w="76200" cap="flat" cmpd="sng" algn="ctr">
                      <a:solidFill>
                        <a:srgbClr val="00FF99"/>
                      </a:solidFill>
                      <a:prstDash val="solid"/>
                      <a:round/>
                      <a:headEnd type="none" w="med" len="med"/>
                      <a:tailEnd type="none" w="med" len="med"/>
                    </a:lnR>
                    <a:lnT w="28575" cap="flat" cmpd="sng" algn="ctr">
                      <a:solidFill>
                        <a:srgbClr val="006600"/>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r>
            </a:tbl>
          </a:graphicData>
        </a:graphic>
      </p:graphicFrame>
      <p:sp>
        <p:nvSpPr>
          <p:cNvPr id="71696" name="Rectangle 23"/>
          <p:cNvSpPr>
            <a:spLocks noChangeArrowheads="1"/>
          </p:cNvSpPr>
          <p:nvPr/>
        </p:nvSpPr>
        <p:spPr bwMode="auto">
          <a:xfrm>
            <a:off x="1449388" y="1143000"/>
            <a:ext cx="608012" cy="396875"/>
          </a:xfrm>
          <a:prstGeom prst="rect">
            <a:avLst/>
          </a:prstGeom>
          <a:noFill/>
          <a:ln w="9525" algn="ctr">
            <a:noFill/>
            <a:miter lim="800000"/>
            <a:headEnd/>
            <a:tailEnd/>
          </a:ln>
        </p:spPr>
        <p:txBody>
          <a:bodyPr wrap="none">
            <a:spAutoFit/>
          </a:bodyPr>
          <a:lstStyle/>
          <a:p>
            <a:r>
              <a:rPr lang="ar-SA" sz="2000">
                <a:solidFill>
                  <a:srgbClr val="FFC215"/>
                </a:solidFill>
                <a:cs typeface="Arial" pitchFamily="34" charset="0"/>
              </a:rPr>
              <a:t>248</a:t>
            </a:r>
            <a:endParaRPr lang="en-US" sz="2000" baseline="30000">
              <a:solidFill>
                <a:srgbClr val="FFC215"/>
              </a:solidFill>
              <a:cs typeface="Arial" pitchFamily="34" charset="0"/>
            </a:endParaRPr>
          </a:p>
        </p:txBody>
      </p:sp>
      <p:pic>
        <p:nvPicPr>
          <p:cNvPr id="71697" name="Picture 24" descr="Untitled-2"/>
          <p:cNvPicPr>
            <a:picLocks noChangeAspect="1" noChangeArrowheads="1"/>
          </p:cNvPicPr>
          <p:nvPr/>
        </p:nvPicPr>
        <p:blipFill>
          <a:blip r:embed="rId3" cstate="print"/>
          <a:srcRect/>
          <a:stretch>
            <a:fillRect/>
          </a:stretch>
        </p:blipFill>
        <p:spPr bwMode="auto">
          <a:xfrm>
            <a:off x="533400" y="4206875"/>
            <a:ext cx="8101013" cy="1092200"/>
          </a:xfrm>
          <a:prstGeom prst="rect">
            <a:avLst/>
          </a:prstGeom>
          <a:noFill/>
          <a:ln w="9525">
            <a:noFill/>
            <a:miter lim="800000"/>
            <a:headEnd/>
            <a:tailEnd/>
          </a:ln>
        </p:spPr>
      </p:pic>
      <p:graphicFrame>
        <p:nvGraphicFramePr>
          <p:cNvPr id="1300505" name="Group 25"/>
          <p:cNvGraphicFramePr>
            <a:graphicFrameLocks noGrp="1"/>
          </p:cNvGraphicFramePr>
          <p:nvPr/>
        </p:nvGraphicFramePr>
        <p:xfrm>
          <a:off x="228600" y="4232275"/>
          <a:ext cx="8763000" cy="1905000"/>
        </p:xfrm>
        <a:graphic>
          <a:graphicData uri="http://schemas.openxmlformats.org/drawingml/2006/table">
            <a:tbl>
              <a:tblPr rtl="1"/>
              <a:tblGrid>
                <a:gridCol w="4376737"/>
                <a:gridCol w="4386263"/>
              </a:tblGrid>
              <a:tr h="990600">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مَلِكِ النَّاسِ </a:t>
                      </a:r>
                      <a:r>
                        <a:rPr kumimoji="0" lang="en-US" sz="31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(2)</a:t>
                      </a:r>
                      <a:endParaRPr kumimoji="0" lang="en-US" sz="1800" b="0"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w="76200" cap="flat" cmpd="sng" algn="ctr">
                      <a:solidFill>
                        <a:srgbClr val="00FF99"/>
                      </a:solidFill>
                      <a:prstDash val="solid"/>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FF99"/>
                      </a:solidFill>
                      <a:prstDash val="solid"/>
                      <a:round/>
                      <a:headEnd type="none" w="med" len="med"/>
                      <a:tailEnd type="none" w="med" len="med"/>
                    </a:lnT>
                    <a:lnB w="28575" cap="flat" cmpd="sng" algn="ctr">
                      <a:solidFill>
                        <a:srgbClr val="006600"/>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إِلـٰـهِ النَّاسِ </a:t>
                      </a:r>
                      <a:r>
                        <a:rPr kumimoji="0" lang="en-US" sz="31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(3)</a:t>
                      </a:r>
                      <a:endParaRPr kumimoji="0" lang="en-US" sz="1800" b="0"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28575" cap="flat" cmpd="sng" algn="ctr">
                      <a:solidFill>
                        <a:srgbClr val="006600"/>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914400">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en-US" sz="26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(The) King of Mankind</a:t>
                      </a:r>
                      <a:endParaRPr kumimoji="0" lang="ur-PK" sz="26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76200" cap="flat" cmpd="sng" algn="ctr">
                      <a:solidFill>
                        <a:srgbClr val="00FF99"/>
                      </a:solidFill>
                      <a:prstDash val="solid"/>
                      <a:round/>
                      <a:headEnd type="none" w="med" len="med"/>
                      <a:tailEnd type="none" w="med" len="med"/>
                    </a:lnL>
                    <a:lnR w="12700" cap="flat" cmpd="sng" algn="ctr">
                      <a:solidFill>
                        <a:srgbClr val="FFFFFF"/>
                      </a:solidFill>
                      <a:prstDash val="dot"/>
                      <a:round/>
                      <a:headEnd type="none" w="med" len="med"/>
                      <a:tailEnd type="none" w="med" len="med"/>
                    </a:lnR>
                    <a:lnT w="28575" cap="flat" cmpd="sng" algn="ctr">
                      <a:solidFill>
                        <a:srgbClr val="006600"/>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en-US" sz="26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(The) God of Mankind</a:t>
                      </a:r>
                      <a:endParaRPr kumimoji="0" lang="ur-PK" sz="26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FFFFFF"/>
                      </a:solidFill>
                      <a:prstDash val="dot"/>
                      <a:round/>
                      <a:headEnd type="none" w="med" len="med"/>
                      <a:tailEnd type="none" w="med" len="med"/>
                    </a:lnL>
                    <a:lnR w="76200" cap="flat" cmpd="sng" algn="ctr">
                      <a:solidFill>
                        <a:srgbClr val="00FF99"/>
                      </a:solidFill>
                      <a:prstDash val="solid"/>
                      <a:round/>
                      <a:headEnd type="none" w="med" len="med"/>
                      <a:tailEnd type="none" w="med" len="med"/>
                    </a:lnR>
                    <a:lnT w="28575" cap="flat" cmpd="sng" algn="ctr">
                      <a:solidFill>
                        <a:srgbClr val="006600"/>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r>
            </a:tbl>
          </a:graphicData>
        </a:graphic>
      </p:graphicFrame>
      <p:sp>
        <p:nvSpPr>
          <p:cNvPr id="71709" name="Rectangle 42"/>
          <p:cNvSpPr>
            <a:spLocks noChangeArrowheads="1"/>
          </p:cNvSpPr>
          <p:nvPr/>
        </p:nvSpPr>
        <p:spPr bwMode="auto">
          <a:xfrm>
            <a:off x="3182938" y="3886200"/>
            <a:ext cx="550862" cy="396875"/>
          </a:xfrm>
          <a:prstGeom prst="rect">
            <a:avLst/>
          </a:prstGeom>
          <a:noFill/>
          <a:ln w="9525" algn="ctr">
            <a:noFill/>
            <a:miter lim="800000"/>
            <a:headEnd/>
            <a:tailEnd/>
          </a:ln>
        </p:spPr>
        <p:txBody>
          <a:bodyPr wrap="none">
            <a:spAutoFit/>
          </a:bodyPr>
          <a:lstStyle/>
          <a:p>
            <a:r>
              <a:rPr lang="en-US" sz="2000">
                <a:solidFill>
                  <a:srgbClr val="FFC215"/>
                </a:solidFill>
                <a:cs typeface="Arial" pitchFamily="34" charset="0"/>
              </a:rPr>
              <a:t>34</a:t>
            </a:r>
            <a:r>
              <a:rPr lang="en-US" sz="2000" baseline="30000">
                <a:solidFill>
                  <a:srgbClr val="FFC215"/>
                </a:solidFill>
                <a:cs typeface="Arial" pitchFamily="34" charset="0"/>
              </a:rPr>
              <a:t>*</a:t>
            </a:r>
          </a:p>
        </p:txBody>
      </p:sp>
      <p:sp>
        <p:nvSpPr>
          <p:cNvPr id="9" name="Rectangle 2"/>
          <p:cNvSpPr txBox="1">
            <a:spLocks noChangeArrowheads="1"/>
          </p:cNvSpPr>
          <p:nvPr/>
        </p:nvSpPr>
        <p:spPr bwMode="auto">
          <a:xfrm>
            <a:off x="152400" y="457200"/>
            <a:ext cx="8686800" cy="838200"/>
          </a:xfrm>
          <a:prstGeom prst="rect">
            <a:avLst/>
          </a:prstGeom>
          <a:noFill/>
          <a:ln w="9525">
            <a:noFill/>
            <a:miter lim="800000"/>
            <a:headEnd/>
            <a:tailEnd/>
          </a:ln>
        </p:spPr>
        <p:txBody>
          <a:bodyPr anchor="ctr"/>
          <a:lstStyle/>
          <a:p>
            <a:pPr algn="ctr" rtl="1" eaLnBrk="0" hangingPunct="0">
              <a:defRPr/>
            </a:pPr>
            <a:r>
              <a:rPr lang="en-US" sz="2800" b="1" kern="0" dirty="0">
                <a:latin typeface="+mj-lt"/>
                <a:ea typeface="+mj-ea"/>
                <a:cs typeface="+mj-cs"/>
              </a:rPr>
              <a:t>Practice with imagination, feelings and prayer</a:t>
            </a:r>
            <a:endParaRPr lang="ar-SA" sz="2800" b="1" kern="0" dirty="0">
              <a:latin typeface="+mj-lt"/>
              <a:ea typeface="+mj-ea"/>
              <a:cs typeface="+mj-cs"/>
            </a:endParaRP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3" descr="Untitled-2"/>
          <p:cNvPicPr>
            <a:picLocks noChangeAspect="1" noChangeArrowheads="1"/>
          </p:cNvPicPr>
          <p:nvPr/>
        </p:nvPicPr>
        <p:blipFill>
          <a:blip r:embed="rId3" cstate="print"/>
          <a:srcRect/>
          <a:stretch>
            <a:fillRect/>
          </a:stretch>
        </p:blipFill>
        <p:spPr bwMode="auto">
          <a:xfrm>
            <a:off x="533400" y="2438400"/>
            <a:ext cx="8101013" cy="1092200"/>
          </a:xfrm>
          <a:prstGeom prst="rect">
            <a:avLst/>
          </a:prstGeom>
          <a:noFill/>
          <a:ln w="9525">
            <a:noFill/>
            <a:miter lim="800000"/>
            <a:headEnd/>
            <a:tailEnd/>
          </a:ln>
        </p:spPr>
      </p:pic>
      <p:graphicFrame>
        <p:nvGraphicFramePr>
          <p:cNvPr id="1302532" name="Group 4"/>
          <p:cNvGraphicFramePr>
            <a:graphicFrameLocks noGrp="1"/>
          </p:cNvGraphicFramePr>
          <p:nvPr/>
        </p:nvGraphicFramePr>
        <p:xfrm>
          <a:off x="152400" y="2438400"/>
          <a:ext cx="8763000" cy="2026920"/>
        </p:xfrm>
        <a:graphic>
          <a:graphicData uri="http://schemas.openxmlformats.org/drawingml/2006/table">
            <a:tbl>
              <a:tblPr rtl="1"/>
              <a:tblGrid>
                <a:gridCol w="1797050"/>
                <a:gridCol w="2579687"/>
                <a:gridCol w="4386263"/>
              </a:tblGrid>
              <a:tr h="1143000">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مِن شَرِّ</a:t>
                      </a:r>
                      <a:endParaRPr kumimoji="0" lang="ar-SA" sz="1800" b="0"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76200" cap="flat" cmpd="sng" algn="ctr">
                      <a:solidFill>
                        <a:srgbClr val="00FF99"/>
                      </a:solidFill>
                      <a:prstDash val="solid"/>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FF99"/>
                      </a:solidFill>
                      <a:prstDash val="solid"/>
                      <a:round/>
                      <a:headEnd type="none" w="med" len="med"/>
                      <a:tailEnd type="none" w="med" len="med"/>
                    </a:lnT>
                    <a:lnB w="28575" cap="flat" cmpd="sng" algn="ctr">
                      <a:solidFill>
                        <a:srgbClr val="006600"/>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الْوَسْوَاسِ</a:t>
                      </a:r>
                      <a:endParaRPr kumimoji="0" lang="ar-SA" sz="1800" b="0"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FF99"/>
                      </a:solidFill>
                      <a:prstDash val="solid"/>
                      <a:round/>
                      <a:headEnd type="none" w="med" len="med"/>
                      <a:tailEnd type="none" w="med" len="med"/>
                    </a:lnT>
                    <a:lnB w="28575" cap="flat" cmpd="sng" algn="ctr">
                      <a:solidFill>
                        <a:srgbClr val="006600"/>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الْخَنَّاسِ </a:t>
                      </a:r>
                      <a:r>
                        <a:rPr kumimoji="0" lang="en-US" sz="31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(4)</a:t>
                      </a:r>
                      <a:endParaRPr kumimoji="0" lang="en-US" sz="1800" b="0"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28575" cap="flat" cmpd="sng" algn="ctr">
                      <a:solidFill>
                        <a:srgbClr val="006600"/>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From (the) evil</a:t>
                      </a:r>
                      <a:endParaRPr kumimoji="0" lang="ur-PK"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76200" cap="flat" cmpd="sng" algn="ctr">
                      <a:solidFill>
                        <a:srgbClr val="00FF99"/>
                      </a:solidFill>
                      <a:prstDash val="solid"/>
                      <a:round/>
                      <a:headEnd type="none" w="med" len="med"/>
                      <a:tailEnd type="none" w="med" len="med"/>
                    </a:lnL>
                    <a:lnR w="12700" cap="flat" cmpd="sng" algn="ctr">
                      <a:solidFill>
                        <a:srgbClr val="FFFFFF"/>
                      </a:solidFill>
                      <a:prstDash val="dot"/>
                      <a:round/>
                      <a:headEnd type="none" w="med" len="med"/>
                      <a:tailEnd type="none" w="med" len="med"/>
                    </a:lnR>
                    <a:lnT w="28575" cap="flat" cmpd="sng" algn="ctr">
                      <a:solidFill>
                        <a:srgbClr val="006600"/>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en-US" sz="26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(of) the whisperer</a:t>
                      </a:r>
                      <a:endParaRPr kumimoji="0" lang="ur-PK" sz="26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w="28575" cap="flat" cmpd="sng" algn="ctr">
                      <a:solidFill>
                        <a:srgbClr val="006600"/>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en-US" sz="26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The one who withdraws after whispering</a:t>
                      </a:r>
                      <a:endParaRPr kumimoji="0" lang="ur-PK" sz="26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FFFFFF"/>
                      </a:solidFill>
                      <a:prstDash val="dot"/>
                      <a:round/>
                      <a:headEnd type="none" w="med" len="med"/>
                      <a:tailEnd type="none" w="med" len="med"/>
                    </a:lnL>
                    <a:lnR w="76200" cap="flat" cmpd="sng" algn="ctr">
                      <a:solidFill>
                        <a:srgbClr val="00FF99"/>
                      </a:solidFill>
                      <a:prstDash val="solid"/>
                      <a:round/>
                      <a:headEnd type="none" w="med" len="med"/>
                      <a:tailEnd type="none" w="med" len="med"/>
                    </a:lnR>
                    <a:lnT w="28575" cap="flat" cmpd="sng" algn="ctr">
                      <a:solidFill>
                        <a:srgbClr val="006600"/>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r>
            </a:tbl>
          </a:graphicData>
        </a:graphic>
      </p:graphicFrame>
      <p:sp>
        <p:nvSpPr>
          <p:cNvPr id="6" name="Rectangle 2"/>
          <p:cNvSpPr txBox="1">
            <a:spLocks noChangeArrowheads="1"/>
          </p:cNvSpPr>
          <p:nvPr/>
        </p:nvSpPr>
        <p:spPr bwMode="auto">
          <a:xfrm>
            <a:off x="152400" y="1066800"/>
            <a:ext cx="8686800" cy="838200"/>
          </a:xfrm>
          <a:prstGeom prst="rect">
            <a:avLst/>
          </a:prstGeom>
          <a:noFill/>
          <a:ln w="9525">
            <a:noFill/>
            <a:miter lim="800000"/>
            <a:headEnd/>
            <a:tailEnd/>
          </a:ln>
        </p:spPr>
        <p:txBody>
          <a:bodyPr anchor="ctr"/>
          <a:lstStyle/>
          <a:p>
            <a:pPr algn="ctr" rtl="1" eaLnBrk="0" hangingPunct="0">
              <a:defRPr/>
            </a:pPr>
            <a:r>
              <a:rPr lang="en-US" sz="2800" b="1" kern="0" dirty="0">
                <a:latin typeface="+mj-lt"/>
                <a:ea typeface="+mj-ea"/>
                <a:cs typeface="+mj-cs"/>
              </a:rPr>
              <a:t>Practice with imagination, feelings and prayer</a:t>
            </a:r>
            <a:endParaRPr lang="ar-SA" sz="2800" b="1" kern="0" dirty="0">
              <a:latin typeface="+mj-lt"/>
              <a:ea typeface="+mj-ea"/>
              <a:cs typeface="+mj-cs"/>
            </a:endParaRP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3" descr="Untitled-2"/>
          <p:cNvPicPr>
            <a:picLocks noChangeAspect="1" noChangeArrowheads="1"/>
          </p:cNvPicPr>
          <p:nvPr/>
        </p:nvPicPr>
        <p:blipFill>
          <a:blip r:embed="rId3" cstate="print"/>
          <a:srcRect/>
          <a:stretch>
            <a:fillRect/>
          </a:stretch>
        </p:blipFill>
        <p:spPr bwMode="auto">
          <a:xfrm>
            <a:off x="533400" y="4394200"/>
            <a:ext cx="8101013" cy="1092200"/>
          </a:xfrm>
          <a:prstGeom prst="rect">
            <a:avLst/>
          </a:prstGeom>
          <a:noFill/>
          <a:ln w="9525">
            <a:noFill/>
            <a:miter lim="800000"/>
            <a:headEnd/>
            <a:tailEnd/>
          </a:ln>
        </p:spPr>
      </p:pic>
      <p:graphicFrame>
        <p:nvGraphicFramePr>
          <p:cNvPr id="1304580" name="Group 4"/>
          <p:cNvGraphicFramePr>
            <a:graphicFrameLocks noGrp="1"/>
          </p:cNvGraphicFramePr>
          <p:nvPr/>
        </p:nvGraphicFramePr>
        <p:xfrm>
          <a:off x="152400" y="4394200"/>
          <a:ext cx="8763000" cy="1828800"/>
        </p:xfrm>
        <a:graphic>
          <a:graphicData uri="http://schemas.openxmlformats.org/drawingml/2006/table">
            <a:tbl>
              <a:tblPr rtl="1"/>
              <a:tblGrid>
                <a:gridCol w="4376737"/>
                <a:gridCol w="4386263"/>
              </a:tblGrid>
              <a:tr h="1066800">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مِنَ الْجِنَّةِ</a:t>
                      </a:r>
                      <a:endParaRPr kumimoji="0" lang="ar-SA" sz="1800" b="0"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76200" cap="flat" cmpd="sng" algn="ctr">
                      <a:solidFill>
                        <a:srgbClr val="00FF99"/>
                      </a:solidFill>
                      <a:prstDash val="solid"/>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FF99"/>
                      </a:solidFill>
                      <a:prstDash val="solid"/>
                      <a:round/>
                      <a:headEnd type="none" w="med" len="med"/>
                      <a:tailEnd type="none" w="med" len="med"/>
                    </a:lnT>
                    <a:lnB w="28575" cap="flat" cmpd="sng" algn="ctr">
                      <a:solidFill>
                        <a:srgbClr val="006600"/>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وَالنَّاسِ </a:t>
                      </a:r>
                      <a:r>
                        <a:rPr kumimoji="0" lang="en-US" sz="31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(6)</a:t>
                      </a:r>
                      <a:endParaRPr kumimoji="0" lang="en-US" sz="1800" b="0"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28575" cap="flat" cmpd="sng" algn="ctr">
                      <a:solidFill>
                        <a:srgbClr val="006600"/>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762000">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6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 From among Jinn</a:t>
                      </a:r>
                    </a:p>
                  </a:txBody>
                  <a:tcPr anchor="ctr" horzOverflow="overflow">
                    <a:lnL w="76200" cap="flat" cmpd="sng" algn="ctr">
                      <a:solidFill>
                        <a:srgbClr val="00FF99"/>
                      </a:solidFill>
                      <a:prstDash val="solid"/>
                      <a:round/>
                      <a:headEnd type="none" w="med" len="med"/>
                      <a:tailEnd type="none" w="med" len="med"/>
                    </a:lnL>
                    <a:lnR w="12700" cap="flat" cmpd="sng" algn="ctr">
                      <a:solidFill>
                        <a:srgbClr val="FFFFFF"/>
                      </a:solidFill>
                      <a:prstDash val="dot"/>
                      <a:round/>
                      <a:headEnd type="none" w="med" len="med"/>
                      <a:tailEnd type="none" w="med" len="med"/>
                    </a:lnR>
                    <a:lnT w="28575" cap="flat" cmpd="sng" algn="ctr">
                      <a:solidFill>
                        <a:srgbClr val="006600"/>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and mankind.”</a:t>
                      </a:r>
                      <a:endParaRPr kumimoji="0" lang="en-US" sz="26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FFFFFF"/>
                      </a:solidFill>
                      <a:prstDash val="dot"/>
                      <a:round/>
                      <a:headEnd type="none" w="med" len="med"/>
                      <a:tailEnd type="none" w="med" len="med"/>
                    </a:lnL>
                    <a:lnR w="76200" cap="flat" cmpd="sng" algn="ctr">
                      <a:solidFill>
                        <a:srgbClr val="00FF99"/>
                      </a:solidFill>
                      <a:prstDash val="solid"/>
                      <a:round/>
                      <a:headEnd type="none" w="med" len="med"/>
                      <a:tailEnd type="none" w="med" len="med"/>
                    </a:lnR>
                    <a:lnT w="28575" cap="flat" cmpd="sng" algn="ctr">
                      <a:solidFill>
                        <a:srgbClr val="006600"/>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r>
            </a:tbl>
          </a:graphicData>
        </a:graphic>
      </p:graphicFrame>
      <p:pic>
        <p:nvPicPr>
          <p:cNvPr id="73742" name="Picture 18" descr="Untitled-1"/>
          <p:cNvPicPr>
            <a:picLocks noChangeAspect="1" noChangeArrowheads="1"/>
          </p:cNvPicPr>
          <p:nvPr/>
        </p:nvPicPr>
        <p:blipFill>
          <a:blip r:embed="rId4" cstate="print"/>
          <a:srcRect/>
          <a:stretch>
            <a:fillRect/>
          </a:stretch>
        </p:blipFill>
        <p:spPr bwMode="auto">
          <a:xfrm>
            <a:off x="304800" y="4368800"/>
            <a:ext cx="8482013" cy="25400"/>
          </a:xfrm>
          <a:prstGeom prst="rect">
            <a:avLst/>
          </a:prstGeom>
          <a:noFill/>
          <a:ln w="9525">
            <a:noFill/>
            <a:miter lim="800000"/>
            <a:headEnd/>
            <a:tailEnd/>
          </a:ln>
        </p:spPr>
      </p:pic>
      <p:pic>
        <p:nvPicPr>
          <p:cNvPr id="73743" name="Picture 19" descr="Untitled-1"/>
          <p:cNvPicPr>
            <a:picLocks noChangeAspect="1" noChangeArrowheads="1"/>
          </p:cNvPicPr>
          <p:nvPr/>
        </p:nvPicPr>
        <p:blipFill>
          <a:blip r:embed="rId4" cstate="print"/>
          <a:srcRect/>
          <a:stretch>
            <a:fillRect/>
          </a:stretch>
        </p:blipFill>
        <p:spPr bwMode="auto">
          <a:xfrm>
            <a:off x="381000" y="6223000"/>
            <a:ext cx="8482013" cy="25400"/>
          </a:xfrm>
          <a:prstGeom prst="rect">
            <a:avLst/>
          </a:prstGeom>
          <a:noFill/>
          <a:ln w="9525">
            <a:noFill/>
            <a:miter lim="800000"/>
            <a:headEnd/>
            <a:tailEnd/>
          </a:ln>
        </p:spPr>
      </p:pic>
      <p:pic>
        <p:nvPicPr>
          <p:cNvPr id="73744" name="Picture 21" descr="Untitled-2"/>
          <p:cNvPicPr>
            <a:picLocks noChangeAspect="1" noChangeArrowheads="1"/>
          </p:cNvPicPr>
          <p:nvPr/>
        </p:nvPicPr>
        <p:blipFill>
          <a:blip r:embed="rId3" cstate="print"/>
          <a:srcRect/>
          <a:stretch>
            <a:fillRect/>
          </a:stretch>
        </p:blipFill>
        <p:spPr bwMode="auto">
          <a:xfrm>
            <a:off x="533400" y="1778000"/>
            <a:ext cx="8101013" cy="1092200"/>
          </a:xfrm>
          <a:prstGeom prst="rect">
            <a:avLst/>
          </a:prstGeom>
          <a:noFill/>
          <a:ln w="9525">
            <a:noFill/>
            <a:miter lim="800000"/>
            <a:headEnd/>
            <a:tailEnd/>
          </a:ln>
        </p:spPr>
      </p:pic>
      <p:graphicFrame>
        <p:nvGraphicFramePr>
          <p:cNvPr id="1304598" name="Group 22"/>
          <p:cNvGraphicFramePr>
            <a:graphicFrameLocks noGrp="1"/>
          </p:cNvGraphicFramePr>
          <p:nvPr/>
        </p:nvGraphicFramePr>
        <p:xfrm>
          <a:off x="152400" y="1778000"/>
          <a:ext cx="8763000" cy="2026920"/>
        </p:xfrm>
        <a:graphic>
          <a:graphicData uri="http://schemas.openxmlformats.org/drawingml/2006/table">
            <a:tbl>
              <a:tblPr rtl="1"/>
              <a:tblGrid>
                <a:gridCol w="2181225"/>
                <a:gridCol w="2195512"/>
                <a:gridCol w="2190750"/>
                <a:gridCol w="2195513"/>
              </a:tblGrid>
              <a:tr h="1143000">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الَّذِي</a:t>
                      </a:r>
                      <a:endParaRPr kumimoji="0" lang="ar-SA" sz="1800" b="0"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76200" cap="flat" cmpd="sng" algn="ctr">
                      <a:solidFill>
                        <a:srgbClr val="00FF99"/>
                      </a:solidFill>
                      <a:prstDash val="solid"/>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FF99"/>
                      </a:solidFill>
                      <a:prstDash val="solid"/>
                      <a:round/>
                      <a:headEnd type="none" w="med" len="med"/>
                      <a:tailEnd type="none" w="med" len="med"/>
                    </a:lnT>
                    <a:lnB w="28575" cap="flat" cmpd="sng" algn="ctr">
                      <a:solidFill>
                        <a:srgbClr val="006600"/>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يُوَسْوِسُ</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FF99"/>
                      </a:solidFill>
                      <a:prstDash val="solid"/>
                      <a:round/>
                      <a:headEnd type="none" w="med" len="med"/>
                      <a:tailEnd type="none" w="med" len="med"/>
                    </a:lnT>
                    <a:lnB w="28575" cap="flat" cmpd="sng" algn="ctr">
                      <a:solidFill>
                        <a:srgbClr val="006600"/>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فِي صُدُورِ</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FF99"/>
                      </a:solidFill>
                      <a:prstDash val="solid"/>
                      <a:round/>
                      <a:headEnd type="none" w="med" len="med"/>
                      <a:tailEnd type="none" w="med" len="med"/>
                    </a:lnT>
                    <a:lnB w="28575" cap="flat" cmpd="sng" algn="ctr">
                      <a:solidFill>
                        <a:srgbClr val="006600"/>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النَّاسِ </a:t>
                      </a:r>
                      <a:r>
                        <a:rPr kumimoji="0" lang="en-US" sz="31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(5)</a:t>
                      </a:r>
                      <a:endParaRPr kumimoji="0" lang="en-US" sz="1800" b="0"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28575" cap="flat" cmpd="sng" algn="ctr">
                      <a:solidFill>
                        <a:srgbClr val="006600"/>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7112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Who</a:t>
                      </a:r>
                    </a:p>
                  </a:txBody>
                  <a:tcPr anchor="ctr" horzOverflow="overflow">
                    <a:lnL w="76200" cap="flat" cmpd="sng" algn="ctr">
                      <a:solidFill>
                        <a:srgbClr val="00FF99"/>
                      </a:solidFill>
                      <a:prstDash val="solid"/>
                      <a:round/>
                      <a:headEnd type="none" w="med" len="med"/>
                      <a:tailEnd type="none" w="med" len="med"/>
                    </a:lnL>
                    <a:lnR w="12700" cap="flat" cmpd="sng" algn="ctr">
                      <a:solidFill>
                        <a:srgbClr val="FFFFFF"/>
                      </a:solidFill>
                      <a:prstDash val="dot"/>
                      <a:round/>
                      <a:headEnd type="none" w="med" len="med"/>
                      <a:tailEnd type="none" w="med" len="med"/>
                    </a:lnR>
                    <a:lnT w="28575" cap="flat" cmpd="sng" algn="ctr">
                      <a:solidFill>
                        <a:srgbClr val="006600"/>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whispers</a:t>
                      </a: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w="28575" cap="flat" cmpd="sng" algn="ctr">
                      <a:solidFill>
                        <a:srgbClr val="006600"/>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into the chests</a:t>
                      </a: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w="28575" cap="flat" cmpd="sng" algn="ctr">
                      <a:solidFill>
                        <a:srgbClr val="006600"/>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(of) mankind</a:t>
                      </a:r>
                    </a:p>
                  </a:txBody>
                  <a:tcPr anchor="ctr" horzOverflow="overflow">
                    <a:lnL w="12700" cap="flat" cmpd="sng" algn="ctr">
                      <a:solidFill>
                        <a:srgbClr val="FFFFFF"/>
                      </a:solidFill>
                      <a:prstDash val="dot"/>
                      <a:round/>
                      <a:headEnd type="none" w="med" len="med"/>
                      <a:tailEnd type="none" w="med" len="med"/>
                    </a:lnL>
                    <a:lnR w="76200" cap="flat" cmpd="sng" algn="ctr">
                      <a:solidFill>
                        <a:srgbClr val="00FF99"/>
                      </a:solidFill>
                      <a:prstDash val="solid"/>
                      <a:round/>
                      <a:headEnd type="none" w="med" len="med"/>
                      <a:tailEnd type="none" w="med" len="med"/>
                    </a:lnR>
                    <a:lnT w="28575" cap="flat" cmpd="sng" algn="ctr">
                      <a:solidFill>
                        <a:srgbClr val="006600"/>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r>
            </a:tbl>
          </a:graphicData>
        </a:graphic>
      </p:graphicFrame>
      <p:pic>
        <p:nvPicPr>
          <p:cNvPr id="73762" name="Picture 47" descr="Untitled-1"/>
          <p:cNvPicPr>
            <a:picLocks noChangeAspect="1" noChangeArrowheads="1"/>
          </p:cNvPicPr>
          <p:nvPr/>
        </p:nvPicPr>
        <p:blipFill>
          <a:blip r:embed="rId4" cstate="print"/>
          <a:srcRect/>
          <a:stretch>
            <a:fillRect/>
          </a:stretch>
        </p:blipFill>
        <p:spPr bwMode="auto">
          <a:xfrm>
            <a:off x="152400" y="3810000"/>
            <a:ext cx="8482013" cy="25400"/>
          </a:xfrm>
          <a:prstGeom prst="rect">
            <a:avLst/>
          </a:prstGeom>
          <a:noFill/>
          <a:ln w="9525">
            <a:noFill/>
            <a:miter lim="800000"/>
            <a:headEnd/>
            <a:tailEnd/>
          </a:ln>
        </p:spPr>
      </p:pic>
      <p:sp>
        <p:nvSpPr>
          <p:cNvPr id="73763" name="Rectangle 49"/>
          <p:cNvSpPr>
            <a:spLocks noChangeArrowheads="1"/>
          </p:cNvSpPr>
          <p:nvPr/>
        </p:nvSpPr>
        <p:spPr bwMode="auto">
          <a:xfrm>
            <a:off x="7696200" y="1431925"/>
            <a:ext cx="598488" cy="396875"/>
          </a:xfrm>
          <a:prstGeom prst="rect">
            <a:avLst/>
          </a:prstGeom>
          <a:noFill/>
          <a:ln w="9525" algn="ctr">
            <a:noFill/>
            <a:miter lim="800000"/>
            <a:headEnd/>
            <a:tailEnd/>
          </a:ln>
        </p:spPr>
        <p:txBody>
          <a:bodyPr wrap="none">
            <a:spAutoFit/>
          </a:bodyPr>
          <a:lstStyle/>
          <a:p>
            <a:r>
              <a:rPr lang="en-US" sz="2000">
                <a:solidFill>
                  <a:srgbClr val="FFC215"/>
                </a:solidFill>
                <a:cs typeface="Arial" pitchFamily="34" charset="0"/>
              </a:rPr>
              <a:t>304</a:t>
            </a:r>
          </a:p>
        </p:txBody>
      </p:sp>
      <p:sp>
        <p:nvSpPr>
          <p:cNvPr id="12" name="Rectangle 2"/>
          <p:cNvSpPr txBox="1">
            <a:spLocks noChangeArrowheads="1"/>
          </p:cNvSpPr>
          <p:nvPr/>
        </p:nvSpPr>
        <p:spPr bwMode="auto">
          <a:xfrm>
            <a:off x="152400" y="609600"/>
            <a:ext cx="8686800" cy="838200"/>
          </a:xfrm>
          <a:prstGeom prst="rect">
            <a:avLst/>
          </a:prstGeom>
          <a:noFill/>
          <a:ln w="9525">
            <a:noFill/>
            <a:miter lim="800000"/>
            <a:headEnd/>
            <a:tailEnd/>
          </a:ln>
        </p:spPr>
        <p:txBody>
          <a:bodyPr anchor="ctr"/>
          <a:lstStyle/>
          <a:p>
            <a:pPr algn="ctr" rtl="1" eaLnBrk="0" hangingPunct="0">
              <a:defRPr/>
            </a:pPr>
            <a:r>
              <a:rPr lang="en-US" sz="2800" b="1" kern="0" dirty="0">
                <a:latin typeface="+mj-lt"/>
                <a:ea typeface="+mj-ea"/>
                <a:cs typeface="+mj-cs"/>
              </a:rPr>
              <a:t>Practice with imagination, feelings and prayer</a:t>
            </a:r>
            <a:endParaRPr lang="ar-SA" sz="2800" b="1" kern="0" dirty="0">
              <a:latin typeface="+mj-lt"/>
              <a:ea typeface="+mj-ea"/>
              <a:cs typeface="+mj-cs"/>
            </a:endParaRP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smtClean="0"/>
              <a:t>Break!</a:t>
            </a:r>
          </a:p>
        </p:txBody>
      </p:sp>
      <p:sp>
        <p:nvSpPr>
          <p:cNvPr id="69635" name="Content Placeholder 2"/>
          <p:cNvSpPr>
            <a:spLocks noGrp="1"/>
          </p:cNvSpPr>
          <p:nvPr>
            <p:ph idx="1"/>
          </p:nvPr>
        </p:nvSpPr>
        <p:spPr/>
        <p:txBody>
          <a:bodyPr/>
          <a:lstStyle/>
          <a:p>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228803" name="Group 3"/>
          <p:cNvGraphicFramePr>
            <a:graphicFrameLocks noGrp="1"/>
          </p:cNvGraphicFramePr>
          <p:nvPr/>
        </p:nvGraphicFramePr>
        <p:xfrm>
          <a:off x="152400" y="2438400"/>
          <a:ext cx="8763000" cy="2438400"/>
        </p:xfrm>
        <a:graphic>
          <a:graphicData uri="http://schemas.openxmlformats.org/drawingml/2006/table">
            <a:tbl>
              <a:tblPr rtl="1"/>
              <a:tblGrid>
                <a:gridCol w="2286000"/>
                <a:gridCol w="2133600"/>
                <a:gridCol w="2171700"/>
                <a:gridCol w="21717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قُلْ</a:t>
                      </a:r>
                    </a:p>
                  </a:txBody>
                  <a:tcPr anchor="b"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أَعُوذُ</a:t>
                      </a:r>
                      <a:endParaRPr kumimoji="0" lang="en-US"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بِرَبِّ</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(1)</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Say, </a:t>
                      </a:r>
                    </a:p>
                  </a:txBody>
                  <a:tcPr anchor="ctr"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“I seek refuge</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 the Lord</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(of) mankind,</a:t>
                      </a:r>
                    </a:p>
                  </a:txBody>
                  <a:tcPr anchor="ctr"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r>
            </a:tbl>
          </a:graphicData>
        </a:graphic>
      </p:graphicFrame>
      <p:sp>
        <p:nvSpPr>
          <p:cNvPr id="21524" name="Text Box 20"/>
          <p:cNvSpPr txBox="1">
            <a:spLocks noChangeArrowheads="1"/>
          </p:cNvSpPr>
          <p:nvPr/>
        </p:nvSpPr>
        <p:spPr bwMode="auto">
          <a:xfrm>
            <a:off x="7086600" y="4876800"/>
            <a:ext cx="1447800" cy="457200"/>
          </a:xfrm>
          <a:prstGeom prst="rect">
            <a:avLst/>
          </a:prstGeom>
          <a:noFill/>
          <a:ln w="9525">
            <a:noFill/>
            <a:miter lim="800000"/>
            <a:headEnd/>
            <a:tailEnd/>
          </a:ln>
        </p:spPr>
        <p:txBody>
          <a:bodyPr>
            <a:spAutoFit/>
          </a:bodyPr>
          <a:lstStyle/>
          <a:p>
            <a:pPr algn="ctr"/>
            <a:r>
              <a:rPr lang="ar-SA" sz="2400" dirty="0">
                <a:latin typeface="Times New Roman" pitchFamily="18" charset="0"/>
                <a:cs typeface="Times New Roman" pitchFamily="18" charset="0"/>
              </a:rPr>
              <a:t>ق و ل</a:t>
            </a:r>
            <a:endParaRPr lang="en-US" sz="2400" dirty="0">
              <a:latin typeface="Times New Roman" pitchFamily="18" charset="0"/>
              <a:cs typeface="Times New Roman" pitchFamily="18" charset="0"/>
            </a:endParaRPr>
          </a:p>
        </p:txBody>
      </p:sp>
      <p:sp>
        <p:nvSpPr>
          <p:cNvPr id="21525" name="Rectangle 21"/>
          <p:cNvSpPr>
            <a:spLocks noChangeArrowheads="1"/>
          </p:cNvSpPr>
          <p:nvPr/>
        </p:nvSpPr>
        <p:spPr bwMode="auto">
          <a:xfrm>
            <a:off x="457200" y="533400"/>
            <a:ext cx="8229600" cy="1143000"/>
          </a:xfrm>
          <a:prstGeom prst="rect">
            <a:avLst/>
          </a:prstGeom>
          <a:noFill/>
          <a:ln w="9525">
            <a:noFill/>
            <a:miter lim="800000"/>
            <a:headEnd/>
            <a:tailEnd/>
          </a:ln>
        </p:spPr>
        <p:txBody>
          <a:bodyPr anchor="ctr"/>
          <a:lstStyle/>
          <a:p>
            <a:pPr algn="ctr" rtl="1" eaLnBrk="0" hangingPunct="0">
              <a:spcBef>
                <a:spcPct val="0"/>
              </a:spcBef>
            </a:pPr>
            <a:r>
              <a:rPr lang="ur-PK" sz="6600">
                <a:cs typeface="Tajweed" pitchFamily="2" charset="-78"/>
              </a:rPr>
              <a:t>سُورَ</a:t>
            </a:r>
            <a:r>
              <a:rPr lang="ar-SA" sz="6600">
                <a:cs typeface="Tajweed" pitchFamily="2" charset="-78"/>
              </a:rPr>
              <a:t>ة</a:t>
            </a:r>
            <a:r>
              <a:rPr lang="ur-PK" sz="6600">
                <a:cs typeface="Tajweed" pitchFamily="2" charset="-78"/>
              </a:rPr>
              <a:t>ُ النَّاس</a:t>
            </a:r>
            <a:r>
              <a:rPr lang="ar-SA">
                <a:cs typeface="Tajweed" pitchFamily="2" charset="-78"/>
              </a:rPr>
              <a:t>  </a:t>
            </a:r>
            <a:endParaRPr lang="en-US">
              <a:cs typeface="Tajweed" pitchFamily="2" charset="-78"/>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230851" name="Group 3"/>
          <p:cNvGraphicFramePr>
            <a:graphicFrameLocks noGrp="1"/>
          </p:cNvGraphicFramePr>
          <p:nvPr/>
        </p:nvGraphicFramePr>
        <p:xfrm>
          <a:off x="152400" y="152400"/>
          <a:ext cx="8763000" cy="2438400"/>
        </p:xfrm>
        <a:graphic>
          <a:graphicData uri="http://schemas.openxmlformats.org/drawingml/2006/table">
            <a:tbl>
              <a:tblPr rtl="1"/>
              <a:tblGrid>
                <a:gridCol w="2286000"/>
                <a:gridCol w="2133600"/>
                <a:gridCol w="2171700"/>
                <a:gridCol w="21717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قُلْ</a:t>
                      </a:r>
                    </a:p>
                  </a:txBody>
                  <a:tcPr anchor="b"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أَعُوذُ</a:t>
                      </a:r>
                      <a:endParaRPr kumimoji="0" lang="en-US"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بِرَبِّ</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(1)</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Say, </a:t>
                      </a:r>
                    </a:p>
                  </a:txBody>
                  <a:tcPr anchor="ctr"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 seek refuge</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 the Lord</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(of) mankind,</a:t>
                      </a:r>
                    </a:p>
                  </a:txBody>
                  <a:tcPr anchor="ctr"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r>
            </a:tbl>
          </a:graphicData>
        </a:graphic>
      </p:graphicFrame>
      <p:sp>
        <p:nvSpPr>
          <p:cNvPr id="22548" name="Text Box 20"/>
          <p:cNvSpPr txBox="1">
            <a:spLocks noChangeArrowheads="1"/>
          </p:cNvSpPr>
          <p:nvPr/>
        </p:nvSpPr>
        <p:spPr bwMode="auto">
          <a:xfrm>
            <a:off x="7162800" y="2590800"/>
            <a:ext cx="1447800" cy="457200"/>
          </a:xfrm>
          <a:prstGeom prst="rect">
            <a:avLst/>
          </a:prstGeom>
          <a:noFill/>
          <a:ln w="9525">
            <a:noFill/>
            <a:miter lim="800000"/>
            <a:headEnd/>
            <a:tailEnd/>
          </a:ln>
        </p:spPr>
        <p:txBody>
          <a:bodyPr>
            <a:spAutoFit/>
          </a:bodyPr>
          <a:lstStyle/>
          <a:p>
            <a:pPr algn="ctr"/>
            <a:r>
              <a:rPr lang="ar-SA" sz="2400" dirty="0">
                <a:latin typeface="Times New Roman" pitchFamily="18" charset="0"/>
                <a:cs typeface="Times New Roman" pitchFamily="18" charset="0"/>
              </a:rPr>
              <a:t>ق و ل</a:t>
            </a:r>
            <a:endParaRPr lang="en-US" sz="2400" dirty="0">
              <a:latin typeface="Times New Roman" pitchFamily="18" charset="0"/>
              <a:cs typeface="Times New Roman" pitchFamily="18" charset="0"/>
            </a:endParaRPr>
          </a:p>
        </p:txBody>
      </p:sp>
      <p:sp>
        <p:nvSpPr>
          <p:cNvPr id="11286" name="Rectangle 22"/>
          <p:cNvSpPr>
            <a:spLocks noChangeArrowheads="1"/>
          </p:cNvSpPr>
          <p:nvPr/>
        </p:nvSpPr>
        <p:spPr bwMode="auto">
          <a:xfrm>
            <a:off x="3200400" y="3581400"/>
            <a:ext cx="4614863" cy="1371600"/>
          </a:xfrm>
          <a:prstGeom prst="rect">
            <a:avLst/>
          </a:prstGeom>
          <a:noFill/>
          <a:ln w="9525">
            <a:noFill/>
            <a:miter lim="800000"/>
            <a:headEnd/>
            <a:tailEnd/>
          </a:ln>
        </p:spPr>
        <p:txBody>
          <a:bodyPr/>
          <a:lstStyle/>
          <a:p>
            <a:pPr marL="577850" indent="-577850" algn="ctr" eaLnBrk="0" hangingPunct="0">
              <a:spcBef>
                <a:spcPct val="20000"/>
              </a:spcBef>
              <a:buClr>
                <a:srgbClr val="FFFFFF"/>
              </a:buClr>
              <a:buSzPct val="90000"/>
              <a:buFont typeface="Wingdings" pitchFamily="2" charset="2"/>
              <a:buNone/>
            </a:pPr>
            <a:r>
              <a:rPr lang="en-US" sz="11900" b="1">
                <a:solidFill>
                  <a:srgbClr val="FFFFFF"/>
                </a:solidFill>
                <a:ea typeface="Times New Roman" pitchFamily="18" charset="0"/>
                <a:cs typeface="Tahoma" pitchFamily="34" charset="0"/>
              </a:rPr>
              <a:t>Say</a:t>
            </a:r>
            <a:endParaRPr lang="en-US" sz="40700" b="1">
              <a:solidFill>
                <a:srgbClr val="FFFF00"/>
              </a:solidFill>
              <a:ea typeface="Times New Roman" pitchFamily="18" charset="0"/>
              <a:cs typeface="Tahoma" pitchFamily="34" charset="0"/>
            </a:endParaRPr>
          </a:p>
        </p:txBody>
      </p:sp>
      <p:sp>
        <p:nvSpPr>
          <p:cNvPr id="22550" name="Rectangle 23"/>
          <p:cNvSpPr>
            <a:spLocks noChangeArrowheads="1"/>
          </p:cNvSpPr>
          <p:nvPr/>
        </p:nvSpPr>
        <p:spPr bwMode="auto">
          <a:xfrm rot="-2148832">
            <a:off x="177800" y="3173413"/>
            <a:ext cx="2082800" cy="1295400"/>
          </a:xfrm>
          <a:prstGeom prst="rect">
            <a:avLst/>
          </a:prstGeom>
          <a:solidFill>
            <a:srgbClr val="FF3300"/>
          </a:solidFill>
          <a:ln w="9525">
            <a:solidFill>
              <a:srgbClr val="FF3300"/>
            </a:solidFill>
            <a:miter lim="800000"/>
            <a:headEnd/>
            <a:tailEnd/>
          </a:ln>
        </p:spPr>
        <p:txBody>
          <a:bodyPr/>
          <a:lstStyle/>
          <a:p>
            <a:pPr marL="577850" indent="-577850" algn="r" rtl="1" eaLnBrk="0" hangingPunct="0">
              <a:spcBef>
                <a:spcPct val="0"/>
              </a:spcBef>
              <a:buClr>
                <a:srgbClr val="FFFFFF"/>
              </a:buClr>
              <a:buSzPct val="90000"/>
              <a:buFont typeface="Wingdings" pitchFamily="2" charset="2"/>
              <a:buNone/>
            </a:pPr>
            <a:r>
              <a:rPr lang="en-US" sz="4000">
                <a:solidFill>
                  <a:srgbClr val="FFFF00"/>
                </a:solidFill>
                <a:cs typeface="Tahoma" pitchFamily="34" charset="0"/>
              </a:rPr>
              <a:t>100’s of times</a:t>
            </a:r>
          </a:p>
        </p:txBody>
      </p:sp>
      <p:sp>
        <p:nvSpPr>
          <p:cNvPr id="22551" name="Rectangle 24"/>
          <p:cNvSpPr>
            <a:spLocks noChangeArrowheads="1"/>
          </p:cNvSpPr>
          <p:nvPr/>
        </p:nvSpPr>
        <p:spPr bwMode="auto">
          <a:xfrm>
            <a:off x="152400" y="6000750"/>
            <a:ext cx="5838825" cy="650875"/>
          </a:xfrm>
          <a:prstGeom prst="rect">
            <a:avLst/>
          </a:prstGeom>
          <a:noFill/>
          <a:ln w="9525" algn="ctr">
            <a:solidFill>
              <a:srgbClr val="660033"/>
            </a:solidFill>
            <a:miter lim="800000"/>
            <a:headEnd/>
            <a:tailEnd/>
          </a:ln>
        </p:spPr>
        <p:txBody>
          <a:bodyPr wrap="none">
            <a:spAutoFit/>
          </a:bodyPr>
          <a:lstStyle/>
          <a:p>
            <a:pPr>
              <a:lnSpc>
                <a:spcPct val="90000"/>
              </a:lnSpc>
              <a:spcBef>
                <a:spcPct val="20000"/>
              </a:spcBef>
              <a:buClr>
                <a:srgbClr val="FFFFFF"/>
              </a:buClr>
              <a:buSzPct val="90000"/>
              <a:buFont typeface="Wingdings" pitchFamily="2" charset="2"/>
              <a:buNone/>
            </a:pPr>
            <a:r>
              <a:rPr lang="en-US" sz="4000">
                <a:solidFill>
                  <a:srgbClr val="FFFF00"/>
                </a:solidFill>
                <a:cs typeface="Arial" pitchFamily="34" charset="0"/>
              </a:rPr>
              <a:t>Convey in the best way…</a:t>
            </a:r>
            <a:endParaRPr lang="en-US" sz="4000" b="1">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1128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232899" name="Group 3"/>
          <p:cNvGraphicFramePr>
            <a:graphicFrameLocks noGrp="1"/>
          </p:cNvGraphicFramePr>
          <p:nvPr/>
        </p:nvGraphicFramePr>
        <p:xfrm>
          <a:off x="152400" y="152400"/>
          <a:ext cx="8763000" cy="2438400"/>
        </p:xfrm>
        <a:graphic>
          <a:graphicData uri="http://schemas.openxmlformats.org/drawingml/2006/table">
            <a:tbl>
              <a:tblPr rtl="1"/>
              <a:tblGrid>
                <a:gridCol w="2286000"/>
                <a:gridCol w="2133600"/>
                <a:gridCol w="2171700"/>
                <a:gridCol w="21717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قُلْ</a:t>
                      </a: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أَعُوذُ</a:t>
                      </a:r>
                      <a:endPar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بِرَبِّ</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(1)</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Say, </a:t>
                      </a: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 seek refuge</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 the Lord</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(of) mankind,</a:t>
                      </a: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sp>
        <p:nvSpPr>
          <p:cNvPr id="23572" name="Text Box 20"/>
          <p:cNvSpPr txBox="1">
            <a:spLocks noChangeArrowheads="1"/>
          </p:cNvSpPr>
          <p:nvPr/>
        </p:nvSpPr>
        <p:spPr bwMode="auto">
          <a:xfrm>
            <a:off x="4724400" y="2590800"/>
            <a:ext cx="1447800" cy="457200"/>
          </a:xfrm>
          <a:prstGeom prst="rect">
            <a:avLst/>
          </a:prstGeom>
          <a:noFill/>
          <a:ln w="9525">
            <a:noFill/>
            <a:miter lim="800000"/>
            <a:headEnd/>
            <a:tailEnd/>
          </a:ln>
        </p:spPr>
        <p:txBody>
          <a:bodyPr>
            <a:spAutoFit/>
          </a:bodyPr>
          <a:lstStyle/>
          <a:p>
            <a:pPr algn="ctr"/>
            <a:r>
              <a:rPr lang="ar-SA" sz="2400">
                <a:latin typeface="Times New Roman" pitchFamily="18" charset="0"/>
                <a:cs typeface="Times New Roman" pitchFamily="18" charset="0"/>
              </a:rPr>
              <a:t>ع و ذ</a:t>
            </a:r>
            <a:endParaRPr lang="en-US" sz="2400">
              <a:latin typeface="Times New Roman" pitchFamily="18" charset="0"/>
              <a:cs typeface="Times New Roman" pitchFamily="18" charset="0"/>
            </a:endParaRPr>
          </a:p>
        </p:txBody>
      </p:sp>
      <p:sp>
        <p:nvSpPr>
          <p:cNvPr id="23573" name="Rectangle 21"/>
          <p:cNvSpPr>
            <a:spLocks noChangeArrowheads="1"/>
          </p:cNvSpPr>
          <p:nvPr/>
        </p:nvSpPr>
        <p:spPr bwMode="auto">
          <a:xfrm>
            <a:off x="0" y="3048000"/>
            <a:ext cx="8763000" cy="1616075"/>
          </a:xfrm>
          <a:prstGeom prst="rect">
            <a:avLst/>
          </a:prstGeom>
          <a:noFill/>
          <a:ln w="9525" algn="ctr">
            <a:noFill/>
            <a:miter lim="800000"/>
            <a:headEnd/>
            <a:tailEnd/>
          </a:ln>
        </p:spPr>
        <p:txBody>
          <a:bodyPr>
            <a:spAutoFit/>
          </a:bodyPr>
          <a:lstStyle/>
          <a:p>
            <a:pPr algn="ctr" rtl="1"/>
            <a:r>
              <a:rPr lang="ar-SA" sz="9900">
                <a:solidFill>
                  <a:srgbClr val="FFFF00"/>
                </a:solidFill>
                <a:cs typeface="Tajweed" pitchFamily="2" charset="-78"/>
              </a:rPr>
              <a:t>أَعُوذُ </a:t>
            </a:r>
            <a:r>
              <a:rPr lang="en-US" sz="9900">
                <a:solidFill>
                  <a:srgbClr val="FFFF00"/>
                </a:solidFill>
                <a:cs typeface="Tajweed" pitchFamily="2" charset="-78"/>
              </a:rPr>
              <a:t>				</a:t>
            </a:r>
            <a:r>
              <a:rPr lang="ar-SA" sz="9900">
                <a:solidFill>
                  <a:srgbClr val="FFFF00"/>
                </a:solidFill>
                <a:cs typeface="Tajweed" pitchFamily="2" charset="-78"/>
              </a:rPr>
              <a:t> بِاﷲِ</a:t>
            </a:r>
            <a:endParaRPr lang="en-US" sz="9900">
              <a:solidFill>
                <a:srgbClr val="FFFF00"/>
              </a:solidFill>
              <a:cs typeface="Tajweed" pitchFamily="2" charset="-78"/>
            </a:endParaRPr>
          </a:p>
        </p:txBody>
      </p:sp>
      <p:sp>
        <p:nvSpPr>
          <p:cNvPr id="12310" name="Text Box 35"/>
          <p:cNvSpPr txBox="1">
            <a:spLocks noChangeArrowheads="1"/>
          </p:cNvSpPr>
          <p:nvPr/>
        </p:nvSpPr>
        <p:spPr bwMode="auto">
          <a:xfrm>
            <a:off x="304800" y="5646738"/>
            <a:ext cx="8839200" cy="830262"/>
          </a:xfrm>
          <a:prstGeom prst="rect">
            <a:avLst/>
          </a:prstGeom>
          <a:noFill/>
          <a:ln w="9525" algn="ctr">
            <a:noFill/>
            <a:miter lim="800000"/>
            <a:headEnd/>
            <a:tailEnd/>
          </a:ln>
        </p:spPr>
        <p:txBody>
          <a:bodyPr>
            <a:spAutoFit/>
          </a:bodyPr>
          <a:lstStyle/>
          <a:p>
            <a:pPr algn="ctr" rtl="1">
              <a:spcBef>
                <a:spcPct val="0"/>
              </a:spcBef>
              <a:buClr>
                <a:srgbClr val="FFFFFF"/>
              </a:buClr>
              <a:buSzPct val="90000"/>
              <a:buFont typeface="Wingdings" pitchFamily="2" charset="2"/>
              <a:buNone/>
            </a:pPr>
            <a:r>
              <a:rPr lang="en-US" dirty="0">
                <a:solidFill>
                  <a:srgbClr val="FFFFFF"/>
                </a:solidFill>
                <a:cs typeface="Tahoma" pitchFamily="34" charset="0"/>
              </a:rPr>
              <a:t>I </a:t>
            </a:r>
            <a:r>
              <a:rPr lang="en-US" dirty="0" smtClean="0">
                <a:solidFill>
                  <a:srgbClr val="FFFFFF"/>
                </a:solidFill>
                <a:cs typeface="Tahoma" pitchFamily="34" charset="0"/>
              </a:rPr>
              <a:t>take refuge</a:t>
            </a:r>
            <a:r>
              <a:rPr lang="ar-SA" dirty="0" smtClean="0">
                <a:solidFill>
                  <a:srgbClr val="FFFFFF"/>
                </a:solidFill>
                <a:cs typeface="Tahoma" pitchFamily="34" charset="0"/>
              </a:rPr>
              <a:t>  </a:t>
            </a:r>
            <a:r>
              <a:rPr lang="en-US" dirty="0" smtClean="0">
                <a:solidFill>
                  <a:srgbClr val="FFFFFF"/>
                </a:solidFill>
                <a:cs typeface="Tahoma" pitchFamily="34" charset="0"/>
              </a:rPr>
              <a:t> </a:t>
            </a:r>
            <a:r>
              <a:rPr lang="en-US" dirty="0">
                <a:solidFill>
                  <a:srgbClr val="FFFFFF"/>
                </a:solidFill>
                <a:cs typeface="Tahoma" pitchFamily="34" charset="0"/>
              </a:rPr>
              <a:t>			</a:t>
            </a:r>
            <a:r>
              <a:rPr lang="en-US" dirty="0" smtClean="0">
                <a:solidFill>
                  <a:srgbClr val="FFFFFF"/>
                </a:solidFill>
                <a:cs typeface="Tahoma" pitchFamily="34" charset="0"/>
              </a:rPr>
              <a:t>in </a:t>
            </a:r>
            <a:r>
              <a:rPr lang="en-US" dirty="0">
                <a:solidFill>
                  <a:srgbClr val="FFFFFF"/>
                </a:solidFill>
                <a:cs typeface="Tahoma" pitchFamily="34" charset="0"/>
              </a:rPr>
              <a:t>Allah</a:t>
            </a:r>
            <a:endParaRPr lang="ur-PK" dirty="0">
              <a:solidFill>
                <a:srgbClr val="FFFFFF"/>
              </a:solidFill>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repeatCount="indefinite" accel="50000" decel="50000" fill="hold" grpId="0" nodeType="withEffect">
                                  <p:stCondLst>
                                    <p:cond delay="0"/>
                                  </p:stCondLst>
                                  <p:childTnLst>
                                    <p:animMotion origin="layout" path="M 3.33333E-6 3.7037E-6 L 3.33333E-6 -0.21713 " pathEditMode="relative" rAng="0" ptsTypes="AA">
                                      <p:cBhvr>
                                        <p:cTn id="6" dur="2000" fill="hold"/>
                                        <p:tgtEl>
                                          <p:spTgt spid="12310"/>
                                        </p:tgtEl>
                                        <p:attrNameLst>
                                          <p:attrName>ppt_x</p:attrName>
                                          <p:attrName>ppt_y</p:attrName>
                                        </p:attrNameLst>
                                      </p:cBhvr>
                                      <p:rCtr x="0" y="-10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234947" name="Group 3"/>
          <p:cNvGraphicFramePr>
            <a:graphicFrameLocks noGrp="1"/>
          </p:cNvGraphicFramePr>
          <p:nvPr/>
        </p:nvGraphicFramePr>
        <p:xfrm>
          <a:off x="152400" y="152400"/>
          <a:ext cx="8763000" cy="2438400"/>
        </p:xfrm>
        <a:graphic>
          <a:graphicData uri="http://schemas.openxmlformats.org/drawingml/2006/table">
            <a:tbl>
              <a:tblPr rtl="1"/>
              <a:tblGrid>
                <a:gridCol w="2286000"/>
                <a:gridCol w="2133600"/>
                <a:gridCol w="2171700"/>
                <a:gridCol w="21717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قُلْ</a:t>
                      </a:r>
                    </a:p>
                  </a:txBody>
                  <a:tcPr anchor="b"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أَعُوذُ</a:t>
                      </a:r>
                      <a:endParaRPr kumimoji="0" lang="en-US"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بِرَبِّ</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النَّاسِ</a:t>
                      </a:r>
                      <a:r>
                        <a:rPr kumimoji="0" lang="ar-SA" sz="1600" b="1" i="0" u="none" strike="noStrike" cap="none" normalizeH="0" baseline="0" dirty="0" smtClean="0">
                          <a:ln>
                            <a:noFill/>
                          </a:ln>
                          <a:solidFill>
                            <a:schemeClr val="tx1"/>
                          </a:solidFill>
                          <a:effectLst/>
                          <a:latin typeface="D_Sheel_Lic2MAwal" pitchFamily="2" charset="0"/>
                          <a:ea typeface="Times New Roman" pitchFamily="18" charset="0"/>
                          <a:cs typeface="Traditional Arabic_bs" pitchFamily="2" charset="-78"/>
                        </a:rPr>
                        <a:t> </a:t>
                      </a:r>
                      <a:r>
                        <a:rPr kumimoji="0" lang="en-US" sz="900" b="1" i="0" u="none" strike="noStrike" cap="none" normalizeH="0" baseline="0" dirty="0" smtClean="0">
                          <a:ln>
                            <a:noFill/>
                          </a:ln>
                          <a:solidFill>
                            <a:schemeClr val="tx1"/>
                          </a:solidFill>
                          <a:effectLst/>
                          <a:latin typeface="Times New Roman" pitchFamily="18" charset="0"/>
                          <a:ea typeface="Times New Roman" pitchFamily="18" charset="0"/>
                          <a:cs typeface="Traditional Arabic_bs" pitchFamily="2" charset="-78"/>
                        </a:rPr>
                        <a:t>(1)</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76200" cap="flat" cmpd="sng" algn="ctr">
                      <a:solidFill>
                        <a:srgbClr val="00FF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Say, </a:t>
                      </a:r>
                    </a:p>
                  </a:txBody>
                  <a:tcPr anchor="ctr" horzOverflow="overflow">
                    <a:lnL w="76200" cap="flat" cmpd="sng" algn="ctr">
                      <a:solidFill>
                        <a:srgbClr val="00FF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 seek refuge</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in the Lord</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(of) mankind,</a:t>
                      </a:r>
                    </a:p>
                  </a:txBody>
                  <a:tcPr anchor="ctr" horzOverflow="overflow">
                    <a:lnL w="6350" cap="flat" cmpd="sng" algn="ctr">
                      <a:solidFill>
                        <a:schemeClr val="tx1"/>
                      </a:solidFill>
                      <a:prstDash val="dot"/>
                      <a:round/>
                      <a:headEnd type="none" w="med" len="med"/>
                      <a:tailEnd type="none" w="med" len="med"/>
                    </a:lnL>
                    <a:lnR w="76200" cap="flat" cmpd="sng" algn="ctr">
                      <a:solidFill>
                        <a:srgbClr val="00FF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FF99"/>
                      </a:solidFill>
                      <a:prstDash val="solid"/>
                      <a:round/>
                      <a:headEnd type="none" w="med" len="med"/>
                      <a:tailEnd type="none" w="med" len="med"/>
                    </a:lnB>
                    <a:lnTlToBr>
                      <a:noFill/>
                    </a:lnTlToBr>
                    <a:lnBlToTr>
                      <a:noFill/>
                    </a:lnBlToTr>
                    <a:solidFill>
                      <a:srgbClr val="003300"/>
                    </a:solidFill>
                  </a:tcPr>
                </a:tc>
              </a:tr>
            </a:tbl>
          </a:graphicData>
        </a:graphic>
      </p:graphicFrame>
      <p:sp>
        <p:nvSpPr>
          <p:cNvPr id="24596" name="Text Box 20"/>
          <p:cNvSpPr txBox="1">
            <a:spLocks noChangeArrowheads="1"/>
          </p:cNvSpPr>
          <p:nvPr/>
        </p:nvSpPr>
        <p:spPr bwMode="auto">
          <a:xfrm>
            <a:off x="2667000" y="2492375"/>
            <a:ext cx="1447800" cy="457200"/>
          </a:xfrm>
          <a:prstGeom prst="rect">
            <a:avLst/>
          </a:prstGeom>
          <a:noFill/>
          <a:ln w="9525">
            <a:noFill/>
            <a:miter lim="800000"/>
            <a:headEnd/>
            <a:tailEnd/>
          </a:ln>
        </p:spPr>
        <p:txBody>
          <a:bodyPr>
            <a:spAutoFit/>
          </a:bodyPr>
          <a:lstStyle/>
          <a:p>
            <a:pPr algn="ctr"/>
            <a:r>
              <a:rPr lang="ar-SA" sz="2400">
                <a:latin typeface="Times New Roman" pitchFamily="18" charset="0"/>
                <a:cs typeface="Times New Roman" pitchFamily="18" charset="0"/>
              </a:rPr>
              <a:t>ر ب ب</a:t>
            </a:r>
            <a:endParaRPr lang="en-US" sz="2400">
              <a:latin typeface="Times New Roman" pitchFamily="18" charset="0"/>
              <a:cs typeface="Times New Roman" pitchFamily="18" charset="0"/>
            </a:endParaRPr>
          </a:p>
        </p:txBody>
      </p:sp>
      <p:sp>
        <p:nvSpPr>
          <p:cNvPr id="24597" name="Text Box 21"/>
          <p:cNvSpPr txBox="1">
            <a:spLocks noChangeArrowheads="1"/>
          </p:cNvSpPr>
          <p:nvPr/>
        </p:nvSpPr>
        <p:spPr bwMode="auto">
          <a:xfrm>
            <a:off x="533400" y="5514975"/>
            <a:ext cx="8153400" cy="1190625"/>
          </a:xfrm>
          <a:prstGeom prst="rect">
            <a:avLst/>
          </a:prstGeom>
          <a:noFill/>
          <a:ln w="9525" algn="ctr">
            <a:noFill/>
            <a:miter lim="800000"/>
            <a:headEnd/>
            <a:tailEnd/>
          </a:ln>
        </p:spPr>
        <p:txBody>
          <a:bodyPr>
            <a:spAutoFit/>
          </a:bodyPr>
          <a:lstStyle/>
          <a:p>
            <a:pPr algn="ctr"/>
            <a:r>
              <a:rPr lang="en-US" sz="3600">
                <a:solidFill>
                  <a:srgbClr val="FFFF66"/>
                </a:solidFill>
                <a:cs typeface="Tahoma" pitchFamily="34" charset="0"/>
              </a:rPr>
              <a:t>Who takes care of every cell and every atom in our existence at every moment</a:t>
            </a:r>
          </a:p>
        </p:txBody>
      </p:sp>
      <p:sp>
        <p:nvSpPr>
          <p:cNvPr id="24598" name="Rectangle 22"/>
          <p:cNvSpPr>
            <a:spLocks noChangeArrowheads="1"/>
          </p:cNvSpPr>
          <p:nvPr/>
        </p:nvSpPr>
        <p:spPr bwMode="auto">
          <a:xfrm>
            <a:off x="304800" y="2590800"/>
            <a:ext cx="8458200" cy="3000375"/>
          </a:xfrm>
          <a:prstGeom prst="rect">
            <a:avLst/>
          </a:prstGeom>
          <a:noFill/>
          <a:ln w="9525" algn="ctr">
            <a:noFill/>
            <a:miter lim="800000"/>
            <a:headEnd/>
            <a:tailEnd/>
          </a:ln>
        </p:spPr>
        <p:txBody>
          <a:bodyPr>
            <a:spAutoFit/>
          </a:bodyPr>
          <a:lstStyle/>
          <a:p>
            <a:pPr algn="ctr" rtl="1"/>
            <a:r>
              <a:rPr lang="ar-SA" sz="18900">
                <a:solidFill>
                  <a:srgbClr val="FFFF00"/>
                </a:solidFill>
                <a:ea typeface="Times New Roman" pitchFamily="18" charset="0"/>
                <a:cs typeface="Tajweed" pitchFamily="2" charset="-78"/>
              </a:rPr>
              <a:t>بِـ      ـرَبِّ</a:t>
            </a:r>
            <a:endParaRPr lang="en-US" sz="18900">
              <a:solidFill>
                <a:srgbClr val="FFFF00"/>
              </a:solidFill>
              <a:ea typeface="Times New Roman" pitchFamily="18" charset="0"/>
              <a:cs typeface="Tajweed" pitchFamily="2" charset="-78"/>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6_Beam">
  <a:themeElements>
    <a:clrScheme name="6_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fontScheme name="6_Beam">
      <a:majorFont>
        <a:latin typeface="Tahoma"/>
        <a:ea typeface=""/>
        <a:cs typeface="Nafees Web Naskh"/>
      </a:majorFont>
      <a:minorFont>
        <a:latin typeface="Tahoma"/>
        <a:ea typeface=""/>
        <a:cs typeface="Nafees Web Nask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ar-SA" sz="4800" b="1" i="0" u="none" strike="noStrike" cap="none" normalizeH="0" baseline="0" smtClean="0">
            <a:ln>
              <a:noFill/>
            </a:ln>
            <a:solidFill>
              <a:schemeClr val="tx1"/>
            </a:solidFill>
            <a:effectLst/>
            <a:latin typeface="Tahoma" pitchFamily="34" charset="0"/>
            <a:cs typeface="Alvi Nastaleeq" pitchFamily="2" charset="-7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ar-SA" sz="4800" b="1" i="0" u="none" strike="noStrike" cap="none" normalizeH="0" baseline="0" smtClean="0">
            <a:ln>
              <a:noFill/>
            </a:ln>
            <a:solidFill>
              <a:schemeClr val="tx1"/>
            </a:solidFill>
            <a:effectLst/>
            <a:latin typeface="Tahoma" pitchFamily="34" charset="0"/>
            <a:cs typeface="Alvi Nastaleeq" pitchFamily="2" charset="-78"/>
          </a:defRPr>
        </a:defPPr>
      </a:lstStyle>
    </a:lnDef>
  </a:objectDefaults>
  <a:extraClrSchemeLst>
    <a:extraClrScheme>
      <a:clrScheme name="6_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6_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6_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6_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6_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6_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6_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6_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6_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eam">
  <a:themeElements>
    <a:clrScheme name="1_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fontScheme name="1_Beam">
      <a:majorFont>
        <a:latin typeface="Tahoma"/>
        <a:ea typeface=""/>
        <a:cs typeface="Nafees Web Naskh"/>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ar-SA" sz="6600" b="1"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ar-SA" sz="6600" b="1"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1_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1_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1_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1_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1_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1_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1_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1_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1_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21752</TotalTime>
  <Words>2394</Words>
  <Application>Microsoft Office PowerPoint</Application>
  <PresentationFormat>On-screen Show (4:3)</PresentationFormat>
  <Paragraphs>538</Paragraphs>
  <Slides>56</Slides>
  <Notes>46</Notes>
  <HiddenSlides>7</HiddenSlides>
  <MMClips>0</MMClips>
  <ScaleCrop>false</ScaleCrop>
  <HeadingPairs>
    <vt:vector size="4" baseType="variant">
      <vt:variant>
        <vt:lpstr>Theme</vt:lpstr>
      </vt:variant>
      <vt:variant>
        <vt:i4>2</vt:i4>
      </vt:variant>
      <vt:variant>
        <vt:lpstr>Slide Titles</vt:lpstr>
      </vt:variant>
      <vt:variant>
        <vt:i4>56</vt:i4>
      </vt:variant>
    </vt:vector>
  </HeadingPairs>
  <TitlesOfParts>
    <vt:vector size="58" baseType="lpstr">
      <vt:lpstr>6_Beam</vt:lpstr>
      <vt:lpstr>1_Beam</vt:lpstr>
      <vt:lpstr> Let’s Understand the Qur’an   Lesson -12a   </vt:lpstr>
      <vt:lpstr>PowerPoint Presentation</vt:lpstr>
      <vt:lpstr>By the end of this lesson we will learn</vt:lpstr>
      <vt:lpstr>An-Naas … at the end of Qur’an?</vt:lpstr>
      <vt:lpstr>How to fight Shaitaan?</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PowerPoint Presentation</vt:lpstr>
      <vt:lpstr>PowerPoint Presentation</vt:lpstr>
      <vt:lpstr> </vt:lpstr>
      <vt:lpstr> </vt:lpstr>
      <vt:lpstr> </vt:lpstr>
      <vt:lpstr> </vt:lpstr>
      <vt:lpstr> </vt:lpstr>
      <vt:lpstr> </vt:lpstr>
      <vt:lpstr> </vt:lpstr>
      <vt:lpstr> </vt:lpstr>
      <vt:lpstr> </vt:lpstr>
      <vt:lpstr> </vt:lpstr>
      <vt:lpstr>PowerPoint Presentation</vt:lpstr>
      <vt:lpstr> </vt:lpstr>
      <vt:lpstr> </vt:lpstr>
      <vt:lpstr> </vt:lpstr>
      <vt:lpstr>انسانوں ميں سے؟</vt:lpstr>
      <vt:lpstr>انسانوں ميں سے؟</vt:lpstr>
      <vt:lpstr>انسانوں ميں سے؟</vt:lpstr>
      <vt:lpstr>انسانوں ميں سے؟</vt:lpstr>
      <vt:lpstr>انسانوں ميں سے؟</vt:lpstr>
      <vt:lpstr>Interacting with Surah An-Naas; Bringing it into Life</vt:lpstr>
      <vt:lpstr>Notice a fine point of difference between…</vt:lpstr>
      <vt:lpstr> </vt:lpstr>
      <vt:lpstr>PowerPoint Presentation</vt:lpstr>
      <vt:lpstr>Revise….!!!</vt:lpstr>
      <vt:lpstr>PowerPoint Presentation</vt:lpstr>
      <vt:lpstr>PowerPoint Presentation</vt:lpstr>
      <vt:lpstr>PowerPoint Presentation</vt:lpstr>
      <vt:lpstr>Break!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نہيں، نہيں...</dc:title>
  <dc:creator>dr</dc:creator>
  <cp:lastModifiedBy>Dr.Abdul Aziz</cp:lastModifiedBy>
  <cp:revision>2504</cp:revision>
  <dcterms:created xsi:type="dcterms:W3CDTF">2005-07-29T08:30:06Z</dcterms:created>
  <dcterms:modified xsi:type="dcterms:W3CDTF">2011-05-24T14:44:59Z</dcterms:modified>
</cp:coreProperties>
</file>