
<file path=[Content_Types].xml><?xml version="1.0" encoding="utf-8"?>
<Types xmlns="http://schemas.openxmlformats.org/package/2006/content-types">
  <Default Extension="png" ContentType="image/png"/>
  <Default Extension="jpeg" ContentType="image/jpeg"/>
  <Default Extension="wmf" ContentType="image/x-wmf"/>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89" r:id="rId1"/>
    <p:sldMasterId id="2147483962" r:id="rId2"/>
  </p:sldMasterIdLst>
  <p:notesMasterIdLst>
    <p:notesMasterId r:id="rId46"/>
  </p:notesMasterIdLst>
  <p:handoutMasterIdLst>
    <p:handoutMasterId r:id="rId47"/>
  </p:handoutMasterIdLst>
  <p:sldIdLst>
    <p:sldId id="1117" r:id="rId3"/>
    <p:sldId id="1082" r:id="rId4"/>
    <p:sldId id="1593" r:id="rId5"/>
    <p:sldId id="1591" r:id="rId6"/>
    <p:sldId id="1581" r:id="rId7"/>
    <p:sldId id="1582" r:id="rId8"/>
    <p:sldId id="1583" r:id="rId9"/>
    <p:sldId id="1584" r:id="rId10"/>
    <p:sldId id="1579" r:id="rId11"/>
    <p:sldId id="1585" r:id="rId12"/>
    <p:sldId id="1587" r:id="rId13"/>
    <p:sldId id="1588" r:id="rId14"/>
    <p:sldId id="1589" r:id="rId15"/>
    <p:sldId id="1590" r:id="rId16"/>
    <p:sldId id="1548" r:id="rId17"/>
    <p:sldId id="1568" r:id="rId18"/>
    <p:sldId id="1570" r:id="rId19"/>
    <p:sldId id="1592" r:id="rId20"/>
    <p:sldId id="1594" r:id="rId21"/>
    <p:sldId id="1600" r:id="rId22"/>
    <p:sldId id="1601" r:id="rId23"/>
    <p:sldId id="1604" r:id="rId24"/>
    <p:sldId id="1598" r:id="rId25"/>
    <p:sldId id="1572" r:id="rId26"/>
    <p:sldId id="1573" r:id="rId27"/>
    <p:sldId id="1596" r:id="rId28"/>
    <p:sldId id="1595" r:id="rId29"/>
    <p:sldId id="1597" r:id="rId30"/>
    <p:sldId id="1605" r:id="rId31"/>
    <p:sldId id="1606" r:id="rId32"/>
    <p:sldId id="1599" r:id="rId33"/>
    <p:sldId id="1558" r:id="rId34"/>
    <p:sldId id="1559" r:id="rId35"/>
    <p:sldId id="1560" r:id="rId36"/>
    <p:sldId id="1561" r:id="rId37"/>
    <p:sldId id="1562" r:id="rId38"/>
    <p:sldId id="1563" r:id="rId39"/>
    <p:sldId id="1564" r:id="rId40"/>
    <p:sldId id="1565" r:id="rId41"/>
    <p:sldId id="1566" r:id="rId42"/>
    <p:sldId id="1567" r:id="rId43"/>
    <p:sldId id="1097" r:id="rId44"/>
    <p:sldId id="1071" r:id="rId45"/>
  </p:sldIdLst>
  <p:sldSz cx="9144000" cy="6858000" type="screen4x3"/>
  <p:notesSz cx="7023100" cy="9309100"/>
  <p:defaultTextStyle>
    <a:defPPr>
      <a:defRPr lang="ar-SA"/>
    </a:defPPr>
    <a:lvl1pPr algn="l" rtl="0" fontAlgn="base">
      <a:spcBef>
        <a:spcPct val="50000"/>
      </a:spcBef>
      <a:spcAft>
        <a:spcPct val="0"/>
      </a:spcAft>
      <a:defRPr sz="4800" kern="1200">
        <a:solidFill>
          <a:schemeClr val="tx1"/>
        </a:solidFill>
        <a:latin typeface="Tahoma" pitchFamily="34" charset="0"/>
        <a:ea typeface="+mn-ea"/>
        <a:cs typeface="Alvi Nastaleeq" pitchFamily="2" charset="-78"/>
      </a:defRPr>
    </a:lvl1pPr>
    <a:lvl2pPr marL="457200" algn="l" rtl="0" fontAlgn="base">
      <a:spcBef>
        <a:spcPct val="50000"/>
      </a:spcBef>
      <a:spcAft>
        <a:spcPct val="0"/>
      </a:spcAft>
      <a:defRPr sz="4800" kern="1200">
        <a:solidFill>
          <a:schemeClr val="tx1"/>
        </a:solidFill>
        <a:latin typeface="Tahoma" pitchFamily="34" charset="0"/>
        <a:ea typeface="+mn-ea"/>
        <a:cs typeface="Alvi Nastaleeq" pitchFamily="2" charset="-78"/>
      </a:defRPr>
    </a:lvl2pPr>
    <a:lvl3pPr marL="914400" algn="l" rtl="0" fontAlgn="base">
      <a:spcBef>
        <a:spcPct val="50000"/>
      </a:spcBef>
      <a:spcAft>
        <a:spcPct val="0"/>
      </a:spcAft>
      <a:defRPr sz="4800" kern="1200">
        <a:solidFill>
          <a:schemeClr val="tx1"/>
        </a:solidFill>
        <a:latin typeface="Tahoma" pitchFamily="34" charset="0"/>
        <a:ea typeface="+mn-ea"/>
        <a:cs typeface="Alvi Nastaleeq" pitchFamily="2" charset="-78"/>
      </a:defRPr>
    </a:lvl3pPr>
    <a:lvl4pPr marL="1371600" algn="l" rtl="0" fontAlgn="base">
      <a:spcBef>
        <a:spcPct val="50000"/>
      </a:spcBef>
      <a:spcAft>
        <a:spcPct val="0"/>
      </a:spcAft>
      <a:defRPr sz="4800" kern="1200">
        <a:solidFill>
          <a:schemeClr val="tx1"/>
        </a:solidFill>
        <a:latin typeface="Tahoma" pitchFamily="34" charset="0"/>
        <a:ea typeface="+mn-ea"/>
        <a:cs typeface="Alvi Nastaleeq" pitchFamily="2" charset="-78"/>
      </a:defRPr>
    </a:lvl4pPr>
    <a:lvl5pPr marL="1828800" algn="l" rtl="0" fontAlgn="base">
      <a:spcBef>
        <a:spcPct val="50000"/>
      </a:spcBef>
      <a:spcAft>
        <a:spcPct val="0"/>
      </a:spcAft>
      <a:defRPr sz="4800" kern="1200">
        <a:solidFill>
          <a:schemeClr val="tx1"/>
        </a:solidFill>
        <a:latin typeface="Tahoma" pitchFamily="34" charset="0"/>
        <a:ea typeface="+mn-ea"/>
        <a:cs typeface="Alvi Nastaleeq" pitchFamily="2" charset="-78"/>
      </a:defRPr>
    </a:lvl5pPr>
    <a:lvl6pPr marL="2286000" algn="l" defTabSz="914400" rtl="0" eaLnBrk="1" latinLnBrk="0" hangingPunct="1">
      <a:defRPr sz="4800" kern="1200">
        <a:solidFill>
          <a:schemeClr val="tx1"/>
        </a:solidFill>
        <a:latin typeface="Tahoma" pitchFamily="34" charset="0"/>
        <a:ea typeface="+mn-ea"/>
        <a:cs typeface="Alvi Nastaleeq" pitchFamily="2" charset="-78"/>
      </a:defRPr>
    </a:lvl6pPr>
    <a:lvl7pPr marL="2743200" algn="l" defTabSz="914400" rtl="0" eaLnBrk="1" latinLnBrk="0" hangingPunct="1">
      <a:defRPr sz="4800" kern="1200">
        <a:solidFill>
          <a:schemeClr val="tx1"/>
        </a:solidFill>
        <a:latin typeface="Tahoma" pitchFamily="34" charset="0"/>
        <a:ea typeface="+mn-ea"/>
        <a:cs typeface="Alvi Nastaleeq" pitchFamily="2" charset="-78"/>
      </a:defRPr>
    </a:lvl7pPr>
    <a:lvl8pPr marL="3200400" algn="l" defTabSz="914400" rtl="0" eaLnBrk="1" latinLnBrk="0" hangingPunct="1">
      <a:defRPr sz="4800" kern="1200">
        <a:solidFill>
          <a:schemeClr val="tx1"/>
        </a:solidFill>
        <a:latin typeface="Tahoma" pitchFamily="34" charset="0"/>
        <a:ea typeface="+mn-ea"/>
        <a:cs typeface="Alvi Nastaleeq" pitchFamily="2" charset="-78"/>
      </a:defRPr>
    </a:lvl8pPr>
    <a:lvl9pPr marL="3657600" algn="l" defTabSz="914400" rtl="0" eaLnBrk="1" latinLnBrk="0" hangingPunct="1">
      <a:defRPr sz="4800" kern="1200">
        <a:solidFill>
          <a:schemeClr val="tx1"/>
        </a:solidFill>
        <a:latin typeface="Tahoma" pitchFamily="34" charset="0"/>
        <a:ea typeface="+mn-ea"/>
        <a:cs typeface="Alvi Nastaleeq" pitchFamily="2" charset="-78"/>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CCFF"/>
    <a:srgbClr val="FF00FF"/>
    <a:srgbClr val="FF9953"/>
    <a:srgbClr val="00FF00"/>
    <a:srgbClr val="990033"/>
    <a:srgbClr val="FF3300"/>
    <a:srgbClr val="000000"/>
    <a:srgbClr val="A40079"/>
    <a:srgbClr val="008000"/>
    <a:srgbClr val="8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1711" autoAdjust="0"/>
    <p:restoredTop sz="96181" autoAdjust="0"/>
  </p:normalViewPr>
  <p:slideViewPr>
    <p:cSldViewPr>
      <p:cViewPr>
        <p:scale>
          <a:sx n="50" d="100"/>
          <a:sy n="50" d="100"/>
        </p:scale>
        <p:origin x="-1752" y="-45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3180"/>
    </p:cViewPr>
  </p:sorterViewPr>
  <p:notesViewPr>
    <p:cSldViewPr>
      <p:cViewPr varScale="1">
        <p:scale>
          <a:sx n="52" d="100"/>
          <a:sy n="52" d="100"/>
        </p:scale>
        <p:origin x="-1836" y="-90"/>
      </p:cViewPr>
      <p:guideLst>
        <p:guide orient="horz" pos="2932"/>
        <p:guide pos="2212"/>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handoutMaster" Target="handoutMasters/handoutMaster1.xml"/><Relationship Id="rId50"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presProps" Target="presProps.xml"/><Relationship Id="rId8" Type="http://schemas.openxmlformats.org/officeDocument/2006/relationships/slide" Target="slides/slide6.xml"/><Relationship Id="rId51"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30082" name="Rectangle 2"/>
          <p:cNvSpPr>
            <a:spLocks noGrp="1" noChangeArrowheads="1"/>
          </p:cNvSpPr>
          <p:nvPr>
            <p:ph type="hdr" sz="quarter"/>
          </p:nvPr>
        </p:nvSpPr>
        <p:spPr bwMode="auto">
          <a:xfrm>
            <a:off x="3979863" y="0"/>
            <a:ext cx="3043237" cy="465138"/>
          </a:xfrm>
          <a:prstGeom prst="rect">
            <a:avLst/>
          </a:prstGeom>
          <a:noFill/>
          <a:ln w="9525">
            <a:noFill/>
            <a:miter lim="800000"/>
            <a:headEnd/>
            <a:tailEnd/>
          </a:ln>
          <a:effectLst/>
        </p:spPr>
        <p:txBody>
          <a:bodyPr vert="horz" wrap="square" lIns="93324" tIns="46662" rIns="93324" bIns="46662" numCol="1" anchor="t" anchorCtr="0" compatLnSpc="1">
            <a:prstTxWarp prst="textNoShape">
              <a:avLst/>
            </a:prstTxWarp>
          </a:bodyPr>
          <a:lstStyle>
            <a:lvl1pPr algn="r" defTabSz="933450" rtl="1">
              <a:spcBef>
                <a:spcPct val="0"/>
              </a:spcBef>
              <a:defRPr sz="1200" b="0">
                <a:latin typeface="Arial" charset="0"/>
                <a:cs typeface="Arial" charset="0"/>
              </a:defRPr>
            </a:lvl1pPr>
          </a:lstStyle>
          <a:p>
            <a:pPr>
              <a:defRPr/>
            </a:pPr>
            <a:endParaRPr lang="en-US"/>
          </a:p>
        </p:txBody>
      </p:sp>
      <p:sp>
        <p:nvSpPr>
          <p:cNvPr id="430083" name="Rectangle 3"/>
          <p:cNvSpPr>
            <a:spLocks noGrp="1" noChangeArrowheads="1"/>
          </p:cNvSpPr>
          <p:nvPr>
            <p:ph type="dt" sz="quarter" idx="1"/>
          </p:nvPr>
        </p:nvSpPr>
        <p:spPr bwMode="auto">
          <a:xfrm>
            <a:off x="1588" y="0"/>
            <a:ext cx="3043237" cy="465138"/>
          </a:xfrm>
          <a:prstGeom prst="rect">
            <a:avLst/>
          </a:prstGeom>
          <a:noFill/>
          <a:ln w="9525">
            <a:noFill/>
            <a:miter lim="800000"/>
            <a:headEnd/>
            <a:tailEnd/>
          </a:ln>
          <a:effectLst/>
        </p:spPr>
        <p:txBody>
          <a:bodyPr vert="horz" wrap="square" lIns="93324" tIns="46662" rIns="93324" bIns="46662" numCol="1" anchor="t" anchorCtr="0" compatLnSpc="1">
            <a:prstTxWarp prst="textNoShape">
              <a:avLst/>
            </a:prstTxWarp>
          </a:bodyPr>
          <a:lstStyle>
            <a:lvl1pPr defTabSz="933450" rtl="1">
              <a:spcBef>
                <a:spcPct val="0"/>
              </a:spcBef>
              <a:defRPr sz="1200" b="0">
                <a:latin typeface="Arial" charset="0"/>
                <a:cs typeface="Arial" charset="0"/>
              </a:defRPr>
            </a:lvl1pPr>
          </a:lstStyle>
          <a:p>
            <a:pPr>
              <a:defRPr/>
            </a:pPr>
            <a:endParaRPr lang="en-US"/>
          </a:p>
        </p:txBody>
      </p:sp>
      <p:sp>
        <p:nvSpPr>
          <p:cNvPr id="430084" name="Rectangle 4"/>
          <p:cNvSpPr>
            <a:spLocks noGrp="1" noChangeArrowheads="1"/>
          </p:cNvSpPr>
          <p:nvPr>
            <p:ph type="ftr" sz="quarter" idx="2"/>
          </p:nvPr>
        </p:nvSpPr>
        <p:spPr bwMode="auto">
          <a:xfrm>
            <a:off x="3979863" y="8842375"/>
            <a:ext cx="3043237" cy="465138"/>
          </a:xfrm>
          <a:prstGeom prst="rect">
            <a:avLst/>
          </a:prstGeom>
          <a:noFill/>
          <a:ln w="9525">
            <a:noFill/>
            <a:miter lim="800000"/>
            <a:headEnd/>
            <a:tailEnd/>
          </a:ln>
          <a:effectLst/>
        </p:spPr>
        <p:txBody>
          <a:bodyPr vert="horz" wrap="square" lIns="93324" tIns="46662" rIns="93324" bIns="46662" numCol="1" anchor="b" anchorCtr="0" compatLnSpc="1">
            <a:prstTxWarp prst="textNoShape">
              <a:avLst/>
            </a:prstTxWarp>
          </a:bodyPr>
          <a:lstStyle>
            <a:lvl1pPr algn="r" defTabSz="933450" rtl="1">
              <a:spcBef>
                <a:spcPct val="0"/>
              </a:spcBef>
              <a:defRPr sz="1200" b="0">
                <a:latin typeface="Arial" charset="0"/>
                <a:cs typeface="Arial" charset="0"/>
              </a:defRPr>
            </a:lvl1pPr>
          </a:lstStyle>
          <a:p>
            <a:pPr>
              <a:defRPr/>
            </a:pPr>
            <a:endParaRPr lang="en-US"/>
          </a:p>
        </p:txBody>
      </p:sp>
      <p:sp>
        <p:nvSpPr>
          <p:cNvPr id="430085" name="Rectangle 5"/>
          <p:cNvSpPr>
            <a:spLocks noGrp="1" noChangeArrowheads="1"/>
          </p:cNvSpPr>
          <p:nvPr>
            <p:ph type="sldNum" sz="quarter" idx="3"/>
          </p:nvPr>
        </p:nvSpPr>
        <p:spPr bwMode="auto">
          <a:xfrm>
            <a:off x="1588" y="8842375"/>
            <a:ext cx="3043237" cy="465138"/>
          </a:xfrm>
          <a:prstGeom prst="rect">
            <a:avLst/>
          </a:prstGeom>
          <a:noFill/>
          <a:ln w="9525">
            <a:noFill/>
            <a:miter lim="800000"/>
            <a:headEnd/>
            <a:tailEnd/>
          </a:ln>
          <a:effectLst/>
        </p:spPr>
        <p:txBody>
          <a:bodyPr vert="horz" wrap="square" lIns="93324" tIns="46662" rIns="93324" bIns="46662" numCol="1" anchor="b" anchorCtr="0" compatLnSpc="1">
            <a:prstTxWarp prst="textNoShape">
              <a:avLst/>
            </a:prstTxWarp>
          </a:bodyPr>
          <a:lstStyle>
            <a:lvl1pPr defTabSz="933450" rtl="1">
              <a:spcBef>
                <a:spcPct val="0"/>
              </a:spcBef>
              <a:defRPr sz="1200" b="0">
                <a:latin typeface="Arial" charset="0"/>
                <a:cs typeface="Arial" charset="0"/>
              </a:defRPr>
            </a:lvl1pPr>
          </a:lstStyle>
          <a:p>
            <a:pPr>
              <a:defRPr/>
            </a:pPr>
            <a:fld id="{5AB9E1D0-F573-45EF-BCF8-1CDD682D50CA}" type="slidenum">
              <a:rPr lang="ar-SA"/>
              <a:pPr>
                <a:defRPr/>
              </a:pPr>
              <a:t>‹#›</a:t>
            </a:fld>
            <a:endParaRPr lang="en-US"/>
          </a:p>
        </p:txBody>
      </p:sp>
    </p:spTree>
    <p:extLst>
      <p:ext uri="{BB962C8B-B14F-4D97-AF65-F5344CB8AC3E}">
        <p14:creationId xmlns:p14="http://schemas.microsoft.com/office/powerpoint/2010/main" val="174185505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31810" name="Rectangle 2"/>
          <p:cNvSpPr>
            <a:spLocks noGrp="1" noChangeArrowheads="1"/>
          </p:cNvSpPr>
          <p:nvPr>
            <p:ph type="hdr" sz="quarter"/>
          </p:nvPr>
        </p:nvSpPr>
        <p:spPr bwMode="auto">
          <a:xfrm>
            <a:off x="3979863" y="0"/>
            <a:ext cx="3043237"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rtl="1">
              <a:spcBef>
                <a:spcPct val="0"/>
              </a:spcBef>
              <a:defRPr sz="1200" b="0">
                <a:latin typeface="Arial" charset="0"/>
                <a:cs typeface="Arial" charset="0"/>
              </a:defRPr>
            </a:lvl1pPr>
          </a:lstStyle>
          <a:p>
            <a:pPr>
              <a:defRPr/>
            </a:pPr>
            <a:endParaRPr lang="en-US"/>
          </a:p>
        </p:txBody>
      </p:sp>
      <p:sp>
        <p:nvSpPr>
          <p:cNvPr id="631811" name="Rectangle 3"/>
          <p:cNvSpPr>
            <a:spLocks noGrp="1" noChangeArrowheads="1"/>
          </p:cNvSpPr>
          <p:nvPr>
            <p:ph type="dt" idx="1"/>
          </p:nvPr>
        </p:nvSpPr>
        <p:spPr bwMode="auto">
          <a:xfrm>
            <a:off x="1588" y="0"/>
            <a:ext cx="3043237"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rtl="1">
              <a:spcBef>
                <a:spcPct val="0"/>
              </a:spcBef>
              <a:defRPr sz="1200" b="0">
                <a:latin typeface="Arial" charset="0"/>
                <a:cs typeface="Arial" charset="0"/>
              </a:defRPr>
            </a:lvl1pPr>
          </a:lstStyle>
          <a:p>
            <a:pPr>
              <a:defRPr/>
            </a:pPr>
            <a:endParaRPr lang="en-US"/>
          </a:p>
        </p:txBody>
      </p:sp>
      <p:sp>
        <p:nvSpPr>
          <p:cNvPr id="79876" name="Rectangle 4"/>
          <p:cNvSpPr>
            <a:spLocks noGrp="1" noRot="1" noChangeAspect="1" noChangeArrowheads="1" noTextEdit="1"/>
          </p:cNvSpPr>
          <p:nvPr>
            <p:ph type="sldImg" idx="2"/>
          </p:nvPr>
        </p:nvSpPr>
        <p:spPr bwMode="auto">
          <a:xfrm>
            <a:off x="1184275" y="698500"/>
            <a:ext cx="4654550" cy="3490913"/>
          </a:xfrm>
          <a:prstGeom prst="rect">
            <a:avLst/>
          </a:prstGeom>
          <a:noFill/>
          <a:ln w="9525">
            <a:solidFill>
              <a:srgbClr val="000000"/>
            </a:solidFill>
            <a:miter lim="800000"/>
            <a:headEnd/>
            <a:tailEnd/>
          </a:ln>
        </p:spPr>
      </p:sp>
      <p:sp>
        <p:nvSpPr>
          <p:cNvPr id="631813" name="Rectangle 5"/>
          <p:cNvSpPr>
            <a:spLocks noGrp="1" noChangeArrowheads="1"/>
          </p:cNvSpPr>
          <p:nvPr>
            <p:ph type="body" sz="quarter" idx="3"/>
          </p:nvPr>
        </p:nvSpPr>
        <p:spPr bwMode="auto">
          <a:xfrm>
            <a:off x="701675" y="4421188"/>
            <a:ext cx="5619750" cy="418941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31814" name="Rectangle 6"/>
          <p:cNvSpPr>
            <a:spLocks noGrp="1" noChangeArrowheads="1"/>
          </p:cNvSpPr>
          <p:nvPr>
            <p:ph type="ftr" sz="quarter" idx="4"/>
          </p:nvPr>
        </p:nvSpPr>
        <p:spPr bwMode="auto">
          <a:xfrm>
            <a:off x="3979863" y="8842375"/>
            <a:ext cx="3043237"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rtl="1">
              <a:spcBef>
                <a:spcPct val="0"/>
              </a:spcBef>
              <a:defRPr sz="1200" b="0">
                <a:latin typeface="Arial" charset="0"/>
                <a:cs typeface="Arial" charset="0"/>
              </a:defRPr>
            </a:lvl1pPr>
          </a:lstStyle>
          <a:p>
            <a:pPr>
              <a:defRPr/>
            </a:pPr>
            <a:endParaRPr lang="en-US"/>
          </a:p>
        </p:txBody>
      </p:sp>
      <p:sp>
        <p:nvSpPr>
          <p:cNvPr id="631815" name="Rectangle 7"/>
          <p:cNvSpPr>
            <a:spLocks noGrp="1" noChangeArrowheads="1"/>
          </p:cNvSpPr>
          <p:nvPr>
            <p:ph type="sldNum" sz="quarter" idx="5"/>
          </p:nvPr>
        </p:nvSpPr>
        <p:spPr bwMode="auto">
          <a:xfrm>
            <a:off x="1588" y="8842375"/>
            <a:ext cx="3043237"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rtl="1">
              <a:spcBef>
                <a:spcPct val="0"/>
              </a:spcBef>
              <a:defRPr sz="1200" b="0">
                <a:latin typeface="Arial" charset="0"/>
                <a:cs typeface="Arial" charset="0"/>
              </a:defRPr>
            </a:lvl1pPr>
          </a:lstStyle>
          <a:p>
            <a:pPr>
              <a:defRPr/>
            </a:pPr>
            <a:fld id="{2CD273FA-5E6D-41B8-A208-D190C7749C96}" type="slidenum">
              <a:rPr lang="ar-SA"/>
              <a:pPr>
                <a:defRPr/>
              </a:pPr>
              <a:t>‹#›</a:t>
            </a:fld>
            <a:endParaRPr lang="en-US"/>
          </a:p>
        </p:txBody>
      </p:sp>
    </p:spTree>
    <p:extLst>
      <p:ext uri="{BB962C8B-B14F-4D97-AF65-F5344CB8AC3E}">
        <p14:creationId xmlns:p14="http://schemas.microsoft.com/office/powerpoint/2010/main" val="261702234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400" b="1" kern="1200">
        <a:solidFill>
          <a:schemeClr val="tx1"/>
        </a:solidFill>
        <a:latin typeface="Tahoma" pitchFamily="34" charset="0"/>
        <a:ea typeface="+mn-ea"/>
        <a:cs typeface="Tahoma" pitchFamily="34" charset="0"/>
      </a:defRPr>
    </a:lvl1pPr>
    <a:lvl2pPr marL="457200" algn="l" rtl="0" eaLnBrk="0" fontAlgn="base" hangingPunct="0">
      <a:spcBef>
        <a:spcPct val="30000"/>
      </a:spcBef>
      <a:spcAft>
        <a:spcPct val="0"/>
      </a:spcAft>
      <a:defRPr sz="1400" b="1" kern="1200">
        <a:solidFill>
          <a:schemeClr val="tx1"/>
        </a:solidFill>
        <a:latin typeface="Tahoma" pitchFamily="34" charset="0"/>
        <a:ea typeface="+mn-ea"/>
        <a:cs typeface="Tahoma" pitchFamily="34" charset="0"/>
      </a:defRPr>
    </a:lvl2pPr>
    <a:lvl3pPr marL="914400" algn="l" rtl="0" eaLnBrk="0" fontAlgn="base" hangingPunct="0">
      <a:spcBef>
        <a:spcPct val="30000"/>
      </a:spcBef>
      <a:spcAft>
        <a:spcPct val="0"/>
      </a:spcAft>
      <a:defRPr sz="1400" b="1" kern="1200">
        <a:solidFill>
          <a:schemeClr val="tx1"/>
        </a:solidFill>
        <a:latin typeface="Tahoma" pitchFamily="34" charset="0"/>
        <a:ea typeface="+mn-ea"/>
        <a:cs typeface="Tahoma" pitchFamily="34" charset="0"/>
      </a:defRPr>
    </a:lvl3pPr>
    <a:lvl4pPr marL="1371600" algn="l" rtl="0" eaLnBrk="0" fontAlgn="base" hangingPunct="0">
      <a:spcBef>
        <a:spcPct val="30000"/>
      </a:spcBef>
      <a:spcAft>
        <a:spcPct val="0"/>
      </a:spcAft>
      <a:defRPr sz="1400" b="1" kern="1200">
        <a:solidFill>
          <a:schemeClr val="tx1"/>
        </a:solidFill>
        <a:latin typeface="Tahoma" pitchFamily="34" charset="0"/>
        <a:ea typeface="+mn-ea"/>
        <a:cs typeface="Tahoma" pitchFamily="34" charset="0"/>
      </a:defRPr>
    </a:lvl4pPr>
    <a:lvl5pPr marL="1828800" algn="l" rtl="0" eaLnBrk="0" fontAlgn="base" hangingPunct="0">
      <a:spcBef>
        <a:spcPct val="30000"/>
      </a:spcBef>
      <a:spcAft>
        <a:spcPct val="0"/>
      </a:spcAft>
      <a:defRPr sz="1400" b="1" kern="1200">
        <a:solidFill>
          <a:schemeClr val="tx1"/>
        </a:solidFill>
        <a:latin typeface="Tahoma" pitchFamily="34" charset="0"/>
        <a:ea typeface="+mn-ea"/>
        <a:cs typeface="Tahoma"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7"/>
          <p:cNvSpPr>
            <a:spLocks noGrp="1" noChangeArrowheads="1"/>
          </p:cNvSpPr>
          <p:nvPr>
            <p:ph type="sldNum" sz="quarter" idx="5"/>
          </p:nvPr>
        </p:nvSpPr>
        <p:spPr>
          <a:noFill/>
        </p:spPr>
        <p:txBody>
          <a:bodyPr/>
          <a:lstStyle/>
          <a:p>
            <a:fld id="{200E35A9-2A88-4DA5-99B3-D25794229701}" type="slidenum">
              <a:rPr lang="ar-SA" smtClean="0">
                <a:latin typeface="Arial" pitchFamily="34" charset="0"/>
                <a:cs typeface="Arial" pitchFamily="34" charset="0"/>
              </a:rPr>
              <a:pPr/>
              <a:t>2</a:t>
            </a:fld>
            <a:endParaRPr lang="en-US" smtClean="0">
              <a:latin typeface="Arial" pitchFamily="34" charset="0"/>
              <a:cs typeface="Arial" pitchFamily="34" charset="0"/>
            </a:endParaRPr>
          </a:p>
        </p:txBody>
      </p:sp>
      <p:sp>
        <p:nvSpPr>
          <p:cNvPr id="115715" name="Rectangle 2"/>
          <p:cNvSpPr>
            <a:spLocks noGrp="1" noRot="1" noChangeAspect="1" noChangeArrowheads="1" noTextEdit="1"/>
          </p:cNvSpPr>
          <p:nvPr>
            <p:ph type="sldImg"/>
          </p:nvPr>
        </p:nvSpPr>
        <p:spPr>
          <a:ln/>
        </p:spPr>
      </p:sp>
      <p:sp>
        <p:nvSpPr>
          <p:cNvPr id="115716" name="Rectangle 3"/>
          <p:cNvSpPr>
            <a:spLocks noGrp="1" noChangeArrowheads="1"/>
          </p:cNvSpPr>
          <p:nvPr>
            <p:ph type="body" idx="1"/>
          </p:nvPr>
        </p:nvSpPr>
        <p:spPr>
          <a:noFill/>
          <a:ln/>
        </p:spPr>
        <p:txBody>
          <a:bodyPr/>
          <a:lstStyle/>
          <a:p>
            <a:pPr eaLnBrk="1" hangingPunct="1"/>
            <a:r>
              <a:rPr lang="en-US" smtClean="0"/>
              <a:t>Show the rules first.  </a:t>
            </a:r>
          </a:p>
          <a:p>
            <a:pPr eaLnBrk="1" hangingPunct="1"/>
            <a:r>
              <a:rPr lang="en-US" smtClean="0"/>
              <a:t>We will use all our senses.  It is called TPI or TPR.  It really enhances the learning.  And note that this is not limited to these 6 pronouns.  It has much more to do with all the verb forms that we will learn.  </a:t>
            </a:r>
          </a:p>
          <a:p>
            <a:pPr eaLnBrk="1" hangingPunct="1"/>
            <a:r>
              <a:rPr lang="en-US" smtClean="0"/>
              <a:t>You have spared so much time and came all the way. Don’t listen to Shaitaan. Don’t be shy to use these directions. </a:t>
            </a:r>
          </a:p>
          <a:p>
            <a:pPr eaLnBrk="1" hangingPunct="1"/>
            <a:r>
              <a:rPr lang="en-US" smtClean="0"/>
              <a:t>We are learning the words of Qur’an here.  If you use them, your learning will be easier and quicker.  </a:t>
            </a:r>
          </a:p>
          <a:p>
            <a:pPr eaLnBrk="1" hangingPunct="1"/>
            <a:r>
              <a:rPr lang="en-US" smtClean="0"/>
              <a:t>The rule for repetition is: Teacher (Ar+Ur) – Student (Ar+ Ur) * 3 times</a:t>
            </a:r>
          </a:p>
          <a:p>
            <a:pPr eaLnBrk="1" hangingPunct="1"/>
            <a:r>
              <a:rPr lang="en-US" smtClean="0"/>
              <a:t>T(Ar) – St (Ur) * 3 times</a:t>
            </a:r>
          </a:p>
          <a:p>
            <a:pPr eaLnBrk="1" hangingPunct="1"/>
            <a:r>
              <a:rPr lang="en-US" smtClean="0"/>
              <a:t>T(AA) – St(AA) * 3 times (in pairs; ex: huwa, hum – huwa,hum, …)</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Rot="1" noChangeAspect="1" noChangeArrowheads="1" noTextEdit="1"/>
          </p:cNvSpPr>
          <p:nvPr>
            <p:ph type="sldImg"/>
          </p:nvPr>
        </p:nvSpPr>
        <p:spPr>
          <a:ln/>
        </p:spPr>
      </p:sp>
      <p:sp>
        <p:nvSpPr>
          <p:cNvPr id="51203" name="Rectangle 3"/>
          <p:cNvSpPr>
            <a:spLocks noGrp="1" noChangeArrowheads="1"/>
          </p:cNvSpPr>
          <p:nvPr>
            <p:ph type="body" idx="1"/>
          </p:nvPr>
        </p:nvSpPr>
        <p:spPr>
          <a:noFill/>
          <a:ln/>
        </p:spPr>
        <p:txBody>
          <a:bodyPr/>
          <a:lstStyle/>
          <a:p>
            <a:pPr>
              <a:spcBef>
                <a:spcPct val="50000"/>
              </a:spcBef>
            </a:pPr>
            <a:r>
              <a:rPr lang="en-US" smtClean="0">
                <a:solidFill>
                  <a:schemeClr val="bg1"/>
                </a:solidFill>
              </a:rPr>
              <a:t>Flowers are chosen here to represent good deeds; somebody did the good work.  InshaAllah we all did some good and beg Allah to accept them.  Keep this in mind while doing the ‘fa’ala’ exercises. He did (good work); They did (good work), …</a:t>
            </a:r>
          </a:p>
          <a:p>
            <a:r>
              <a:rPr lang="en-US" smtClean="0"/>
              <a:t>Repeat the following sequence.</a:t>
            </a:r>
          </a:p>
          <a:p>
            <a:r>
              <a:rPr lang="en-US" smtClean="0"/>
              <a:t>T(A+Tr) – S(A+Tr): 3 time</a:t>
            </a:r>
          </a:p>
          <a:p>
            <a:r>
              <a:rPr lang="en-US" smtClean="0"/>
              <a:t>T(A)-S(Tr): 3 time (once with low pitch and then with high pitch)</a:t>
            </a:r>
          </a:p>
          <a:p>
            <a:r>
              <a:rPr lang="en-US" smtClean="0"/>
              <a:t>T(AA) – S(AA): 3 times (once with low pitch and then with high pitch)</a:t>
            </a:r>
          </a:p>
          <a:p>
            <a:r>
              <a:rPr lang="en-US" smtClean="0"/>
              <a:t>T+S do it together; Better form is that T shows the signs and students say in chorus.  3 times. </a:t>
            </a:r>
          </a:p>
          <a:p>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Rot="1" noChangeAspect="1" noChangeArrowheads="1" noTextEdit="1"/>
          </p:cNvSpPr>
          <p:nvPr>
            <p:ph type="sldImg"/>
          </p:nvPr>
        </p:nvSpPr>
        <p:spPr>
          <a:ln/>
        </p:spPr>
      </p:sp>
      <p:sp>
        <p:nvSpPr>
          <p:cNvPr id="53251"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2"/>
          <p:cNvSpPr>
            <a:spLocks noGrp="1" noRot="1" noChangeAspect="1" noChangeArrowheads="1" noTextEdit="1"/>
          </p:cNvSpPr>
          <p:nvPr>
            <p:ph type="sldImg"/>
          </p:nvPr>
        </p:nvSpPr>
        <p:spPr>
          <a:ln/>
        </p:spPr>
      </p:sp>
      <p:sp>
        <p:nvSpPr>
          <p:cNvPr id="126979"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Rectangle 7"/>
          <p:cNvSpPr txBox="1">
            <a:spLocks noGrp="1" noChangeArrowheads="1"/>
          </p:cNvSpPr>
          <p:nvPr/>
        </p:nvSpPr>
        <p:spPr bwMode="auto">
          <a:xfrm>
            <a:off x="1588" y="8842375"/>
            <a:ext cx="3043237" cy="465138"/>
          </a:xfrm>
          <a:prstGeom prst="rect">
            <a:avLst/>
          </a:prstGeom>
          <a:noFill/>
          <a:ln w="9525">
            <a:noFill/>
            <a:miter lim="800000"/>
            <a:headEnd/>
            <a:tailEnd/>
          </a:ln>
        </p:spPr>
        <p:txBody>
          <a:bodyPr lIns="91430" tIns="45714" rIns="91430" bIns="45714" anchor="b"/>
          <a:lstStyle/>
          <a:p>
            <a:pPr rtl="1">
              <a:spcBef>
                <a:spcPct val="0"/>
              </a:spcBef>
            </a:pPr>
            <a:fld id="{BF9C5C05-C7CB-46DD-B519-AF1683BE6E35}" type="slidenum">
              <a:rPr lang="ar-SA" sz="1200">
                <a:latin typeface="Arial" pitchFamily="34" charset="0"/>
                <a:cs typeface="Arial" pitchFamily="34" charset="0"/>
              </a:rPr>
              <a:pPr rtl="1">
                <a:spcBef>
                  <a:spcPct val="0"/>
                </a:spcBef>
              </a:pPr>
              <a:t>16</a:t>
            </a:fld>
            <a:endParaRPr lang="en-US" sz="1200">
              <a:latin typeface="Arial" pitchFamily="34" charset="0"/>
              <a:cs typeface="Arial" pitchFamily="34" charset="0"/>
            </a:endParaRPr>
          </a:p>
        </p:txBody>
      </p:sp>
      <p:sp>
        <p:nvSpPr>
          <p:cNvPr id="128003" name="Rectangle 2"/>
          <p:cNvSpPr>
            <a:spLocks noGrp="1" noRot="1" noChangeAspect="1" noChangeArrowheads="1" noTextEdit="1"/>
          </p:cNvSpPr>
          <p:nvPr>
            <p:ph type="sldImg"/>
          </p:nvPr>
        </p:nvSpPr>
        <p:spPr>
          <a:ln/>
        </p:spPr>
      </p:sp>
      <p:sp>
        <p:nvSpPr>
          <p:cNvPr id="128004" name="Rectangle 3"/>
          <p:cNvSpPr>
            <a:spLocks noGrp="1" noChangeArrowheads="1"/>
          </p:cNvSpPr>
          <p:nvPr>
            <p:ph type="body" idx="1"/>
          </p:nvPr>
        </p:nvSpPr>
        <p:spPr>
          <a:noFill/>
          <a:ln/>
        </p:spPr>
        <p:txBody>
          <a:bodyPr lIns="91430" tIns="45714" rIns="91430" bIns="45714"/>
          <a:lstStyle/>
          <a:p>
            <a:pPr eaLnBrk="1" hangingPunct="1"/>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Rectangle 2"/>
          <p:cNvSpPr>
            <a:spLocks noGrp="1" noRot="1" noChangeAspect="1" noChangeArrowheads="1" noTextEdit="1"/>
          </p:cNvSpPr>
          <p:nvPr>
            <p:ph type="sldImg"/>
          </p:nvPr>
        </p:nvSpPr>
        <p:spPr>
          <a:xfrm>
            <a:off x="1184275" y="700088"/>
            <a:ext cx="4652963" cy="3489325"/>
          </a:xfrm>
          <a:ln/>
        </p:spPr>
      </p:sp>
      <p:sp>
        <p:nvSpPr>
          <p:cNvPr id="129027" name="Rectangle 3"/>
          <p:cNvSpPr>
            <a:spLocks noGrp="1" noChangeArrowheads="1"/>
          </p:cNvSpPr>
          <p:nvPr>
            <p:ph type="body" idx="1"/>
          </p:nvPr>
        </p:nvSpPr>
        <p:spPr>
          <a:xfrm>
            <a:off x="701675" y="4419600"/>
            <a:ext cx="5619750" cy="4189413"/>
          </a:xfrm>
          <a:noFill/>
          <a:ln/>
        </p:spPr>
        <p:txBody>
          <a:bodyPr/>
          <a:lstStyle/>
          <a:p>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Rectangle 2"/>
          <p:cNvSpPr>
            <a:spLocks noGrp="1" noRot="1" noChangeAspect="1" noChangeArrowheads="1" noTextEdit="1"/>
          </p:cNvSpPr>
          <p:nvPr>
            <p:ph type="sldImg"/>
          </p:nvPr>
        </p:nvSpPr>
        <p:spPr>
          <a:xfrm>
            <a:off x="1184275" y="700088"/>
            <a:ext cx="4652963" cy="3489325"/>
          </a:xfrm>
          <a:ln/>
        </p:spPr>
      </p:sp>
      <p:sp>
        <p:nvSpPr>
          <p:cNvPr id="129027" name="Rectangle 3"/>
          <p:cNvSpPr>
            <a:spLocks noGrp="1" noChangeArrowheads="1"/>
          </p:cNvSpPr>
          <p:nvPr>
            <p:ph type="body" idx="1"/>
          </p:nvPr>
        </p:nvSpPr>
        <p:spPr>
          <a:xfrm>
            <a:off x="701675" y="4419600"/>
            <a:ext cx="5619750" cy="4189413"/>
          </a:xfrm>
          <a:noFill/>
          <a:ln/>
        </p:spPr>
        <p:txBody>
          <a:bodyPr/>
          <a:lstStyle/>
          <a:p>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Rectangle 2"/>
          <p:cNvSpPr>
            <a:spLocks noGrp="1" noRot="1" noChangeAspect="1" noChangeArrowheads="1" noTextEdit="1"/>
          </p:cNvSpPr>
          <p:nvPr>
            <p:ph type="sldImg"/>
          </p:nvPr>
        </p:nvSpPr>
        <p:spPr>
          <a:xfrm>
            <a:off x="1184275" y="700088"/>
            <a:ext cx="4652963" cy="3489325"/>
          </a:xfrm>
          <a:ln/>
        </p:spPr>
      </p:sp>
      <p:sp>
        <p:nvSpPr>
          <p:cNvPr id="129027" name="Rectangle 3"/>
          <p:cNvSpPr>
            <a:spLocks noGrp="1" noChangeArrowheads="1"/>
          </p:cNvSpPr>
          <p:nvPr>
            <p:ph type="body" idx="1"/>
          </p:nvPr>
        </p:nvSpPr>
        <p:spPr>
          <a:xfrm>
            <a:off x="701675" y="4419600"/>
            <a:ext cx="5619750" cy="4189413"/>
          </a:xfrm>
          <a:noFill/>
          <a:ln/>
        </p:spPr>
        <p:txBody>
          <a:bodyPr/>
          <a:lstStyle/>
          <a:p>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Rectangle 2"/>
          <p:cNvSpPr>
            <a:spLocks noGrp="1" noRot="1" noChangeAspect="1" noChangeArrowheads="1" noTextEdit="1"/>
          </p:cNvSpPr>
          <p:nvPr>
            <p:ph type="sldImg"/>
          </p:nvPr>
        </p:nvSpPr>
        <p:spPr>
          <a:xfrm>
            <a:off x="1184275" y="700088"/>
            <a:ext cx="4652963" cy="3489325"/>
          </a:xfrm>
          <a:ln/>
        </p:spPr>
      </p:sp>
      <p:sp>
        <p:nvSpPr>
          <p:cNvPr id="129027" name="Rectangle 3"/>
          <p:cNvSpPr>
            <a:spLocks noGrp="1" noChangeArrowheads="1"/>
          </p:cNvSpPr>
          <p:nvPr>
            <p:ph type="body" idx="1"/>
          </p:nvPr>
        </p:nvSpPr>
        <p:spPr>
          <a:xfrm>
            <a:off x="701675" y="4419600"/>
            <a:ext cx="5619750" cy="4189413"/>
          </a:xfrm>
          <a:noFill/>
          <a:ln/>
        </p:spPr>
        <p:txBody>
          <a:bodyPr/>
          <a:lstStyle/>
          <a:p>
            <a:endParaRPr 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Rectangle 2"/>
          <p:cNvSpPr>
            <a:spLocks noGrp="1" noRot="1" noChangeAspect="1" noChangeArrowheads="1" noTextEdit="1"/>
          </p:cNvSpPr>
          <p:nvPr>
            <p:ph type="sldImg"/>
          </p:nvPr>
        </p:nvSpPr>
        <p:spPr>
          <a:xfrm>
            <a:off x="1184275" y="700088"/>
            <a:ext cx="4652963" cy="3489325"/>
          </a:xfrm>
          <a:ln/>
        </p:spPr>
      </p:sp>
      <p:sp>
        <p:nvSpPr>
          <p:cNvPr id="129027" name="Rectangle 3"/>
          <p:cNvSpPr>
            <a:spLocks noGrp="1" noChangeArrowheads="1"/>
          </p:cNvSpPr>
          <p:nvPr>
            <p:ph type="body" idx="1"/>
          </p:nvPr>
        </p:nvSpPr>
        <p:spPr>
          <a:xfrm>
            <a:off x="701675" y="4419600"/>
            <a:ext cx="5619750" cy="4189413"/>
          </a:xfrm>
          <a:noFill/>
          <a:ln/>
        </p:spPr>
        <p:txBody>
          <a:bodyPr/>
          <a:lstStyle/>
          <a:p>
            <a:endParaRPr 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3A00D30-A82B-4C3C-B9CF-223D2874560C}" type="slidenum">
              <a:rPr lang="ar-SA">
                <a:solidFill>
                  <a:prstClr val="black"/>
                </a:solidFill>
              </a:rPr>
              <a:pPr/>
              <a:t>23</a:t>
            </a:fld>
            <a:endParaRPr lang="en-US">
              <a:solidFill>
                <a:prstClr val="black"/>
              </a:solidFill>
            </a:endParaRPr>
          </a:p>
        </p:txBody>
      </p:sp>
      <p:sp>
        <p:nvSpPr>
          <p:cNvPr id="2236418" name="Rectangle 2"/>
          <p:cNvSpPr>
            <a:spLocks noGrp="1" noRot="1" noChangeAspect="1" noChangeArrowheads="1" noTextEdit="1"/>
          </p:cNvSpPr>
          <p:nvPr>
            <p:ph type="sldImg"/>
          </p:nvPr>
        </p:nvSpPr>
        <p:spPr>
          <a:ln/>
        </p:spPr>
      </p:sp>
      <p:sp>
        <p:nvSpPr>
          <p:cNvPr id="22364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Rot="1" noChangeAspect="1" noChangeArrowheads="1" noTextEdit="1"/>
          </p:cNvSpPr>
          <p:nvPr>
            <p:ph type="sldImg"/>
          </p:nvPr>
        </p:nvSpPr>
        <p:spPr>
          <a:ln/>
        </p:spPr>
      </p:sp>
      <p:sp>
        <p:nvSpPr>
          <p:cNvPr id="3174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latin typeface="Arial" pitchFamily="34" charset="0"/>
                <a:cs typeface="Arial" pitchFamily="34" charset="0"/>
              </a:rPr>
              <a:t>shyness or ego… from Shaitaan. </a:t>
            </a: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4CD855C-83F6-41B0-A0CA-6360319449FB}" type="slidenum">
              <a:rPr lang="ar-SA">
                <a:solidFill>
                  <a:prstClr val="black"/>
                </a:solidFill>
              </a:rPr>
              <a:pPr/>
              <a:t>26</a:t>
            </a:fld>
            <a:endParaRPr lang="en-US">
              <a:solidFill>
                <a:prstClr val="black"/>
              </a:solidFill>
            </a:endParaRPr>
          </a:p>
        </p:txBody>
      </p:sp>
      <p:sp>
        <p:nvSpPr>
          <p:cNvPr id="2238466" name="Rectangle 2"/>
          <p:cNvSpPr>
            <a:spLocks noGrp="1" noRot="1" noChangeAspect="1" noChangeArrowheads="1" noTextEdit="1"/>
          </p:cNvSpPr>
          <p:nvPr>
            <p:ph type="sldImg"/>
          </p:nvPr>
        </p:nvSpPr>
        <p:spPr>
          <a:ln/>
        </p:spPr>
      </p:sp>
      <p:sp>
        <p:nvSpPr>
          <p:cNvPr id="223846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3A00D30-A82B-4C3C-B9CF-223D2874560C}" type="slidenum">
              <a:rPr lang="ar-SA">
                <a:solidFill>
                  <a:prstClr val="black"/>
                </a:solidFill>
              </a:rPr>
              <a:pPr/>
              <a:t>27</a:t>
            </a:fld>
            <a:endParaRPr lang="en-US">
              <a:solidFill>
                <a:prstClr val="black"/>
              </a:solidFill>
            </a:endParaRPr>
          </a:p>
        </p:txBody>
      </p:sp>
      <p:sp>
        <p:nvSpPr>
          <p:cNvPr id="2236418" name="Rectangle 2"/>
          <p:cNvSpPr>
            <a:spLocks noGrp="1" noRot="1" noChangeAspect="1" noChangeArrowheads="1" noTextEdit="1"/>
          </p:cNvSpPr>
          <p:nvPr>
            <p:ph type="sldImg"/>
          </p:nvPr>
        </p:nvSpPr>
        <p:spPr>
          <a:ln/>
        </p:spPr>
      </p:sp>
      <p:sp>
        <p:nvSpPr>
          <p:cNvPr id="22364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436CA83-DC31-4C83-9BFA-33D72D7D41EB}" type="slidenum">
              <a:rPr lang="ar-SA">
                <a:solidFill>
                  <a:prstClr val="black"/>
                </a:solidFill>
              </a:rPr>
              <a:pPr/>
              <a:t>28</a:t>
            </a:fld>
            <a:endParaRPr lang="en-US">
              <a:solidFill>
                <a:prstClr val="black"/>
              </a:solidFill>
            </a:endParaRPr>
          </a:p>
        </p:txBody>
      </p:sp>
      <p:sp>
        <p:nvSpPr>
          <p:cNvPr id="2240514" name="Rectangle 2"/>
          <p:cNvSpPr>
            <a:spLocks noGrp="1" noRot="1" noChangeAspect="1" noChangeArrowheads="1" noTextEdit="1"/>
          </p:cNvSpPr>
          <p:nvPr>
            <p:ph type="sldImg"/>
          </p:nvPr>
        </p:nvSpPr>
        <p:spPr>
          <a:ln/>
        </p:spPr>
      </p:sp>
      <p:sp>
        <p:nvSpPr>
          <p:cNvPr id="22405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Rectangle 2"/>
          <p:cNvSpPr>
            <a:spLocks noGrp="1" noRot="1" noChangeAspect="1" noChangeArrowheads="1" noTextEdit="1"/>
          </p:cNvSpPr>
          <p:nvPr>
            <p:ph type="sldImg"/>
          </p:nvPr>
        </p:nvSpPr>
        <p:spPr>
          <a:ln/>
        </p:spPr>
      </p:sp>
      <p:sp>
        <p:nvSpPr>
          <p:cNvPr id="132099"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Rectangle 2"/>
          <p:cNvSpPr>
            <a:spLocks noGrp="1" noRot="1" noChangeAspect="1" noChangeArrowheads="1" noTextEdit="1"/>
          </p:cNvSpPr>
          <p:nvPr>
            <p:ph type="sldImg"/>
          </p:nvPr>
        </p:nvSpPr>
        <p:spPr>
          <a:ln/>
        </p:spPr>
      </p:sp>
      <p:sp>
        <p:nvSpPr>
          <p:cNvPr id="133123" name="Rectangle 3"/>
          <p:cNvSpPr>
            <a:spLocks noGrp="1" noChangeArrowheads="1"/>
          </p:cNvSpPr>
          <p:nvPr>
            <p:ph type="body" idx="1"/>
          </p:nvPr>
        </p:nvSpPr>
        <p:spPr>
          <a:noFill/>
          <a:ln/>
        </p:spPr>
        <p:txBody>
          <a:bodyPr/>
          <a:lstStyle/>
          <a:p>
            <a:r>
              <a:rPr lang="en-US" smtClean="0"/>
              <a:t>Don’t forget the tips.  The teacher should ask the students  / participants to list them. </a:t>
            </a:r>
          </a:p>
          <a:p>
            <a:r>
              <a:rPr lang="en-US" smtClean="0"/>
              <a:t>Try to implement them as much as you can.  By the way, they are valid for all types of studies, not just Qur’anic Arabic. </a:t>
            </a: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Rectangle 2"/>
          <p:cNvSpPr>
            <a:spLocks noGrp="1" noRot="1" noChangeAspect="1" noChangeArrowheads="1" noTextEdit="1"/>
          </p:cNvSpPr>
          <p:nvPr>
            <p:ph type="sldImg"/>
          </p:nvPr>
        </p:nvSpPr>
        <p:spPr>
          <a:ln/>
        </p:spPr>
      </p:sp>
      <p:sp>
        <p:nvSpPr>
          <p:cNvPr id="134147"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Rectangle 2"/>
          <p:cNvSpPr>
            <a:spLocks noGrp="1" noRot="1" noChangeAspect="1" noChangeArrowheads="1" noTextEdit="1"/>
          </p:cNvSpPr>
          <p:nvPr>
            <p:ph type="sldImg"/>
          </p:nvPr>
        </p:nvSpPr>
        <p:spPr>
          <a:ln/>
        </p:spPr>
      </p:sp>
      <p:sp>
        <p:nvSpPr>
          <p:cNvPr id="135171"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Rectangle 2"/>
          <p:cNvSpPr>
            <a:spLocks noGrp="1" noRot="1" noChangeAspect="1" noChangeArrowheads="1" noTextEdit="1"/>
          </p:cNvSpPr>
          <p:nvPr>
            <p:ph type="sldImg"/>
          </p:nvPr>
        </p:nvSpPr>
        <p:spPr>
          <a:ln/>
        </p:spPr>
      </p:sp>
      <p:sp>
        <p:nvSpPr>
          <p:cNvPr id="136195"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Rectangle 2"/>
          <p:cNvSpPr>
            <a:spLocks noGrp="1" noRot="1" noChangeAspect="1" noChangeArrowheads="1" noTextEdit="1"/>
          </p:cNvSpPr>
          <p:nvPr>
            <p:ph type="sldImg"/>
          </p:nvPr>
        </p:nvSpPr>
        <p:spPr>
          <a:ln/>
        </p:spPr>
      </p:sp>
      <p:sp>
        <p:nvSpPr>
          <p:cNvPr id="137219"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Rectangle 2"/>
          <p:cNvSpPr>
            <a:spLocks noGrp="1" noRot="1" noChangeAspect="1" noChangeArrowheads="1" noTextEdit="1"/>
          </p:cNvSpPr>
          <p:nvPr>
            <p:ph type="sldImg"/>
          </p:nvPr>
        </p:nvSpPr>
        <p:spPr>
          <a:ln/>
        </p:spPr>
      </p:sp>
      <p:sp>
        <p:nvSpPr>
          <p:cNvPr id="138243" name="Rectangle 3"/>
          <p:cNvSpPr>
            <a:spLocks noGrp="1" noChangeArrowheads="1"/>
          </p:cNvSpPr>
          <p:nvPr>
            <p:ph type="body" idx="1"/>
          </p:nvPr>
        </p:nvSpPr>
        <p:spPr>
          <a:noFill/>
          <a:ln/>
        </p:spPr>
        <p:txBody>
          <a:bodyPr/>
          <a:lstStyle/>
          <a:p>
            <a:r>
              <a:rPr lang="en-US" smtClean="0"/>
              <a:t>LET US TAKE THE example of words: Alladhee, the one who.  Alladheena, those who.  Do the exercise by repeating these words!!! At least you will make them memorize these!</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Grp="1" noRot="1" noChangeAspect="1" noChangeArrowheads="1" noTextEdit="1"/>
          </p:cNvSpPr>
          <p:nvPr>
            <p:ph type="sldImg"/>
          </p:nvPr>
        </p:nvSpPr>
        <p:spPr>
          <a:ln/>
        </p:spPr>
      </p:sp>
      <p:sp>
        <p:nvSpPr>
          <p:cNvPr id="99331"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Rectangle 2"/>
          <p:cNvSpPr>
            <a:spLocks noGrp="1" noRot="1" noChangeAspect="1" noChangeArrowheads="1" noTextEdit="1"/>
          </p:cNvSpPr>
          <p:nvPr>
            <p:ph type="sldImg"/>
          </p:nvPr>
        </p:nvSpPr>
        <p:spPr>
          <a:ln/>
        </p:spPr>
      </p:sp>
      <p:sp>
        <p:nvSpPr>
          <p:cNvPr id="139267" name="Rectangle 3"/>
          <p:cNvSpPr>
            <a:spLocks noGrp="1" noChangeArrowheads="1"/>
          </p:cNvSpPr>
          <p:nvPr>
            <p:ph type="body" idx="1"/>
          </p:nvPr>
        </p:nvSpPr>
        <p:spPr>
          <a:noFill/>
          <a:ln/>
        </p:spPr>
        <p:txBody>
          <a:bodyPr/>
          <a:lstStyle/>
          <a:p>
            <a:r>
              <a:rPr lang="en-US" smtClean="0"/>
              <a:t>LET US TAKE THE example of words: Alladhee, the one who.  Alladheena, those who.  Do the exercise by repeating these words!!! At least you will make them memorize these!</a:t>
            </a: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Rectangle 2"/>
          <p:cNvSpPr>
            <a:spLocks noGrp="1" noRot="1" noChangeAspect="1" noChangeArrowheads="1" noTextEdit="1"/>
          </p:cNvSpPr>
          <p:nvPr>
            <p:ph type="sldImg"/>
          </p:nvPr>
        </p:nvSpPr>
        <p:spPr>
          <a:ln/>
        </p:spPr>
      </p:sp>
      <p:sp>
        <p:nvSpPr>
          <p:cNvPr id="140291"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Rectangle 2"/>
          <p:cNvSpPr>
            <a:spLocks noGrp="1" noRot="1" noChangeAspect="1" noChangeArrowheads="1" noTextEdit="1"/>
          </p:cNvSpPr>
          <p:nvPr>
            <p:ph type="sldImg"/>
          </p:nvPr>
        </p:nvSpPr>
        <p:spPr>
          <a:ln/>
        </p:spPr>
      </p:sp>
      <p:sp>
        <p:nvSpPr>
          <p:cNvPr id="141315"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Rectangle 7"/>
          <p:cNvSpPr>
            <a:spLocks noGrp="1" noChangeArrowheads="1"/>
          </p:cNvSpPr>
          <p:nvPr>
            <p:ph type="sldNum" sz="quarter" idx="5"/>
          </p:nvPr>
        </p:nvSpPr>
        <p:spPr>
          <a:noFill/>
        </p:spPr>
        <p:txBody>
          <a:bodyPr/>
          <a:lstStyle/>
          <a:p>
            <a:fld id="{CB0092CD-1256-46D2-A7EF-F2BC8310224A}" type="slidenum">
              <a:rPr lang="ar-SA" smtClean="0">
                <a:latin typeface="Arial" pitchFamily="34" charset="0"/>
                <a:cs typeface="Arial" pitchFamily="34" charset="0"/>
              </a:rPr>
              <a:pPr/>
              <a:t>43</a:t>
            </a:fld>
            <a:endParaRPr lang="en-US" smtClean="0">
              <a:latin typeface="Arial" pitchFamily="34" charset="0"/>
              <a:cs typeface="Arial" pitchFamily="34" charset="0"/>
            </a:endParaRPr>
          </a:p>
        </p:txBody>
      </p:sp>
      <p:sp>
        <p:nvSpPr>
          <p:cNvPr id="142339" name="Rectangle 2"/>
          <p:cNvSpPr>
            <a:spLocks noGrp="1" noRot="1" noChangeAspect="1" noChangeArrowheads="1" noTextEdit="1"/>
          </p:cNvSpPr>
          <p:nvPr>
            <p:ph type="sldImg"/>
          </p:nvPr>
        </p:nvSpPr>
        <p:spPr>
          <a:ln/>
        </p:spPr>
      </p:sp>
      <p:sp>
        <p:nvSpPr>
          <p:cNvPr id="14234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p:spPr>
        <p:txBody>
          <a:bodyPr/>
          <a:lstStyle/>
          <a:p>
            <a:fld id="{5ED92C3E-9034-4487-85FD-2FDD0BE5CE39}" type="slidenum">
              <a:rPr lang="ar-SA" smtClean="0"/>
              <a:pPr/>
              <a:t>5</a:t>
            </a:fld>
            <a:endParaRPr lang="en-US" smtClean="0"/>
          </a:p>
        </p:txBody>
      </p:sp>
      <p:sp>
        <p:nvSpPr>
          <p:cNvPr id="40963" name="Rectangle 2"/>
          <p:cNvSpPr>
            <a:spLocks noGrp="1" noRot="1" noChangeAspect="1" noChangeArrowheads="1" noTextEdit="1"/>
          </p:cNvSpPr>
          <p:nvPr>
            <p:ph type="sldImg"/>
          </p:nvPr>
        </p:nvSpPr>
        <p:spPr>
          <a:ln/>
        </p:spPr>
      </p:sp>
      <p:sp>
        <p:nvSpPr>
          <p:cNvPr id="40964" name="Rectangle 3"/>
          <p:cNvSpPr>
            <a:spLocks noGrp="1" noChangeArrowheads="1"/>
          </p:cNvSpPr>
          <p:nvPr>
            <p:ph type="body" idx="1"/>
          </p:nvPr>
        </p:nvSpPr>
        <p:spPr>
          <a:noFill/>
          <a:ln/>
        </p:spPr>
        <p:txBody>
          <a:bodyPr/>
          <a:lstStyle/>
          <a:p>
            <a:pPr eaLnBrk="1" hangingPunct="1"/>
            <a:r>
              <a:rPr lang="en-US" smtClean="0"/>
              <a:t>Show the rules first.  </a:t>
            </a:r>
          </a:p>
          <a:p>
            <a:pPr eaLnBrk="1" hangingPunct="1"/>
            <a:r>
              <a:rPr lang="en-US" smtClean="0"/>
              <a:t>We will use all our senses.  It is called TPI or TPR.  It really enhances the learning.  And note that this is not limited to these 6 pronouns.  It has much more to do with all the verb forms that we will learn.  </a:t>
            </a:r>
          </a:p>
          <a:p>
            <a:pPr eaLnBrk="1" hangingPunct="1"/>
            <a:r>
              <a:rPr lang="en-US" smtClean="0"/>
              <a:t>You have spared so much time and came all the way. Don’t listen to Shaitaan. Don’t be shy to use these directions. </a:t>
            </a:r>
          </a:p>
          <a:p>
            <a:pPr eaLnBrk="1" hangingPunct="1"/>
            <a:r>
              <a:rPr lang="en-US" smtClean="0"/>
              <a:t>We are learning the words of Qur’an here.  If you use them, your learning will be easier and quicker.  </a:t>
            </a:r>
          </a:p>
          <a:p>
            <a:pPr eaLnBrk="1" hangingPunct="1"/>
            <a:r>
              <a:rPr lang="en-US" smtClean="0"/>
              <a:t>The rule for repetition is: Teacher (Ar+Ur) – Student (Ar+ Ur) * 3 times</a:t>
            </a:r>
          </a:p>
          <a:p>
            <a:pPr eaLnBrk="1" hangingPunct="1"/>
            <a:r>
              <a:rPr lang="en-US" smtClean="0"/>
              <a:t>T(Ar) – St (Ur) * 3 times</a:t>
            </a:r>
          </a:p>
          <a:p>
            <a:pPr eaLnBrk="1" hangingPunct="1"/>
            <a:r>
              <a:rPr lang="en-US" smtClean="0"/>
              <a:t>T(AA) – St(AA) * 3 times (in pairs; ex: huwa, hum – huwa,hum, …)</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txBox="1">
            <a:spLocks noGrp="1" noChangeArrowheads="1"/>
          </p:cNvSpPr>
          <p:nvPr/>
        </p:nvSpPr>
        <p:spPr bwMode="auto">
          <a:xfrm>
            <a:off x="1588" y="8842375"/>
            <a:ext cx="3043237" cy="465138"/>
          </a:xfrm>
          <a:prstGeom prst="rect">
            <a:avLst/>
          </a:prstGeom>
          <a:noFill/>
          <a:ln w="9525">
            <a:noFill/>
            <a:miter lim="800000"/>
            <a:headEnd/>
            <a:tailEnd/>
          </a:ln>
        </p:spPr>
        <p:txBody>
          <a:bodyPr lIns="91430" tIns="45714" rIns="91430" bIns="45714" anchor="b"/>
          <a:lstStyle/>
          <a:p>
            <a:pPr rtl="1">
              <a:spcBef>
                <a:spcPct val="0"/>
              </a:spcBef>
            </a:pPr>
            <a:fld id="{162656EC-EEF0-4F0E-8569-33ECC062B0A2}" type="slidenum">
              <a:rPr lang="ar-SA" sz="1200" b="0">
                <a:latin typeface="Arial" charset="0"/>
                <a:cs typeface="Arial" charset="0"/>
              </a:rPr>
              <a:pPr rtl="1">
                <a:spcBef>
                  <a:spcPct val="0"/>
                </a:spcBef>
              </a:pPr>
              <a:t>6</a:t>
            </a:fld>
            <a:endParaRPr lang="en-US" sz="1200" b="0">
              <a:latin typeface="Arial" charset="0"/>
              <a:cs typeface="Arial" charset="0"/>
            </a:endParaRPr>
          </a:p>
        </p:txBody>
      </p:sp>
      <p:sp>
        <p:nvSpPr>
          <p:cNvPr id="43011" name="Rectangle 2"/>
          <p:cNvSpPr>
            <a:spLocks noGrp="1" noRot="1" noChangeAspect="1" noChangeArrowheads="1" noTextEdit="1"/>
          </p:cNvSpPr>
          <p:nvPr>
            <p:ph type="sldImg"/>
          </p:nvPr>
        </p:nvSpPr>
        <p:spPr>
          <a:ln/>
        </p:spPr>
      </p:sp>
      <p:sp>
        <p:nvSpPr>
          <p:cNvPr id="43012" name="Rectangle 3"/>
          <p:cNvSpPr>
            <a:spLocks noGrp="1" noChangeArrowheads="1"/>
          </p:cNvSpPr>
          <p:nvPr>
            <p:ph type="body" idx="1"/>
          </p:nvPr>
        </p:nvSpPr>
        <p:spPr>
          <a:noFill/>
          <a:ln/>
        </p:spPr>
        <p:txBody>
          <a:bodyPr lIns="91430" tIns="45714" rIns="91430" bIns="45714"/>
          <a:lstStyle/>
          <a:p>
            <a:pPr eaLnBrk="1" hangingPunct="1"/>
            <a:r>
              <a:rPr lang="en-US" smtClean="0"/>
              <a:t>Repeat the following sequence for each of the four prepositions. </a:t>
            </a:r>
          </a:p>
          <a:p>
            <a:pPr eaLnBrk="1" hangingPunct="1"/>
            <a:r>
              <a:rPr lang="en-US" smtClean="0"/>
              <a:t>T(A+U) – S(A+U): 2 time</a:t>
            </a:r>
          </a:p>
          <a:p>
            <a:pPr eaLnBrk="1" hangingPunct="1"/>
            <a:r>
              <a:rPr lang="en-US" smtClean="0"/>
              <a:t>T(A)-S(U): 2 time (once with low pitch and then with high pitch)</a:t>
            </a:r>
          </a:p>
          <a:p>
            <a:pPr eaLnBrk="1" hangingPunct="1"/>
            <a:r>
              <a:rPr lang="en-US" smtClean="0"/>
              <a:t>T(AA) – S(AA): 2 time (once with low pitch and then with high pitch)</a:t>
            </a:r>
          </a:p>
          <a:p>
            <a:pPr eaLnBrk="1" hangingPunct="1"/>
            <a:r>
              <a:rPr lang="en-US" smtClean="0"/>
              <a:t>___</a:t>
            </a:r>
          </a:p>
          <a:p>
            <a:pPr eaLnBrk="1" hangingPunct="1"/>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txBox="1">
            <a:spLocks noGrp="1" noChangeArrowheads="1"/>
          </p:cNvSpPr>
          <p:nvPr/>
        </p:nvSpPr>
        <p:spPr bwMode="auto">
          <a:xfrm>
            <a:off x="1588" y="8842375"/>
            <a:ext cx="3043237" cy="465138"/>
          </a:xfrm>
          <a:prstGeom prst="rect">
            <a:avLst/>
          </a:prstGeom>
          <a:noFill/>
          <a:ln w="9525">
            <a:noFill/>
            <a:miter lim="800000"/>
            <a:headEnd/>
            <a:tailEnd/>
          </a:ln>
        </p:spPr>
        <p:txBody>
          <a:bodyPr lIns="91430" tIns="45714" rIns="91430" bIns="45714" anchor="b"/>
          <a:lstStyle/>
          <a:p>
            <a:pPr rtl="1">
              <a:spcBef>
                <a:spcPct val="0"/>
              </a:spcBef>
            </a:pPr>
            <a:fld id="{1F43EB6D-60D6-4C0B-8184-0E4EDD06325A}" type="slidenum">
              <a:rPr lang="ar-SA" sz="1200" b="0">
                <a:latin typeface="Arial" charset="0"/>
                <a:cs typeface="Arial" charset="0"/>
              </a:rPr>
              <a:pPr rtl="1">
                <a:spcBef>
                  <a:spcPct val="0"/>
                </a:spcBef>
              </a:pPr>
              <a:t>7</a:t>
            </a:fld>
            <a:endParaRPr lang="en-US" sz="1200" b="0">
              <a:latin typeface="Arial" charset="0"/>
              <a:cs typeface="Arial" charset="0"/>
            </a:endParaRPr>
          </a:p>
        </p:txBody>
      </p:sp>
      <p:sp>
        <p:nvSpPr>
          <p:cNvPr id="44035" name="Rectangle 2"/>
          <p:cNvSpPr>
            <a:spLocks noGrp="1" noRot="1" noChangeAspect="1" noChangeArrowheads="1" noTextEdit="1"/>
          </p:cNvSpPr>
          <p:nvPr>
            <p:ph type="sldImg"/>
          </p:nvPr>
        </p:nvSpPr>
        <p:spPr>
          <a:ln/>
        </p:spPr>
      </p:sp>
      <p:sp>
        <p:nvSpPr>
          <p:cNvPr id="44036" name="Rectangle 3"/>
          <p:cNvSpPr>
            <a:spLocks noGrp="1" noChangeArrowheads="1"/>
          </p:cNvSpPr>
          <p:nvPr>
            <p:ph type="body" idx="1"/>
          </p:nvPr>
        </p:nvSpPr>
        <p:spPr>
          <a:noFill/>
          <a:ln/>
        </p:spPr>
        <p:txBody>
          <a:bodyPr lIns="91430" tIns="45714" rIns="91430" bIns="45714"/>
          <a:lstStyle/>
          <a:p>
            <a:pPr eaLnBrk="1" hangingPunct="1"/>
            <a:r>
              <a:rPr lang="en-US" smtClean="0"/>
              <a:t>Repeat the following sequence for each of the four prepositions. </a:t>
            </a:r>
          </a:p>
          <a:p>
            <a:pPr eaLnBrk="1" hangingPunct="1"/>
            <a:r>
              <a:rPr lang="en-US" smtClean="0"/>
              <a:t>T(A+U) – S(A+U): 1 time</a:t>
            </a:r>
          </a:p>
          <a:p>
            <a:pPr eaLnBrk="1" hangingPunct="1"/>
            <a:r>
              <a:rPr lang="en-US" smtClean="0"/>
              <a:t>T(A)-S(U): 2 time (once with low pitch and then with high pitch)</a:t>
            </a:r>
          </a:p>
          <a:p>
            <a:pPr eaLnBrk="1" hangingPunct="1"/>
            <a:r>
              <a:rPr lang="en-US" smtClean="0"/>
              <a:t>T(AA) – S(UU): 2 time (once with low pitch and then with high pitch)</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Rot="1" noChangeAspect="1" noChangeArrowheads="1" noTextEdit="1"/>
          </p:cNvSpPr>
          <p:nvPr>
            <p:ph type="sldImg"/>
          </p:nvPr>
        </p:nvSpPr>
        <p:spPr>
          <a:ln/>
        </p:spPr>
      </p:sp>
      <p:sp>
        <p:nvSpPr>
          <p:cNvPr id="41987" name="Rectangle 3"/>
          <p:cNvSpPr>
            <a:spLocks noGrp="1" noChangeArrowheads="1"/>
          </p:cNvSpPr>
          <p:nvPr>
            <p:ph type="body" idx="1"/>
          </p:nvPr>
        </p:nvSpPr>
        <p:spPr>
          <a:noFill/>
          <a:ln/>
        </p:spPr>
        <p:txBody>
          <a:bodyPr/>
          <a:lstStyle/>
          <a:p>
            <a:r>
              <a:rPr lang="en-US" smtClean="0"/>
              <a:t>Remember the rules of making masculine plurals.  </a:t>
            </a:r>
          </a:p>
          <a:p>
            <a:r>
              <a:rPr lang="en-US" smtClean="0"/>
              <a:t>Both ‘oon’ and ‘een’ is OK.  Which comes where?  That is already taken care of by Allah!  Don’t worry about it now.</a:t>
            </a:r>
          </a:p>
          <a:p>
            <a:r>
              <a:rPr lang="en-US" smtClean="0"/>
              <a:t>T(A+U) – S(A+U) : 1 time</a:t>
            </a:r>
          </a:p>
          <a:p>
            <a:r>
              <a:rPr lang="en-US" smtClean="0"/>
              <a:t>T(A) – S(U) : 2 times</a:t>
            </a:r>
          </a:p>
          <a:p>
            <a:r>
              <a:rPr lang="en-US" smtClean="0"/>
              <a:t>T(A) – S(U) : 2 times</a:t>
            </a:r>
          </a:p>
          <a:p>
            <a:r>
              <a:rPr lang="en-US" smtClean="0"/>
              <a:t>Singular-plural : Practice it once!</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txBox="1">
            <a:spLocks noGrp="1" noChangeArrowheads="1"/>
          </p:cNvSpPr>
          <p:nvPr/>
        </p:nvSpPr>
        <p:spPr bwMode="auto">
          <a:xfrm>
            <a:off x="1588" y="8842375"/>
            <a:ext cx="3043237" cy="465138"/>
          </a:xfrm>
          <a:prstGeom prst="rect">
            <a:avLst/>
          </a:prstGeom>
          <a:noFill/>
          <a:ln w="9525">
            <a:noFill/>
            <a:miter lim="800000"/>
            <a:headEnd/>
            <a:tailEnd/>
          </a:ln>
        </p:spPr>
        <p:txBody>
          <a:bodyPr lIns="91430" tIns="45714" rIns="91430" bIns="45714" anchor="b"/>
          <a:lstStyle/>
          <a:p>
            <a:pPr rtl="1">
              <a:spcBef>
                <a:spcPct val="0"/>
              </a:spcBef>
            </a:pPr>
            <a:fld id="{AE887701-133E-4D37-9481-3CCDE24735B8}" type="slidenum">
              <a:rPr lang="ar-SA" sz="1200" b="0">
                <a:latin typeface="Arial" charset="0"/>
                <a:cs typeface="Arial" charset="0"/>
              </a:rPr>
              <a:pPr rtl="1">
                <a:spcBef>
                  <a:spcPct val="0"/>
                </a:spcBef>
              </a:pPr>
              <a:t>11</a:t>
            </a:fld>
            <a:endParaRPr lang="en-US" sz="1200" b="0">
              <a:latin typeface="Arial" charset="0"/>
              <a:cs typeface="Arial" charset="0"/>
            </a:endParaRPr>
          </a:p>
        </p:txBody>
      </p:sp>
      <p:sp>
        <p:nvSpPr>
          <p:cNvPr id="47107" name="Rectangle 2"/>
          <p:cNvSpPr>
            <a:spLocks noGrp="1" noRot="1" noChangeAspect="1" noChangeArrowheads="1" noTextEdit="1"/>
          </p:cNvSpPr>
          <p:nvPr>
            <p:ph type="sldImg"/>
          </p:nvPr>
        </p:nvSpPr>
        <p:spPr>
          <a:ln/>
        </p:spPr>
      </p:sp>
      <p:sp>
        <p:nvSpPr>
          <p:cNvPr id="47108" name="Rectangle 3"/>
          <p:cNvSpPr>
            <a:spLocks noGrp="1" noChangeArrowheads="1"/>
          </p:cNvSpPr>
          <p:nvPr>
            <p:ph type="body" idx="1"/>
          </p:nvPr>
        </p:nvSpPr>
        <p:spPr>
          <a:noFill/>
          <a:ln/>
        </p:spPr>
        <p:txBody>
          <a:bodyPr lIns="91430" tIns="45714" rIns="91430" bIns="45714"/>
          <a:lstStyle/>
          <a:p>
            <a:pPr eaLnBrk="1" hangingPunct="1"/>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txBox="1">
            <a:spLocks noGrp="1" noChangeArrowheads="1"/>
          </p:cNvSpPr>
          <p:nvPr/>
        </p:nvSpPr>
        <p:spPr bwMode="auto">
          <a:xfrm>
            <a:off x="1588" y="8842375"/>
            <a:ext cx="3043237" cy="465138"/>
          </a:xfrm>
          <a:prstGeom prst="rect">
            <a:avLst/>
          </a:prstGeom>
          <a:noFill/>
          <a:ln w="9525">
            <a:noFill/>
            <a:miter lim="800000"/>
            <a:headEnd/>
            <a:tailEnd/>
          </a:ln>
        </p:spPr>
        <p:txBody>
          <a:bodyPr lIns="91430" tIns="45714" rIns="91430" bIns="45714" anchor="b"/>
          <a:lstStyle/>
          <a:p>
            <a:pPr rtl="1">
              <a:spcBef>
                <a:spcPct val="0"/>
              </a:spcBef>
            </a:pPr>
            <a:fld id="{1F6C45AD-8615-4AF6-AE8A-DE7D38DA951A}" type="slidenum">
              <a:rPr lang="ar-SA" sz="1200" b="0">
                <a:latin typeface="Arial" charset="0"/>
                <a:cs typeface="Arial" charset="0"/>
              </a:rPr>
              <a:pPr rtl="1">
                <a:spcBef>
                  <a:spcPct val="0"/>
                </a:spcBef>
              </a:pPr>
              <a:t>12</a:t>
            </a:fld>
            <a:endParaRPr lang="en-US" sz="1200" b="0">
              <a:latin typeface="Arial" charset="0"/>
              <a:cs typeface="Arial" charset="0"/>
            </a:endParaRPr>
          </a:p>
        </p:txBody>
      </p:sp>
      <p:sp>
        <p:nvSpPr>
          <p:cNvPr id="49155" name="Rectangle 2"/>
          <p:cNvSpPr>
            <a:spLocks noGrp="1" noRot="1" noChangeAspect="1" noChangeArrowheads="1" noTextEdit="1"/>
          </p:cNvSpPr>
          <p:nvPr>
            <p:ph type="sldImg"/>
          </p:nvPr>
        </p:nvSpPr>
        <p:spPr>
          <a:ln/>
        </p:spPr>
      </p:sp>
      <p:sp>
        <p:nvSpPr>
          <p:cNvPr id="49156" name="Rectangle 3"/>
          <p:cNvSpPr>
            <a:spLocks noGrp="1" noChangeArrowheads="1"/>
          </p:cNvSpPr>
          <p:nvPr>
            <p:ph type="body" idx="1"/>
          </p:nvPr>
        </p:nvSpPr>
        <p:spPr>
          <a:noFill/>
          <a:ln/>
        </p:spPr>
        <p:txBody>
          <a:bodyPr lIns="91430" tIns="45714" rIns="91430" bIns="45714"/>
          <a:lstStyle/>
          <a:p>
            <a:pPr eaLnBrk="1" hangingPunct="1">
              <a:spcBef>
                <a:spcPct val="50000"/>
              </a:spcBef>
            </a:pPr>
            <a:r>
              <a:rPr lang="en-US" smtClean="0">
                <a:solidFill>
                  <a:schemeClr val="bg1"/>
                </a:solidFill>
              </a:rPr>
              <a:t>Flowers are chosen here to represent good deeds; somebody did the good work.  InshaAllah we all did some good and beg Allah to accept them.  Keep this in mind while doing the ‘fa’ala’ exercises. He did (good work); They did (good work), …</a:t>
            </a:r>
          </a:p>
          <a:p>
            <a:pPr eaLnBrk="1" hangingPunct="1"/>
            <a:r>
              <a:rPr lang="en-US" smtClean="0"/>
              <a:t>Repeat the following sequence.</a:t>
            </a:r>
          </a:p>
          <a:p>
            <a:pPr eaLnBrk="1" hangingPunct="1"/>
            <a:r>
              <a:rPr lang="en-US" smtClean="0"/>
              <a:t>T(A+Tr) – S(A+Tr): 3 time</a:t>
            </a:r>
          </a:p>
          <a:p>
            <a:pPr eaLnBrk="1" hangingPunct="1"/>
            <a:r>
              <a:rPr lang="en-US" smtClean="0"/>
              <a:t>T(A)-S(Tr): 3 time (once with low pitch and then with high pitch)</a:t>
            </a:r>
          </a:p>
          <a:p>
            <a:pPr eaLnBrk="1" hangingPunct="1"/>
            <a:r>
              <a:rPr lang="en-US" smtClean="0"/>
              <a:t>T(AA) – S(AA): 3 times (once with low pitch and then with high pitch)</a:t>
            </a:r>
          </a:p>
          <a:p>
            <a:pPr eaLnBrk="1" hangingPunct="1"/>
            <a:r>
              <a:rPr lang="en-US" smtClean="0"/>
              <a:t>T+S do it together; Better form is that T shows the signs and students say in chorus.  3 times. </a:t>
            </a:r>
          </a:p>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2" descr="Green"/>
          <p:cNvPicPr>
            <a:picLocks noChangeAspect="1" noChangeArrowheads="1"/>
          </p:cNvPicPr>
          <p:nvPr/>
        </p:nvPicPr>
        <p:blipFill>
          <a:blip r:embed="rId2" cstate="print"/>
          <a:srcRect b="10001"/>
          <a:stretch>
            <a:fillRect/>
          </a:stretch>
        </p:blipFill>
        <p:spPr bwMode="auto">
          <a:xfrm>
            <a:off x="0" y="0"/>
            <a:ext cx="9144000" cy="6858000"/>
          </a:xfrm>
          <a:prstGeom prst="rect">
            <a:avLst/>
          </a:prstGeom>
          <a:noFill/>
          <a:ln w="9525">
            <a:noFill/>
            <a:miter lim="800000"/>
            <a:headEnd/>
            <a:tailEnd/>
          </a:ln>
        </p:spPr>
      </p:pic>
      <p:sp>
        <p:nvSpPr>
          <p:cNvPr id="2178051" name="Rectangle 3"/>
          <p:cNvSpPr>
            <a:spLocks noGrp="1" noChangeArrowheads="1"/>
          </p:cNvSpPr>
          <p:nvPr>
            <p:ph type="ctrTitle" sz="quarter"/>
          </p:nvPr>
        </p:nvSpPr>
        <p:spPr>
          <a:xfrm>
            <a:off x="457200" y="1600200"/>
            <a:ext cx="8229600" cy="1828800"/>
          </a:xfrm>
        </p:spPr>
        <p:txBody>
          <a:bodyPr/>
          <a:lstStyle>
            <a:lvl1pPr>
              <a:defRPr sz="4400"/>
            </a:lvl1pPr>
          </a:lstStyle>
          <a:p>
            <a:r>
              <a:rPr lang="en-US"/>
              <a:t>Click to edit Master title style</a:t>
            </a:r>
          </a:p>
        </p:txBody>
      </p:sp>
      <p:sp>
        <p:nvSpPr>
          <p:cNvPr id="2178052" name="Rectangle 4"/>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sz="3600"/>
            </a:lvl1pPr>
          </a:lstStyle>
          <a:p>
            <a:r>
              <a:rPr lang="en-US"/>
              <a:t>Click to edit Master subtitle style</a:t>
            </a:r>
          </a:p>
        </p:txBody>
      </p:sp>
      <p:sp>
        <p:nvSpPr>
          <p:cNvPr id="5" name="Rectangle 5"/>
          <p:cNvSpPr>
            <a:spLocks noGrp="1" noChangeArrowheads="1"/>
          </p:cNvSpPr>
          <p:nvPr>
            <p:ph type="dt" sz="quarter" idx="10"/>
          </p:nvPr>
        </p:nvSpPr>
        <p:spPr bwMode="auto">
          <a:xfrm>
            <a:off x="457200" y="6243638"/>
            <a:ext cx="2133600" cy="457200"/>
          </a:xfrm>
          <a:prstGeom prst="rect">
            <a:avLst/>
          </a:prstGeom>
          <a:ln>
            <a:miter lim="800000"/>
            <a:headEnd/>
            <a:tailEnd/>
          </a:ln>
        </p:spPr>
        <p:txBody>
          <a:bodyPr vert="horz" wrap="square" lIns="91440" tIns="45720" rIns="91440" bIns="45720" numCol="1" anchor="b" anchorCtr="0" compatLnSpc="1">
            <a:prstTxWarp prst="textNoShape">
              <a:avLst/>
            </a:prstTxWarp>
          </a:bodyPr>
          <a:lstStyle>
            <a:lvl1pPr>
              <a:spcBef>
                <a:spcPct val="0"/>
              </a:spcBef>
              <a:defRPr sz="1200" b="0">
                <a:effectLst>
                  <a:outerShdw blurRad="38100" dist="38100" dir="2700000" algn="tl">
                    <a:srgbClr val="C0C0C0"/>
                  </a:outerShdw>
                </a:effectLst>
                <a:latin typeface="Arial" charset="0"/>
                <a:cs typeface="Arial" charset="0"/>
              </a:defRPr>
            </a:lvl1pPr>
          </a:lstStyle>
          <a:p>
            <a:pPr>
              <a:defRPr/>
            </a:pPr>
            <a:endParaRPr lang="en-US"/>
          </a:p>
        </p:txBody>
      </p:sp>
      <p:sp>
        <p:nvSpPr>
          <p:cNvPr id="6" name="Rectangle 6"/>
          <p:cNvSpPr>
            <a:spLocks noGrp="1" noChangeArrowheads="1"/>
          </p:cNvSpPr>
          <p:nvPr>
            <p:ph type="ftr" sz="quarter" idx="11"/>
          </p:nvPr>
        </p:nvSpPr>
        <p:spPr bwMode="auto">
          <a:xfrm>
            <a:off x="3124200" y="6248400"/>
            <a:ext cx="2895600" cy="457200"/>
          </a:xfrm>
          <a:prstGeom prst="rect">
            <a:avLst/>
          </a:prstGeom>
          <a:ln>
            <a:miter lim="800000"/>
            <a:headEnd/>
            <a:tailEnd/>
          </a:ln>
        </p:spPr>
        <p:txBody>
          <a:bodyPr vert="horz" wrap="square" lIns="91440" tIns="45720" rIns="91440" bIns="45720" numCol="1" anchor="b" anchorCtr="0" compatLnSpc="1">
            <a:prstTxWarp prst="textNoShape">
              <a:avLst/>
            </a:prstTxWarp>
          </a:bodyPr>
          <a:lstStyle>
            <a:lvl1pPr algn="ctr">
              <a:spcBef>
                <a:spcPct val="0"/>
              </a:spcBef>
              <a:defRPr sz="1200" b="0">
                <a:effectLst>
                  <a:outerShdw blurRad="38100" dist="38100" dir="2700000" algn="tl">
                    <a:srgbClr val="C0C0C0"/>
                  </a:outerShdw>
                </a:effectLst>
                <a:latin typeface="Arial" charset="0"/>
                <a:cs typeface="Arial" charset="0"/>
              </a:defRPr>
            </a:lvl1pPr>
          </a:lstStyle>
          <a:p>
            <a:pPr>
              <a:defRPr/>
            </a:pPr>
            <a:endParaRPr lang="en-US"/>
          </a:p>
        </p:txBody>
      </p:sp>
      <p:sp>
        <p:nvSpPr>
          <p:cNvPr id="7" name="Rectangle 7"/>
          <p:cNvSpPr>
            <a:spLocks noGrp="1" noChangeArrowheads="1"/>
          </p:cNvSpPr>
          <p:nvPr>
            <p:ph type="sldNum" sz="quarter" idx="12"/>
          </p:nvPr>
        </p:nvSpPr>
        <p:spPr/>
        <p:txBody>
          <a:bodyPr/>
          <a:lstStyle>
            <a:lvl1pPr>
              <a:defRPr/>
            </a:lvl1pPr>
          </a:lstStyle>
          <a:p>
            <a:pPr>
              <a:defRPr/>
            </a:pPr>
            <a:fld id="{AE3338DC-5994-4799-8D3B-8238E4AD06CD}" type="slidenum">
              <a:rPr lang="ar-SA"/>
              <a:pPr>
                <a:defRPr/>
              </a:pPr>
              <a:t>‹#›</a:t>
            </a:fld>
            <a:endParaRPr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sldNum" sz="quarter" idx="10"/>
          </p:nvPr>
        </p:nvSpPr>
        <p:spPr>
          <a:ln/>
        </p:spPr>
        <p:txBody>
          <a:bodyPr/>
          <a:lstStyle>
            <a:lvl1pPr>
              <a:defRPr/>
            </a:lvl1pPr>
          </a:lstStyle>
          <a:p>
            <a:pPr>
              <a:defRPr/>
            </a:pPr>
            <a:fld id="{0CA35660-C906-4B79-BBC0-78774D236D64}" type="slidenum">
              <a:rPr lang="ar-SA"/>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sldNum" sz="quarter" idx="10"/>
          </p:nvPr>
        </p:nvSpPr>
        <p:spPr>
          <a:ln/>
        </p:spPr>
        <p:txBody>
          <a:bodyPr/>
          <a:lstStyle>
            <a:lvl1pPr>
              <a:defRPr/>
            </a:lvl1pPr>
          </a:lstStyle>
          <a:p>
            <a:pPr>
              <a:defRPr/>
            </a:pPr>
            <a:fld id="{C171DB67-E57D-4FBB-95AB-8AEB81DF1FC4}" type="slidenum">
              <a:rPr lang="ar-SA"/>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30725"/>
          </a:xfrm>
        </p:spPr>
        <p:txBody>
          <a:bodyPr/>
          <a:lstStyle/>
          <a:p>
            <a:pPr lvl="0"/>
            <a:endParaRPr lang="en-US" noProof="0" smtClean="0"/>
          </a:p>
        </p:txBody>
      </p:sp>
      <p:sp>
        <p:nvSpPr>
          <p:cNvPr id="4" name="Rectangle 5"/>
          <p:cNvSpPr>
            <a:spLocks noGrp="1" noChangeArrowheads="1"/>
          </p:cNvSpPr>
          <p:nvPr>
            <p:ph type="sldNum" sz="quarter" idx="10"/>
          </p:nvPr>
        </p:nvSpPr>
        <p:spPr>
          <a:ln/>
        </p:spPr>
        <p:txBody>
          <a:bodyPr/>
          <a:lstStyle>
            <a:lvl1pPr>
              <a:defRPr/>
            </a:lvl1pPr>
          </a:lstStyle>
          <a:p>
            <a:pPr>
              <a:defRPr/>
            </a:pPr>
            <a:fld id="{5DF87B78-26C5-495A-9A08-861D5D371CE0}" type="slidenum">
              <a:rPr lang="ar-SA"/>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sldNum" sz="quarter" idx="10"/>
          </p:nvPr>
        </p:nvSpPr>
        <p:spPr>
          <a:ln/>
        </p:spPr>
        <p:txBody>
          <a:bodyPr/>
          <a:lstStyle>
            <a:lvl1pPr>
              <a:defRPr/>
            </a:lvl1pPr>
          </a:lstStyle>
          <a:p>
            <a:pPr>
              <a:defRPr/>
            </a:pPr>
            <a:fld id="{A9DAA91D-D459-4C3C-8CF2-19152EA48342}" type="slidenum">
              <a:rPr lang="ar-SA"/>
              <a:pPr>
                <a:defRPr/>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52618" name="Rectangle 42"/>
          <p:cNvSpPr>
            <a:spLocks noGrp="1" noChangeArrowheads="1"/>
          </p:cNvSpPr>
          <p:nvPr>
            <p:ph type="ctrTitle" sz="quarter"/>
          </p:nvPr>
        </p:nvSpPr>
        <p:spPr>
          <a:xfrm>
            <a:off x="457200" y="1600200"/>
            <a:ext cx="8229600" cy="1828800"/>
          </a:xfrm>
        </p:spPr>
        <p:txBody>
          <a:bodyPr/>
          <a:lstStyle>
            <a:lvl1pPr>
              <a:defRPr sz="4400"/>
            </a:lvl1pPr>
          </a:lstStyle>
          <a:p>
            <a:pPr lvl="0"/>
            <a:r>
              <a:rPr lang="en-US" noProof="0" smtClean="0"/>
              <a:t>Click to edit Master title style</a:t>
            </a:r>
          </a:p>
        </p:txBody>
      </p:sp>
      <p:sp>
        <p:nvSpPr>
          <p:cNvPr id="152619" name="Rectangle 43"/>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sz="3600"/>
            </a:lvl1pPr>
          </a:lstStyle>
          <a:p>
            <a:pPr lvl="0"/>
            <a:r>
              <a:rPr lang="en-US" noProof="0" smtClean="0"/>
              <a:t>Click to edit Master subtitle style</a:t>
            </a:r>
          </a:p>
        </p:txBody>
      </p:sp>
      <p:sp>
        <p:nvSpPr>
          <p:cNvPr id="152620" name="Rectangle 44"/>
          <p:cNvSpPr>
            <a:spLocks noGrp="1" noChangeArrowheads="1"/>
          </p:cNvSpPr>
          <p:nvPr>
            <p:ph type="dt" sz="quarter" idx="2"/>
          </p:nvPr>
        </p:nvSpPr>
        <p:spPr bwMode="auto">
          <a:xfrm>
            <a:off x="457200" y="6243638"/>
            <a:ext cx="2133600" cy="45720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spcBef>
                <a:spcPct val="0"/>
              </a:spcBef>
              <a:defRPr sz="1200" b="0">
                <a:effectLst>
                  <a:outerShdw blurRad="38100" dist="38100" dir="2700000" algn="tl">
                    <a:srgbClr val="000000"/>
                  </a:outerShdw>
                </a:effectLst>
                <a:latin typeface="Arial" charset="0"/>
              </a:defRPr>
            </a:lvl1pPr>
          </a:lstStyle>
          <a:p>
            <a:endParaRPr lang="en-US" smtClean="0">
              <a:solidFill>
                <a:srgbClr val="FFFFFF"/>
              </a:solidFill>
              <a:cs typeface="Arial" charset="0"/>
            </a:endParaRPr>
          </a:p>
        </p:txBody>
      </p:sp>
      <p:sp>
        <p:nvSpPr>
          <p:cNvPr id="152621" name="Rectangle 45"/>
          <p:cNvSpPr>
            <a:spLocks noGrp="1" noChangeArrowheads="1"/>
          </p:cNvSpPr>
          <p:nvPr>
            <p:ph type="ftr" sz="quarter" idx="3"/>
          </p:nvPr>
        </p:nvSpPr>
        <p:spPr bwMode="auto">
          <a:xfrm>
            <a:off x="3124200" y="6248400"/>
            <a:ext cx="2895600" cy="45720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spcBef>
                <a:spcPct val="0"/>
              </a:spcBef>
              <a:defRPr sz="1200" b="0">
                <a:effectLst>
                  <a:outerShdw blurRad="38100" dist="38100" dir="2700000" algn="tl">
                    <a:srgbClr val="000000"/>
                  </a:outerShdw>
                </a:effectLst>
                <a:latin typeface="Arial" charset="0"/>
              </a:defRPr>
            </a:lvl1pPr>
          </a:lstStyle>
          <a:p>
            <a:endParaRPr lang="en-US" smtClean="0">
              <a:solidFill>
                <a:srgbClr val="FFFFFF"/>
              </a:solidFill>
              <a:cs typeface="Arial" charset="0"/>
            </a:endParaRPr>
          </a:p>
        </p:txBody>
      </p:sp>
      <p:sp>
        <p:nvSpPr>
          <p:cNvPr id="152622" name="Rectangle 46"/>
          <p:cNvSpPr>
            <a:spLocks noGrp="1" noChangeArrowheads="1"/>
          </p:cNvSpPr>
          <p:nvPr>
            <p:ph type="sldNum" sz="quarter" idx="4"/>
          </p:nvPr>
        </p:nvSpPr>
        <p:spPr/>
        <p:txBody>
          <a:bodyPr/>
          <a:lstStyle>
            <a:lvl1pPr>
              <a:defRPr/>
            </a:lvl1pPr>
          </a:lstStyle>
          <a:p>
            <a:fld id="{63F87CED-38F5-4338-85F3-35A5B7D38466}" type="slidenum">
              <a:rPr lang="ar-SA">
                <a:solidFill>
                  <a:srgbClr val="FFFFFF"/>
                </a:solidFill>
              </a:rPr>
              <a:pPr/>
              <a:t>‹#›</a:t>
            </a:fld>
            <a:endParaRPr lang="en-US">
              <a:solidFill>
                <a:srgbClr val="FFFFFF"/>
              </a:solidFill>
            </a:endParaRPr>
          </a:p>
        </p:txBody>
      </p:sp>
      <p:sp>
        <p:nvSpPr>
          <p:cNvPr id="152623" name="Text Box 47"/>
          <p:cNvSpPr txBox="1">
            <a:spLocks noChangeArrowheads="1"/>
          </p:cNvSpPr>
          <p:nvPr/>
        </p:nvSpPr>
        <p:spPr bwMode="auto">
          <a:xfrm>
            <a:off x="0" y="6665913"/>
            <a:ext cx="2057400" cy="192087"/>
          </a:xfrm>
          <a:prstGeom prst="rect">
            <a:avLst/>
          </a:prstGeom>
          <a:gradFill rotWithShape="1">
            <a:gsLst>
              <a:gs pos="0">
                <a:srgbClr val="FFFA33"/>
              </a:gs>
              <a:gs pos="100000">
                <a:schemeClr val="accent1"/>
              </a:gs>
            </a:gsLst>
            <a:path path="shape">
              <a:fillToRect l="50000" t="50000" r="50000" b="50000"/>
            </a:path>
          </a:gradFill>
          <a:ln w="9525">
            <a:solidFill>
              <a:schemeClr val="accent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algn="ctr"/>
            <a:r>
              <a:rPr lang="en-US" sz="1200" smtClean="0">
                <a:solidFill>
                  <a:srgbClr val="1A006C"/>
                </a:solidFill>
                <a:cs typeface="Tahoma" pitchFamily="34" charset="0"/>
              </a:rPr>
              <a:t>www.understandquran.com</a:t>
            </a:r>
          </a:p>
        </p:txBody>
      </p:sp>
      <p:sp>
        <p:nvSpPr>
          <p:cNvPr id="152624" name="Rectangle 48"/>
          <p:cNvSpPr>
            <a:spLocks noChangeArrowheads="1"/>
          </p:cNvSpPr>
          <p:nvPr/>
        </p:nvSpPr>
        <p:spPr bwMode="auto">
          <a:xfrm>
            <a:off x="-76200" y="6096000"/>
            <a:ext cx="533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p>
            <a:pPr algn="ctr">
              <a:spcBef>
                <a:spcPct val="0"/>
              </a:spcBef>
            </a:pPr>
            <a:fld id="{91F95628-A6E3-45EC-9B1A-9478F9784F84}" type="slidenum">
              <a:rPr lang="ar-SA" sz="1600" b="1" smtClean="0">
                <a:solidFill>
                  <a:srgbClr val="FF00FF"/>
                </a:solidFill>
                <a:effectLst>
                  <a:outerShdw blurRad="38100" dist="38100" dir="2700000" algn="tl">
                    <a:srgbClr val="000000"/>
                  </a:outerShdw>
                </a:effectLst>
                <a:latin typeface="Arial" charset="0"/>
                <a:cs typeface="Arial" charset="0"/>
              </a:rPr>
              <a:pPr algn="ctr">
                <a:spcBef>
                  <a:spcPct val="0"/>
                </a:spcBef>
              </a:pPr>
              <a:t>‹#›</a:t>
            </a:fld>
            <a:endParaRPr lang="en-US" sz="1600" b="1" smtClean="0">
              <a:solidFill>
                <a:srgbClr val="FF00FF"/>
              </a:solidFill>
              <a:effectLst>
                <a:outerShdw blurRad="38100" dist="38100" dir="2700000" algn="tl">
                  <a:srgbClr val="000000"/>
                </a:outerShdw>
              </a:effectLst>
              <a:latin typeface="Arial" charset="0"/>
              <a:cs typeface="Arial" charset="0"/>
            </a:endParaRPr>
          </a:p>
        </p:txBody>
      </p:sp>
    </p:spTree>
    <p:extLst>
      <p:ext uri="{BB962C8B-B14F-4D97-AF65-F5344CB8AC3E}">
        <p14:creationId xmlns:p14="http://schemas.microsoft.com/office/powerpoint/2010/main" val="530465225"/>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fld id="{667EC90A-3807-4F25-A9FF-78EDF94AAEE2}" type="slidenum">
              <a:rPr lang="ar-SA">
                <a:solidFill>
                  <a:srgbClr val="FFFFFF"/>
                </a:solidFill>
              </a:rPr>
              <a:pPr/>
              <a:t>‹#›</a:t>
            </a:fld>
            <a:endParaRPr lang="en-US">
              <a:solidFill>
                <a:srgbClr val="FFFFFF"/>
              </a:solidFill>
            </a:endParaRPr>
          </a:p>
        </p:txBody>
      </p:sp>
    </p:spTree>
    <p:extLst>
      <p:ext uri="{BB962C8B-B14F-4D97-AF65-F5344CB8AC3E}">
        <p14:creationId xmlns:p14="http://schemas.microsoft.com/office/powerpoint/2010/main" val="47143610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Slide Number Placeholder 3"/>
          <p:cNvSpPr>
            <a:spLocks noGrp="1"/>
          </p:cNvSpPr>
          <p:nvPr>
            <p:ph type="sldNum" sz="quarter" idx="10"/>
          </p:nvPr>
        </p:nvSpPr>
        <p:spPr/>
        <p:txBody>
          <a:bodyPr/>
          <a:lstStyle>
            <a:lvl1pPr>
              <a:defRPr/>
            </a:lvl1pPr>
          </a:lstStyle>
          <a:p>
            <a:fld id="{36AF9E9E-B15E-4666-92C5-8261088EC801}" type="slidenum">
              <a:rPr lang="ar-SA">
                <a:solidFill>
                  <a:srgbClr val="FFFFFF"/>
                </a:solidFill>
              </a:rPr>
              <a:pPr/>
              <a:t>‹#›</a:t>
            </a:fld>
            <a:endParaRPr lang="en-US">
              <a:solidFill>
                <a:srgbClr val="FFFFFF"/>
              </a:solidFill>
            </a:endParaRPr>
          </a:p>
        </p:txBody>
      </p:sp>
    </p:spTree>
    <p:extLst>
      <p:ext uri="{BB962C8B-B14F-4D97-AF65-F5344CB8AC3E}">
        <p14:creationId xmlns:p14="http://schemas.microsoft.com/office/powerpoint/2010/main" val="241937163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4"/>
          <p:cNvSpPr>
            <a:spLocks noGrp="1"/>
          </p:cNvSpPr>
          <p:nvPr>
            <p:ph type="sldNum" sz="quarter" idx="10"/>
          </p:nvPr>
        </p:nvSpPr>
        <p:spPr/>
        <p:txBody>
          <a:bodyPr/>
          <a:lstStyle>
            <a:lvl1pPr>
              <a:defRPr/>
            </a:lvl1pPr>
          </a:lstStyle>
          <a:p>
            <a:fld id="{B17B8418-03DD-4753-BA8B-78F658D100B5}" type="slidenum">
              <a:rPr lang="ar-SA">
                <a:solidFill>
                  <a:srgbClr val="FFFFFF"/>
                </a:solidFill>
              </a:rPr>
              <a:pPr/>
              <a:t>‹#›</a:t>
            </a:fld>
            <a:endParaRPr lang="en-US">
              <a:solidFill>
                <a:srgbClr val="FFFFFF"/>
              </a:solidFill>
            </a:endParaRPr>
          </a:p>
        </p:txBody>
      </p:sp>
    </p:spTree>
    <p:extLst>
      <p:ext uri="{BB962C8B-B14F-4D97-AF65-F5344CB8AC3E}">
        <p14:creationId xmlns:p14="http://schemas.microsoft.com/office/powerpoint/2010/main" val="205110436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10"/>
          </p:nvPr>
        </p:nvSpPr>
        <p:spPr/>
        <p:txBody>
          <a:bodyPr/>
          <a:lstStyle>
            <a:lvl1pPr>
              <a:defRPr/>
            </a:lvl1pPr>
          </a:lstStyle>
          <a:p>
            <a:fld id="{E77349E3-7244-44A8-879E-379A0B331692}" type="slidenum">
              <a:rPr lang="ar-SA">
                <a:solidFill>
                  <a:srgbClr val="FFFFFF"/>
                </a:solidFill>
              </a:rPr>
              <a:pPr/>
              <a:t>‹#›</a:t>
            </a:fld>
            <a:endParaRPr lang="en-US">
              <a:solidFill>
                <a:srgbClr val="FFFFFF"/>
              </a:solidFill>
            </a:endParaRPr>
          </a:p>
        </p:txBody>
      </p:sp>
    </p:spTree>
    <p:extLst>
      <p:ext uri="{BB962C8B-B14F-4D97-AF65-F5344CB8AC3E}">
        <p14:creationId xmlns:p14="http://schemas.microsoft.com/office/powerpoint/2010/main" val="164076649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Slide Number Placeholder 2"/>
          <p:cNvSpPr>
            <a:spLocks noGrp="1"/>
          </p:cNvSpPr>
          <p:nvPr>
            <p:ph type="sldNum" sz="quarter" idx="10"/>
          </p:nvPr>
        </p:nvSpPr>
        <p:spPr/>
        <p:txBody>
          <a:bodyPr/>
          <a:lstStyle>
            <a:lvl1pPr>
              <a:defRPr/>
            </a:lvl1pPr>
          </a:lstStyle>
          <a:p>
            <a:fld id="{1868D1D2-B51E-4876-BE6A-EC673FC27AC2}" type="slidenum">
              <a:rPr lang="ar-SA">
                <a:solidFill>
                  <a:srgbClr val="FFFFFF"/>
                </a:solidFill>
              </a:rPr>
              <a:pPr/>
              <a:t>‹#›</a:t>
            </a:fld>
            <a:endParaRPr lang="en-US">
              <a:solidFill>
                <a:srgbClr val="FFFFFF"/>
              </a:solidFill>
            </a:endParaRPr>
          </a:p>
        </p:txBody>
      </p:sp>
    </p:spTree>
    <p:extLst>
      <p:ext uri="{BB962C8B-B14F-4D97-AF65-F5344CB8AC3E}">
        <p14:creationId xmlns:p14="http://schemas.microsoft.com/office/powerpoint/2010/main" val="11597457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sldNum" sz="quarter" idx="10"/>
          </p:nvPr>
        </p:nvSpPr>
        <p:spPr>
          <a:ln/>
        </p:spPr>
        <p:txBody>
          <a:bodyPr/>
          <a:lstStyle>
            <a:lvl1pPr>
              <a:defRPr/>
            </a:lvl1pPr>
          </a:lstStyle>
          <a:p>
            <a:pPr>
              <a:defRPr/>
            </a:pPr>
            <a:fld id="{5793DEE7-CF2F-43FF-8A40-49A8FB81C3B6}" type="slidenum">
              <a:rPr lang="ar-SA"/>
              <a:pPr>
                <a:defRPr/>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lvl1pPr>
              <a:defRPr/>
            </a:lvl1pPr>
          </a:lstStyle>
          <a:p>
            <a:fld id="{6F30F84B-5205-4787-A8EA-D556A9738E20}" type="slidenum">
              <a:rPr lang="ar-SA">
                <a:solidFill>
                  <a:srgbClr val="FFFFFF"/>
                </a:solidFill>
              </a:rPr>
              <a:pPr/>
              <a:t>‹#›</a:t>
            </a:fld>
            <a:endParaRPr lang="en-US">
              <a:solidFill>
                <a:srgbClr val="FFFFFF"/>
              </a:solidFill>
            </a:endParaRPr>
          </a:p>
        </p:txBody>
      </p:sp>
    </p:spTree>
    <p:extLst>
      <p:ext uri="{BB962C8B-B14F-4D97-AF65-F5344CB8AC3E}">
        <p14:creationId xmlns:p14="http://schemas.microsoft.com/office/powerpoint/2010/main" val="267862470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a:defRPr/>
            </a:lvl1pPr>
          </a:lstStyle>
          <a:p>
            <a:fld id="{496F2AF9-4BA7-4B56-90E3-4B94E99B8E63}" type="slidenum">
              <a:rPr lang="ar-SA">
                <a:solidFill>
                  <a:srgbClr val="FFFFFF"/>
                </a:solidFill>
              </a:rPr>
              <a:pPr/>
              <a:t>‹#›</a:t>
            </a:fld>
            <a:endParaRPr lang="en-US">
              <a:solidFill>
                <a:srgbClr val="FFFFFF"/>
              </a:solidFill>
            </a:endParaRPr>
          </a:p>
        </p:txBody>
      </p:sp>
    </p:spTree>
    <p:extLst>
      <p:ext uri="{BB962C8B-B14F-4D97-AF65-F5344CB8AC3E}">
        <p14:creationId xmlns:p14="http://schemas.microsoft.com/office/powerpoint/2010/main" val="35878697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a:defRPr/>
            </a:lvl1pPr>
          </a:lstStyle>
          <a:p>
            <a:fld id="{FB8EB724-CE5D-40B9-B295-53552F66053D}" type="slidenum">
              <a:rPr lang="ar-SA">
                <a:solidFill>
                  <a:srgbClr val="FFFFFF"/>
                </a:solidFill>
              </a:rPr>
              <a:pPr/>
              <a:t>‹#›</a:t>
            </a:fld>
            <a:endParaRPr lang="en-US">
              <a:solidFill>
                <a:srgbClr val="FFFFFF"/>
              </a:solidFill>
            </a:endParaRPr>
          </a:p>
        </p:txBody>
      </p:sp>
    </p:spTree>
    <p:extLst>
      <p:ext uri="{BB962C8B-B14F-4D97-AF65-F5344CB8AC3E}">
        <p14:creationId xmlns:p14="http://schemas.microsoft.com/office/powerpoint/2010/main" val="374216588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fld id="{B5C2AC3E-F584-41BB-8711-0A8B78ACAA6A}" type="slidenum">
              <a:rPr lang="ar-SA">
                <a:solidFill>
                  <a:srgbClr val="FFFFFF"/>
                </a:solidFill>
              </a:rPr>
              <a:pPr/>
              <a:t>‹#›</a:t>
            </a:fld>
            <a:endParaRPr lang="en-US">
              <a:solidFill>
                <a:srgbClr val="FFFFFF"/>
              </a:solidFill>
            </a:endParaRPr>
          </a:p>
        </p:txBody>
      </p:sp>
    </p:spTree>
    <p:extLst>
      <p:ext uri="{BB962C8B-B14F-4D97-AF65-F5344CB8AC3E}">
        <p14:creationId xmlns:p14="http://schemas.microsoft.com/office/powerpoint/2010/main" val="193352312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fld id="{69C863DE-F6FB-4473-A0D7-E1EC60EFE2FD}" type="slidenum">
              <a:rPr lang="ar-SA">
                <a:solidFill>
                  <a:srgbClr val="FFFFFF"/>
                </a:solidFill>
              </a:rPr>
              <a:pPr/>
              <a:t>‹#›</a:t>
            </a:fld>
            <a:endParaRPr lang="en-US">
              <a:solidFill>
                <a:srgbClr val="FFFFFF"/>
              </a:solidFill>
            </a:endParaRPr>
          </a:p>
        </p:txBody>
      </p:sp>
    </p:spTree>
    <p:extLst>
      <p:ext uri="{BB962C8B-B14F-4D97-AF65-F5344CB8AC3E}">
        <p14:creationId xmlns:p14="http://schemas.microsoft.com/office/powerpoint/2010/main" val="204743864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30725"/>
          </a:xfrm>
        </p:spPr>
        <p:txBody>
          <a:bodyPr/>
          <a:lstStyle/>
          <a:p>
            <a:endParaRPr lang="en-US"/>
          </a:p>
        </p:txBody>
      </p:sp>
      <p:sp>
        <p:nvSpPr>
          <p:cNvPr id="4" name="Slide Number Placeholder 3"/>
          <p:cNvSpPr>
            <a:spLocks noGrp="1"/>
          </p:cNvSpPr>
          <p:nvPr>
            <p:ph type="sldNum" sz="quarter" idx="10"/>
          </p:nvPr>
        </p:nvSpPr>
        <p:spPr>
          <a:xfrm>
            <a:off x="6553200" y="6243638"/>
            <a:ext cx="2133600" cy="457200"/>
          </a:xfrm>
        </p:spPr>
        <p:txBody>
          <a:bodyPr/>
          <a:lstStyle>
            <a:lvl1pPr>
              <a:defRPr/>
            </a:lvl1pPr>
          </a:lstStyle>
          <a:p>
            <a:fld id="{44B20981-4A79-484D-B07F-4A6E2C059A71}" type="slidenum">
              <a:rPr lang="ar-SA">
                <a:solidFill>
                  <a:srgbClr val="FFFFFF"/>
                </a:solidFill>
              </a:rPr>
              <a:pPr/>
              <a:t>‹#›</a:t>
            </a:fld>
            <a:endParaRPr lang="en-US">
              <a:solidFill>
                <a:srgbClr val="FFFFFF"/>
              </a:solidFill>
            </a:endParaRPr>
          </a:p>
        </p:txBody>
      </p:sp>
    </p:spTree>
    <p:extLst>
      <p:ext uri="{BB962C8B-B14F-4D97-AF65-F5344CB8AC3E}">
        <p14:creationId xmlns:p14="http://schemas.microsoft.com/office/powerpoint/2010/main" val="130918637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7813"/>
            <a:ext cx="8229600" cy="58531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Slide Number Placeholder 2"/>
          <p:cNvSpPr>
            <a:spLocks noGrp="1"/>
          </p:cNvSpPr>
          <p:nvPr>
            <p:ph type="sldNum" sz="quarter" idx="10"/>
          </p:nvPr>
        </p:nvSpPr>
        <p:spPr>
          <a:xfrm>
            <a:off x="6553200" y="6243638"/>
            <a:ext cx="2133600" cy="457200"/>
          </a:xfrm>
        </p:spPr>
        <p:txBody>
          <a:bodyPr/>
          <a:lstStyle>
            <a:lvl1pPr>
              <a:defRPr/>
            </a:lvl1pPr>
          </a:lstStyle>
          <a:p>
            <a:fld id="{C436B6F0-6054-4211-9493-42A2F0CB810F}" type="slidenum">
              <a:rPr lang="ar-SA">
                <a:solidFill>
                  <a:srgbClr val="FFFFFF"/>
                </a:solidFill>
              </a:rPr>
              <a:pPr/>
              <a:t>‹#›</a:t>
            </a:fld>
            <a:endParaRPr lang="en-US">
              <a:solidFill>
                <a:srgbClr val="FFFFFF"/>
              </a:solidFill>
            </a:endParaRPr>
          </a:p>
        </p:txBody>
      </p:sp>
    </p:spTree>
    <p:extLst>
      <p:ext uri="{BB962C8B-B14F-4D97-AF65-F5344CB8AC3E}">
        <p14:creationId xmlns:p14="http://schemas.microsoft.com/office/powerpoint/2010/main" val="52198442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4"/>
          <p:cNvSpPr>
            <a:spLocks noGrp="1"/>
          </p:cNvSpPr>
          <p:nvPr>
            <p:ph type="sldNum" sz="quarter" idx="10"/>
          </p:nvPr>
        </p:nvSpPr>
        <p:spPr>
          <a:xfrm>
            <a:off x="6553200" y="6243638"/>
            <a:ext cx="2133600" cy="457200"/>
          </a:xfrm>
        </p:spPr>
        <p:txBody>
          <a:bodyPr/>
          <a:lstStyle>
            <a:lvl1pPr>
              <a:defRPr/>
            </a:lvl1pPr>
          </a:lstStyle>
          <a:p>
            <a:fld id="{C0EF7D9B-BAC2-4497-999B-AE8FA52057C7}" type="slidenum">
              <a:rPr lang="ar-SA">
                <a:solidFill>
                  <a:srgbClr val="FFFFFF"/>
                </a:solidFill>
              </a:rPr>
              <a:pPr/>
              <a:t>‹#›</a:t>
            </a:fld>
            <a:endParaRPr lang="en-US">
              <a:solidFill>
                <a:srgbClr val="FFFFFF"/>
              </a:solidFill>
            </a:endParaRPr>
          </a:p>
        </p:txBody>
      </p:sp>
    </p:spTree>
    <p:extLst>
      <p:ext uri="{BB962C8B-B14F-4D97-AF65-F5344CB8AC3E}">
        <p14:creationId xmlns:p14="http://schemas.microsoft.com/office/powerpoint/2010/main" val="2277703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sldNum" sz="quarter" idx="10"/>
          </p:nvPr>
        </p:nvSpPr>
        <p:spPr>
          <a:ln/>
        </p:spPr>
        <p:txBody>
          <a:bodyPr/>
          <a:lstStyle>
            <a:lvl1pPr>
              <a:defRPr/>
            </a:lvl1pPr>
          </a:lstStyle>
          <a:p>
            <a:pPr>
              <a:defRPr/>
            </a:pPr>
            <a:fld id="{D4226CE6-1A26-4BBF-A251-F27497CC0C49}" type="slidenum">
              <a:rPr lang="ar-SA"/>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sldNum" sz="quarter" idx="10"/>
          </p:nvPr>
        </p:nvSpPr>
        <p:spPr>
          <a:ln/>
        </p:spPr>
        <p:txBody>
          <a:bodyPr/>
          <a:lstStyle>
            <a:lvl1pPr>
              <a:defRPr/>
            </a:lvl1pPr>
          </a:lstStyle>
          <a:p>
            <a:pPr>
              <a:defRPr/>
            </a:pPr>
            <a:fld id="{088B4936-10ED-45AE-A6CE-D53937D5714A}" type="slidenum">
              <a:rPr lang="ar-SA"/>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sldNum" sz="quarter" idx="10"/>
          </p:nvPr>
        </p:nvSpPr>
        <p:spPr>
          <a:ln/>
        </p:spPr>
        <p:txBody>
          <a:bodyPr/>
          <a:lstStyle>
            <a:lvl1pPr>
              <a:defRPr/>
            </a:lvl1pPr>
          </a:lstStyle>
          <a:p>
            <a:pPr>
              <a:defRPr/>
            </a:pPr>
            <a:fld id="{858DAB7B-5A34-4FBE-AF8B-54D3A6201AF9}" type="slidenum">
              <a:rPr lang="ar-SA"/>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sldNum" sz="quarter" idx="10"/>
          </p:nvPr>
        </p:nvSpPr>
        <p:spPr>
          <a:ln/>
        </p:spPr>
        <p:txBody>
          <a:bodyPr/>
          <a:lstStyle>
            <a:lvl1pPr>
              <a:defRPr/>
            </a:lvl1pPr>
          </a:lstStyle>
          <a:p>
            <a:pPr>
              <a:defRPr/>
            </a:pPr>
            <a:fld id="{B40CC1C6-EF1B-4AA3-800B-09C92C545932}" type="slidenum">
              <a:rPr lang="ar-SA"/>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sldNum" sz="quarter" idx="10"/>
          </p:nvPr>
        </p:nvSpPr>
        <p:spPr>
          <a:ln/>
        </p:spPr>
        <p:txBody>
          <a:bodyPr/>
          <a:lstStyle>
            <a:lvl1pPr>
              <a:defRPr/>
            </a:lvl1pPr>
          </a:lstStyle>
          <a:p>
            <a:pPr>
              <a:defRPr/>
            </a:pPr>
            <a:fld id="{7AF20E6F-8A8B-42F4-9326-FB0766CC8F04}" type="slidenum">
              <a:rPr lang="ar-SA"/>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sldNum" sz="quarter" idx="10"/>
          </p:nvPr>
        </p:nvSpPr>
        <p:spPr>
          <a:ln/>
        </p:spPr>
        <p:txBody>
          <a:bodyPr/>
          <a:lstStyle>
            <a:lvl1pPr>
              <a:defRPr/>
            </a:lvl1pPr>
          </a:lstStyle>
          <a:p>
            <a:pPr>
              <a:defRPr/>
            </a:pPr>
            <a:fld id="{9B9596C5-D842-463F-95EA-62CBCC1C019F}" type="slidenum">
              <a:rPr lang="ar-SA"/>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sldNum" sz="quarter" idx="10"/>
          </p:nvPr>
        </p:nvSpPr>
        <p:spPr>
          <a:ln/>
        </p:spPr>
        <p:txBody>
          <a:bodyPr/>
          <a:lstStyle>
            <a:lvl1pPr>
              <a:defRPr/>
            </a:lvl1pPr>
          </a:lstStyle>
          <a:p>
            <a:pPr>
              <a:defRPr/>
            </a:pPr>
            <a:fld id="{D83E270A-615F-4858-A14B-0379729EFF19}" type="slidenum">
              <a:rPr lang="ar-SA"/>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3.png"/><Relationship Id="rId2" Type="http://schemas.openxmlformats.org/officeDocument/2006/relationships/slideLayout" Target="../slideLayouts/slideLayout2.xml"/><Relationship Id="rId16"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13" Type="http://schemas.openxmlformats.org/officeDocument/2006/relationships/slideLayout" Target="../slideLayouts/slideLayout26.xml"/><Relationship Id="rId18" Type="http://schemas.openxmlformats.org/officeDocument/2006/relationships/image" Target="../media/image3.png"/><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slideLayout" Target="../slideLayouts/slideLayout25.xml"/><Relationship Id="rId17" Type="http://schemas.openxmlformats.org/officeDocument/2006/relationships/image" Target="../media/image2.png"/><Relationship Id="rId2" Type="http://schemas.openxmlformats.org/officeDocument/2006/relationships/slideLayout" Target="../slideLayouts/slideLayout15.xml"/><Relationship Id="rId16" Type="http://schemas.openxmlformats.org/officeDocument/2006/relationships/image" Target="../media/image4.png"/><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5" Type="http://schemas.openxmlformats.org/officeDocument/2006/relationships/theme" Target="../theme/theme2.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 Id="rId14" Type="http://schemas.openxmlformats.org/officeDocument/2006/relationships/slideLayout" Target="../slideLayouts/slideLayout2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1026" name="Picture 7" descr="Green"/>
          <p:cNvPicPr>
            <a:picLocks noChangeAspect="1" noChangeArrowheads="1"/>
          </p:cNvPicPr>
          <p:nvPr userDrawn="1"/>
        </p:nvPicPr>
        <p:blipFill>
          <a:blip r:embed="rId15" cstate="print"/>
          <a:srcRect l="6250" t="5624" r="5167" b="14651"/>
          <a:stretch>
            <a:fillRect/>
          </a:stretch>
        </p:blipFill>
        <p:spPr bwMode="auto">
          <a:xfrm>
            <a:off x="0" y="0"/>
            <a:ext cx="9144000" cy="6858000"/>
          </a:xfrm>
          <a:prstGeom prst="rect">
            <a:avLst/>
          </a:prstGeom>
          <a:noFill/>
          <a:ln w="9525">
            <a:noFill/>
            <a:miter lim="800000"/>
            <a:headEnd/>
            <a:tailEnd/>
          </a:ln>
        </p:spPr>
      </p:pic>
      <p:sp>
        <p:nvSpPr>
          <p:cNvPr id="1027" name="Rectangle 3"/>
          <p:cNvSpPr>
            <a:spLocks noGrp="1" noChangeArrowheads="1"/>
          </p:cNvSpPr>
          <p:nvPr>
            <p:ph type="title"/>
          </p:nvPr>
        </p:nvSpPr>
        <p:spPr bwMode="auto">
          <a:xfrm>
            <a:off x="457200" y="277813"/>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8" name="Rectangle 4"/>
          <p:cNvSpPr>
            <a:spLocks noGrp="1" noChangeArrowheads="1"/>
          </p:cNvSpPr>
          <p:nvPr>
            <p:ph type="body" idx="1"/>
          </p:nvPr>
        </p:nvSpPr>
        <p:spPr bwMode="auto">
          <a:xfrm>
            <a:off x="457200" y="1600200"/>
            <a:ext cx="8229600" cy="45307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2177029" name="Rectangle 5"/>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spcBef>
                <a:spcPct val="0"/>
              </a:spcBef>
              <a:defRPr sz="1200" b="0">
                <a:effectLst>
                  <a:outerShdw blurRad="38100" dist="38100" dir="2700000" algn="tl">
                    <a:srgbClr val="C0C0C0"/>
                  </a:outerShdw>
                </a:effectLst>
                <a:latin typeface="Arial" charset="0"/>
                <a:cs typeface="Arial" charset="0"/>
              </a:defRPr>
            </a:lvl1pPr>
          </a:lstStyle>
          <a:p>
            <a:pPr>
              <a:defRPr/>
            </a:pPr>
            <a:fld id="{3C88B6E7-3A38-46C1-86AF-4760C78B1274}" type="slidenum">
              <a:rPr lang="ar-SA"/>
              <a:pPr>
                <a:defRPr/>
              </a:pPr>
              <a:t>‹#›</a:t>
            </a:fld>
            <a:endParaRPr lang="en-US"/>
          </a:p>
        </p:txBody>
      </p:sp>
    </p:spTree>
  </p:cSld>
  <p:clrMap bg1="dk2" tx1="lt1" bg2="dk1" tx2="lt2" accent1="accent1" accent2="accent2" accent3="accent3" accent4="accent4" accent5="accent5" accent6="accent6" hlink="hlink" folHlink="folHlink"/>
  <p:sldLayoutIdLst>
    <p:sldLayoutId id="2147483961" r:id="rId1"/>
    <p:sldLayoutId id="2147483949" r:id="rId2"/>
    <p:sldLayoutId id="2147483950" r:id="rId3"/>
    <p:sldLayoutId id="2147483951" r:id="rId4"/>
    <p:sldLayoutId id="2147483952" r:id="rId5"/>
    <p:sldLayoutId id="2147483953" r:id="rId6"/>
    <p:sldLayoutId id="2147483954" r:id="rId7"/>
    <p:sldLayoutId id="2147483955" r:id="rId8"/>
    <p:sldLayoutId id="2147483956" r:id="rId9"/>
    <p:sldLayoutId id="2147483957" r:id="rId10"/>
    <p:sldLayoutId id="2147483958" r:id="rId11"/>
    <p:sldLayoutId id="2147483959" r:id="rId12"/>
    <p:sldLayoutId id="2147483960" r:id="rId13"/>
  </p:sldLayoutIdLst>
  <p:timing>
    <p:tnLst>
      <p:par>
        <p:cTn id="1" dur="indefinite" restart="never" nodeType="tmRoot"/>
      </p:par>
    </p:tnLst>
  </p:timing>
  <p:txStyles>
    <p:titleStyle>
      <a:lvl1pPr algn="ctr" rtl="1" eaLnBrk="0" fontAlgn="base" hangingPunct="0">
        <a:spcBef>
          <a:spcPct val="0"/>
        </a:spcBef>
        <a:spcAft>
          <a:spcPct val="0"/>
        </a:spcAft>
        <a:defRPr sz="4000">
          <a:solidFill>
            <a:schemeClr val="tx1"/>
          </a:solidFill>
          <a:latin typeface="+mj-lt"/>
          <a:ea typeface="+mj-ea"/>
          <a:cs typeface="+mj-cs"/>
        </a:defRPr>
      </a:lvl1pPr>
      <a:lvl2pPr algn="ctr" rtl="1" eaLnBrk="0" fontAlgn="base" hangingPunct="0">
        <a:spcBef>
          <a:spcPct val="0"/>
        </a:spcBef>
        <a:spcAft>
          <a:spcPct val="0"/>
        </a:spcAft>
        <a:defRPr sz="4000">
          <a:solidFill>
            <a:schemeClr val="tx1"/>
          </a:solidFill>
          <a:latin typeface="Tahoma" pitchFamily="34" charset="0"/>
          <a:cs typeface="Nafees Web Naskh" pitchFamily="2" charset="-78"/>
        </a:defRPr>
      </a:lvl2pPr>
      <a:lvl3pPr algn="ctr" rtl="1" eaLnBrk="0" fontAlgn="base" hangingPunct="0">
        <a:spcBef>
          <a:spcPct val="0"/>
        </a:spcBef>
        <a:spcAft>
          <a:spcPct val="0"/>
        </a:spcAft>
        <a:defRPr sz="4000">
          <a:solidFill>
            <a:schemeClr val="tx1"/>
          </a:solidFill>
          <a:latin typeface="Tahoma" pitchFamily="34" charset="0"/>
          <a:cs typeface="Nafees Web Naskh" pitchFamily="2" charset="-78"/>
        </a:defRPr>
      </a:lvl3pPr>
      <a:lvl4pPr algn="ctr" rtl="1" eaLnBrk="0" fontAlgn="base" hangingPunct="0">
        <a:spcBef>
          <a:spcPct val="0"/>
        </a:spcBef>
        <a:spcAft>
          <a:spcPct val="0"/>
        </a:spcAft>
        <a:defRPr sz="4000">
          <a:solidFill>
            <a:schemeClr val="tx1"/>
          </a:solidFill>
          <a:latin typeface="Tahoma" pitchFamily="34" charset="0"/>
          <a:cs typeface="Nafees Web Naskh" pitchFamily="2" charset="-78"/>
        </a:defRPr>
      </a:lvl4pPr>
      <a:lvl5pPr algn="ctr" rtl="1" eaLnBrk="0" fontAlgn="base" hangingPunct="0">
        <a:spcBef>
          <a:spcPct val="0"/>
        </a:spcBef>
        <a:spcAft>
          <a:spcPct val="0"/>
        </a:spcAft>
        <a:defRPr sz="4000">
          <a:solidFill>
            <a:schemeClr val="tx1"/>
          </a:solidFill>
          <a:latin typeface="Tahoma" pitchFamily="34" charset="0"/>
          <a:cs typeface="Nafees Web Naskh" pitchFamily="2" charset="-78"/>
        </a:defRPr>
      </a:lvl5pPr>
      <a:lvl6pPr marL="457200" algn="ctr" rtl="1" fontAlgn="base">
        <a:spcBef>
          <a:spcPct val="0"/>
        </a:spcBef>
        <a:spcAft>
          <a:spcPct val="0"/>
        </a:spcAft>
        <a:defRPr sz="4000">
          <a:solidFill>
            <a:schemeClr val="tx1"/>
          </a:solidFill>
          <a:latin typeface="Tahoma" pitchFamily="34" charset="0"/>
          <a:cs typeface="Nafees Web Naskh" pitchFamily="2" charset="-78"/>
        </a:defRPr>
      </a:lvl6pPr>
      <a:lvl7pPr marL="914400" algn="ctr" rtl="1" fontAlgn="base">
        <a:spcBef>
          <a:spcPct val="0"/>
        </a:spcBef>
        <a:spcAft>
          <a:spcPct val="0"/>
        </a:spcAft>
        <a:defRPr sz="4000">
          <a:solidFill>
            <a:schemeClr val="tx1"/>
          </a:solidFill>
          <a:latin typeface="Tahoma" pitchFamily="34" charset="0"/>
          <a:cs typeface="Nafees Web Naskh" pitchFamily="2" charset="-78"/>
        </a:defRPr>
      </a:lvl7pPr>
      <a:lvl8pPr marL="1371600" algn="ctr" rtl="1" fontAlgn="base">
        <a:spcBef>
          <a:spcPct val="0"/>
        </a:spcBef>
        <a:spcAft>
          <a:spcPct val="0"/>
        </a:spcAft>
        <a:defRPr sz="4000">
          <a:solidFill>
            <a:schemeClr val="tx1"/>
          </a:solidFill>
          <a:latin typeface="Tahoma" pitchFamily="34" charset="0"/>
          <a:cs typeface="Nafees Web Naskh" pitchFamily="2" charset="-78"/>
        </a:defRPr>
      </a:lvl8pPr>
      <a:lvl9pPr marL="1828800" algn="ctr" rtl="1" fontAlgn="base">
        <a:spcBef>
          <a:spcPct val="0"/>
        </a:spcBef>
        <a:spcAft>
          <a:spcPct val="0"/>
        </a:spcAft>
        <a:defRPr sz="4000">
          <a:solidFill>
            <a:schemeClr val="tx1"/>
          </a:solidFill>
          <a:latin typeface="Tahoma" pitchFamily="34" charset="0"/>
          <a:cs typeface="Nafees Web Naskh" pitchFamily="2" charset="-78"/>
        </a:defRPr>
      </a:lvl9pPr>
    </p:titleStyle>
    <p:bodyStyle>
      <a:lvl1pPr marL="577850" indent="-577850" algn="r" rtl="1" eaLnBrk="0" fontAlgn="base" hangingPunct="0">
        <a:spcBef>
          <a:spcPct val="20000"/>
        </a:spcBef>
        <a:spcAft>
          <a:spcPct val="0"/>
        </a:spcAft>
        <a:buClr>
          <a:srgbClr val="FFFFFF"/>
        </a:buClr>
        <a:buSzPct val="90000"/>
        <a:buFont typeface="Wingdings" pitchFamily="2" charset="2"/>
        <a:buChar char="q"/>
        <a:defRPr sz="3200">
          <a:solidFill>
            <a:srgbClr val="FFFF00"/>
          </a:solidFill>
          <a:latin typeface="+mn-lt"/>
          <a:ea typeface="+mn-ea"/>
          <a:cs typeface="+mn-cs"/>
        </a:defRPr>
      </a:lvl1pPr>
      <a:lvl2pPr marL="1025525" indent="-285750" algn="r" rtl="1" eaLnBrk="0" fontAlgn="base" hangingPunct="0">
        <a:spcBef>
          <a:spcPct val="20000"/>
        </a:spcBef>
        <a:spcAft>
          <a:spcPct val="0"/>
        </a:spcAft>
        <a:buChar char="–"/>
        <a:defRPr sz="2800">
          <a:solidFill>
            <a:srgbClr val="FFFF00"/>
          </a:solidFill>
          <a:latin typeface="+mn-lt"/>
          <a:cs typeface="+mn-cs"/>
        </a:defRPr>
      </a:lvl2pPr>
      <a:lvl3pPr marL="1368425" indent="-228600" algn="r" rtl="1" eaLnBrk="0" fontAlgn="base" hangingPunct="0">
        <a:spcBef>
          <a:spcPct val="20000"/>
        </a:spcBef>
        <a:spcAft>
          <a:spcPct val="0"/>
        </a:spcAft>
        <a:buClr>
          <a:schemeClr val="accent2"/>
        </a:buClr>
        <a:buSzPct val="90000"/>
        <a:buFont typeface="Wingdings" pitchFamily="2" charset="2"/>
        <a:buBlip>
          <a:blip r:embed="rId16"/>
        </a:buBlip>
        <a:defRPr sz="2400">
          <a:solidFill>
            <a:srgbClr val="FFFF00"/>
          </a:solidFill>
          <a:latin typeface="+mn-lt"/>
          <a:cs typeface="+mn-cs"/>
        </a:defRPr>
      </a:lvl3pPr>
      <a:lvl4pPr marL="1711325" indent="-228600" algn="r" rtl="1" eaLnBrk="0" fontAlgn="base" hangingPunct="0">
        <a:spcBef>
          <a:spcPct val="20000"/>
        </a:spcBef>
        <a:spcAft>
          <a:spcPct val="0"/>
        </a:spcAft>
        <a:buChar char="–"/>
        <a:defRPr sz="2000">
          <a:solidFill>
            <a:srgbClr val="FFFF00"/>
          </a:solidFill>
          <a:latin typeface="+mn-lt"/>
          <a:cs typeface="+mn-cs"/>
        </a:defRPr>
      </a:lvl4pPr>
      <a:lvl5pPr marL="2057400" indent="-228600" algn="r" rtl="1" eaLnBrk="0" fontAlgn="base" hangingPunct="0">
        <a:spcBef>
          <a:spcPct val="20000"/>
        </a:spcBef>
        <a:spcAft>
          <a:spcPct val="0"/>
        </a:spcAft>
        <a:buClr>
          <a:schemeClr val="folHlink"/>
        </a:buClr>
        <a:buSzPct val="90000"/>
        <a:buFont typeface="Wingdings" pitchFamily="2" charset="2"/>
        <a:buBlip>
          <a:blip r:embed="rId17"/>
        </a:buBlip>
        <a:defRPr sz="2000">
          <a:solidFill>
            <a:srgbClr val="FFFF00"/>
          </a:solidFill>
          <a:latin typeface="+mn-lt"/>
          <a:cs typeface="+mn-cs"/>
        </a:defRPr>
      </a:lvl5pPr>
      <a:lvl6pPr marL="2514600" indent="-228600" algn="r" rtl="1" fontAlgn="base">
        <a:spcBef>
          <a:spcPct val="20000"/>
        </a:spcBef>
        <a:spcAft>
          <a:spcPct val="0"/>
        </a:spcAft>
        <a:buClr>
          <a:schemeClr val="folHlink"/>
        </a:buClr>
        <a:buSzPct val="90000"/>
        <a:buFont typeface="Wingdings" pitchFamily="2" charset="2"/>
        <a:buBlip>
          <a:blip r:embed="rId17"/>
        </a:buBlip>
        <a:defRPr sz="2000">
          <a:solidFill>
            <a:srgbClr val="FFFF00"/>
          </a:solidFill>
          <a:latin typeface="+mn-lt"/>
          <a:cs typeface="+mn-cs"/>
        </a:defRPr>
      </a:lvl6pPr>
      <a:lvl7pPr marL="2971800" indent="-228600" algn="r" rtl="1" fontAlgn="base">
        <a:spcBef>
          <a:spcPct val="20000"/>
        </a:spcBef>
        <a:spcAft>
          <a:spcPct val="0"/>
        </a:spcAft>
        <a:buClr>
          <a:schemeClr val="folHlink"/>
        </a:buClr>
        <a:buSzPct val="90000"/>
        <a:buFont typeface="Wingdings" pitchFamily="2" charset="2"/>
        <a:buBlip>
          <a:blip r:embed="rId17"/>
        </a:buBlip>
        <a:defRPr sz="2000">
          <a:solidFill>
            <a:srgbClr val="FFFF00"/>
          </a:solidFill>
          <a:latin typeface="+mn-lt"/>
          <a:cs typeface="+mn-cs"/>
        </a:defRPr>
      </a:lvl7pPr>
      <a:lvl8pPr marL="3429000" indent="-228600" algn="r" rtl="1" fontAlgn="base">
        <a:spcBef>
          <a:spcPct val="20000"/>
        </a:spcBef>
        <a:spcAft>
          <a:spcPct val="0"/>
        </a:spcAft>
        <a:buClr>
          <a:schemeClr val="folHlink"/>
        </a:buClr>
        <a:buSzPct val="90000"/>
        <a:buFont typeface="Wingdings" pitchFamily="2" charset="2"/>
        <a:buBlip>
          <a:blip r:embed="rId17"/>
        </a:buBlip>
        <a:defRPr sz="2000">
          <a:solidFill>
            <a:srgbClr val="FFFF00"/>
          </a:solidFill>
          <a:latin typeface="+mn-lt"/>
          <a:cs typeface="+mn-cs"/>
        </a:defRPr>
      </a:lvl8pPr>
      <a:lvl9pPr marL="3886200" indent="-228600" algn="r" rtl="1" fontAlgn="base">
        <a:spcBef>
          <a:spcPct val="20000"/>
        </a:spcBef>
        <a:spcAft>
          <a:spcPct val="0"/>
        </a:spcAft>
        <a:buClr>
          <a:schemeClr val="folHlink"/>
        </a:buClr>
        <a:buSzPct val="90000"/>
        <a:buFont typeface="Wingdings" pitchFamily="2" charset="2"/>
        <a:buBlip>
          <a:blip r:embed="rId17"/>
        </a:buBlip>
        <a:defRPr sz="2000">
          <a:solidFill>
            <a:srgbClr val="FFFF00"/>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151594" name="Rectangle 42"/>
          <p:cNvSpPr>
            <a:spLocks noGrp="1" noChangeArrowheads="1"/>
          </p:cNvSpPr>
          <p:nvPr>
            <p:ph type="title"/>
          </p:nvPr>
        </p:nvSpPr>
        <p:spPr bwMode="auto">
          <a:xfrm>
            <a:off x="457200" y="277813"/>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51595" name="Rectangle 43"/>
          <p:cNvSpPr>
            <a:spLocks noGrp="1" noChangeArrowheads="1"/>
          </p:cNvSpPr>
          <p:nvPr>
            <p:ph type="body" idx="1"/>
          </p:nvPr>
        </p:nvSpPr>
        <p:spPr bwMode="auto">
          <a:xfrm>
            <a:off x="457200" y="1600200"/>
            <a:ext cx="8229600" cy="4530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51598" name="Rectangle 46"/>
          <p:cNvSpPr>
            <a:spLocks noGrp="1" noChangeArrowheads="1"/>
          </p:cNvSpPr>
          <p:nvPr>
            <p:ph type="sldNum" sz="quarter" idx="4"/>
          </p:nvPr>
        </p:nvSpPr>
        <p:spPr bwMode="auto">
          <a:xfrm>
            <a:off x="6553200" y="6243638"/>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spcBef>
                <a:spcPct val="0"/>
              </a:spcBef>
              <a:defRPr sz="1200" b="0">
                <a:effectLst>
                  <a:outerShdw blurRad="38100" dist="38100" dir="2700000" algn="tl">
                    <a:srgbClr val="000000"/>
                  </a:outerShdw>
                </a:effectLst>
                <a:latin typeface="Arial" charset="0"/>
              </a:defRPr>
            </a:lvl1pPr>
          </a:lstStyle>
          <a:p>
            <a:fld id="{D2FBDD33-3879-4DDE-94B2-1976B5E3BD07}" type="slidenum">
              <a:rPr lang="ar-SA" smtClean="0">
                <a:solidFill>
                  <a:srgbClr val="FFFFFF"/>
                </a:solidFill>
                <a:cs typeface="Arial" charset="0"/>
              </a:rPr>
              <a:pPr/>
              <a:t>‹#›</a:t>
            </a:fld>
            <a:endParaRPr lang="en-US" smtClean="0">
              <a:solidFill>
                <a:srgbClr val="FFFFFF"/>
              </a:solidFill>
              <a:cs typeface="Arial" charset="0"/>
            </a:endParaRPr>
          </a:p>
        </p:txBody>
      </p:sp>
      <p:sp>
        <p:nvSpPr>
          <p:cNvPr id="151610" name="Rectangle 58"/>
          <p:cNvSpPr>
            <a:spLocks noChangeArrowheads="1"/>
          </p:cNvSpPr>
          <p:nvPr/>
        </p:nvSpPr>
        <p:spPr bwMode="auto">
          <a:xfrm>
            <a:off x="8763000" y="6448425"/>
            <a:ext cx="533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p>
            <a:pPr algn="ctr">
              <a:spcBef>
                <a:spcPct val="0"/>
              </a:spcBef>
            </a:pPr>
            <a:fld id="{84A1F193-CF74-48F7-ACE1-394F6D9908BF}" type="slidenum">
              <a:rPr lang="ar-SA" sz="1400" smtClean="0">
                <a:solidFill>
                  <a:srgbClr val="FFFFFF"/>
                </a:solidFill>
                <a:effectLst>
                  <a:outerShdw blurRad="38100" dist="38100" dir="2700000" algn="tl">
                    <a:srgbClr val="000000"/>
                  </a:outerShdw>
                </a:effectLst>
                <a:latin typeface="Arial" charset="0"/>
                <a:cs typeface="Arial" charset="0"/>
              </a:rPr>
              <a:pPr algn="ctr">
                <a:spcBef>
                  <a:spcPct val="0"/>
                </a:spcBef>
              </a:pPr>
              <a:t>‹#›</a:t>
            </a:fld>
            <a:endParaRPr lang="en-US" sz="1400" smtClean="0">
              <a:solidFill>
                <a:srgbClr val="FFFFFF"/>
              </a:solidFill>
              <a:effectLst>
                <a:outerShdw blurRad="38100" dist="38100" dir="2700000" algn="tl">
                  <a:srgbClr val="000000"/>
                </a:outerShdw>
              </a:effectLst>
              <a:latin typeface="Arial" charset="0"/>
              <a:cs typeface="Arial" charset="0"/>
            </a:endParaRPr>
          </a:p>
        </p:txBody>
      </p:sp>
      <p:sp>
        <p:nvSpPr>
          <p:cNvPr id="151611" name="Text Box 59"/>
          <p:cNvSpPr txBox="1">
            <a:spLocks noChangeArrowheads="1"/>
          </p:cNvSpPr>
          <p:nvPr/>
        </p:nvSpPr>
        <p:spPr bwMode="auto">
          <a:xfrm>
            <a:off x="28575" y="6648450"/>
            <a:ext cx="1676400" cy="152400"/>
          </a:xfrm>
          <a:prstGeom prst="rect">
            <a:avLst/>
          </a:prstGeom>
          <a:noFill/>
          <a:ln>
            <a:noFill/>
          </a:ln>
          <a:effectLst/>
          <a:extLst>
            <a:ext uri="{909E8E84-426E-40DD-AFC4-6F175D3DCCD1}">
              <a14:hiddenFill xmlns:a14="http://schemas.microsoft.com/office/drawing/2010/main">
                <a:gradFill rotWithShape="1">
                  <a:gsLst>
                    <a:gs pos="0">
                      <a:schemeClr val="accent1"/>
                    </a:gs>
                    <a:gs pos="100000">
                      <a:schemeClr val="accent1">
                        <a:gamma/>
                        <a:shade val="46275"/>
                        <a:invGamma/>
                      </a:schemeClr>
                    </a:gs>
                  </a:gsLst>
                  <a:lin ang="5400000" scaled="1"/>
                </a:gradFill>
              </a14:hiddenFill>
            </a:ext>
            <a:ext uri="{91240B29-F687-4F45-9708-019B960494DF}">
              <a14:hiddenLine xmlns:a14="http://schemas.microsoft.com/office/drawing/2010/main" w="9525">
                <a:solidFill>
                  <a:schemeClr val="accent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algn="ctr"/>
            <a:r>
              <a:rPr lang="en-US" sz="1000" smtClean="0">
                <a:solidFill>
                  <a:srgbClr val="FFFFFF"/>
                </a:solidFill>
                <a:cs typeface="Tahoma" pitchFamily="34" charset="0"/>
              </a:rPr>
              <a:t>www.understandquran.com</a:t>
            </a:r>
          </a:p>
        </p:txBody>
      </p:sp>
    </p:spTree>
    <p:extLst>
      <p:ext uri="{BB962C8B-B14F-4D97-AF65-F5344CB8AC3E}">
        <p14:creationId xmlns:p14="http://schemas.microsoft.com/office/powerpoint/2010/main" val="1098439087"/>
      </p:ext>
    </p:extLst>
  </p:cSld>
  <p:clrMap bg1="dk2" tx1="lt1" bg2="dk1" tx2="lt2" accent1="accent1" accent2="accent2" accent3="accent3" accent4="accent4" accent5="accent5" accent6="accent6" hlink="hlink" folHlink="folHlink"/>
  <p:sldLayoutIdLst>
    <p:sldLayoutId id="2147483963" r:id="rId1"/>
    <p:sldLayoutId id="2147483964" r:id="rId2"/>
    <p:sldLayoutId id="2147483965" r:id="rId3"/>
    <p:sldLayoutId id="2147483966" r:id="rId4"/>
    <p:sldLayoutId id="2147483967" r:id="rId5"/>
    <p:sldLayoutId id="2147483968" r:id="rId6"/>
    <p:sldLayoutId id="2147483969" r:id="rId7"/>
    <p:sldLayoutId id="2147483970" r:id="rId8"/>
    <p:sldLayoutId id="2147483971" r:id="rId9"/>
    <p:sldLayoutId id="2147483972" r:id="rId10"/>
    <p:sldLayoutId id="2147483973" r:id="rId11"/>
    <p:sldLayoutId id="2147483974" r:id="rId12"/>
    <p:sldLayoutId id="2147483975" r:id="rId13"/>
    <p:sldLayoutId id="2147483976" r:id="rId14"/>
  </p:sldLayoutIdLst>
  <p:timing>
    <p:tnLst>
      <p:par>
        <p:cTn id="1" dur="indefinite" restart="never" nodeType="tmRoot"/>
      </p:par>
    </p:tnLst>
  </p:timing>
  <p:txStyles>
    <p:titleStyle>
      <a:lvl1pPr algn="ctr" rtl="1" fontAlgn="base">
        <a:spcBef>
          <a:spcPct val="0"/>
        </a:spcBef>
        <a:spcAft>
          <a:spcPct val="0"/>
        </a:spcAft>
        <a:defRPr sz="4000" b="1">
          <a:solidFill>
            <a:schemeClr val="tx1"/>
          </a:solidFill>
          <a:effectLst>
            <a:outerShdw blurRad="38100" dist="38100" dir="2700000" algn="tl">
              <a:srgbClr val="000000"/>
            </a:outerShdw>
          </a:effectLst>
          <a:latin typeface="+mj-lt"/>
          <a:ea typeface="+mj-ea"/>
          <a:cs typeface="+mj-cs"/>
        </a:defRPr>
      </a:lvl1pPr>
      <a:lvl2pPr algn="ctr" rtl="1" fontAlgn="base">
        <a:spcBef>
          <a:spcPct val="0"/>
        </a:spcBef>
        <a:spcAft>
          <a:spcPct val="0"/>
        </a:spcAft>
        <a:defRPr sz="4000" b="1">
          <a:solidFill>
            <a:schemeClr val="tx1"/>
          </a:solidFill>
          <a:effectLst>
            <a:outerShdw blurRad="38100" dist="38100" dir="2700000" algn="tl">
              <a:srgbClr val="000000"/>
            </a:outerShdw>
          </a:effectLst>
          <a:latin typeface="Tahoma" pitchFamily="34" charset="0"/>
          <a:cs typeface="Tahoma" pitchFamily="34" charset="0"/>
        </a:defRPr>
      </a:lvl2pPr>
      <a:lvl3pPr algn="ctr" rtl="1" fontAlgn="base">
        <a:spcBef>
          <a:spcPct val="0"/>
        </a:spcBef>
        <a:spcAft>
          <a:spcPct val="0"/>
        </a:spcAft>
        <a:defRPr sz="4000" b="1">
          <a:solidFill>
            <a:schemeClr val="tx1"/>
          </a:solidFill>
          <a:effectLst>
            <a:outerShdw blurRad="38100" dist="38100" dir="2700000" algn="tl">
              <a:srgbClr val="000000"/>
            </a:outerShdw>
          </a:effectLst>
          <a:latin typeface="Tahoma" pitchFamily="34" charset="0"/>
          <a:cs typeface="Tahoma" pitchFamily="34" charset="0"/>
        </a:defRPr>
      </a:lvl3pPr>
      <a:lvl4pPr algn="ctr" rtl="1" fontAlgn="base">
        <a:spcBef>
          <a:spcPct val="0"/>
        </a:spcBef>
        <a:spcAft>
          <a:spcPct val="0"/>
        </a:spcAft>
        <a:defRPr sz="4000" b="1">
          <a:solidFill>
            <a:schemeClr val="tx1"/>
          </a:solidFill>
          <a:effectLst>
            <a:outerShdw blurRad="38100" dist="38100" dir="2700000" algn="tl">
              <a:srgbClr val="000000"/>
            </a:outerShdw>
          </a:effectLst>
          <a:latin typeface="Tahoma" pitchFamily="34" charset="0"/>
          <a:cs typeface="Tahoma" pitchFamily="34" charset="0"/>
        </a:defRPr>
      </a:lvl4pPr>
      <a:lvl5pPr algn="ctr" rtl="1" fontAlgn="base">
        <a:spcBef>
          <a:spcPct val="0"/>
        </a:spcBef>
        <a:spcAft>
          <a:spcPct val="0"/>
        </a:spcAft>
        <a:defRPr sz="4000" b="1">
          <a:solidFill>
            <a:schemeClr val="tx1"/>
          </a:solidFill>
          <a:effectLst>
            <a:outerShdw blurRad="38100" dist="38100" dir="2700000" algn="tl">
              <a:srgbClr val="000000"/>
            </a:outerShdw>
          </a:effectLst>
          <a:latin typeface="Tahoma" pitchFamily="34" charset="0"/>
          <a:cs typeface="Tahoma" pitchFamily="34" charset="0"/>
        </a:defRPr>
      </a:lvl5pPr>
      <a:lvl6pPr marL="457200" algn="ctr" rtl="1" fontAlgn="base">
        <a:spcBef>
          <a:spcPct val="0"/>
        </a:spcBef>
        <a:spcAft>
          <a:spcPct val="0"/>
        </a:spcAft>
        <a:defRPr sz="4000" b="1">
          <a:solidFill>
            <a:schemeClr val="tx1"/>
          </a:solidFill>
          <a:effectLst>
            <a:outerShdw blurRad="38100" dist="38100" dir="2700000" algn="tl">
              <a:srgbClr val="000000"/>
            </a:outerShdw>
          </a:effectLst>
          <a:latin typeface="Tahoma" pitchFamily="34" charset="0"/>
          <a:cs typeface="Tahoma" pitchFamily="34" charset="0"/>
        </a:defRPr>
      </a:lvl6pPr>
      <a:lvl7pPr marL="914400" algn="ctr" rtl="1" fontAlgn="base">
        <a:spcBef>
          <a:spcPct val="0"/>
        </a:spcBef>
        <a:spcAft>
          <a:spcPct val="0"/>
        </a:spcAft>
        <a:defRPr sz="4000" b="1">
          <a:solidFill>
            <a:schemeClr val="tx1"/>
          </a:solidFill>
          <a:effectLst>
            <a:outerShdw blurRad="38100" dist="38100" dir="2700000" algn="tl">
              <a:srgbClr val="000000"/>
            </a:outerShdw>
          </a:effectLst>
          <a:latin typeface="Tahoma" pitchFamily="34" charset="0"/>
          <a:cs typeface="Tahoma" pitchFamily="34" charset="0"/>
        </a:defRPr>
      </a:lvl7pPr>
      <a:lvl8pPr marL="1371600" algn="ctr" rtl="1" fontAlgn="base">
        <a:spcBef>
          <a:spcPct val="0"/>
        </a:spcBef>
        <a:spcAft>
          <a:spcPct val="0"/>
        </a:spcAft>
        <a:defRPr sz="4000" b="1">
          <a:solidFill>
            <a:schemeClr val="tx1"/>
          </a:solidFill>
          <a:effectLst>
            <a:outerShdw blurRad="38100" dist="38100" dir="2700000" algn="tl">
              <a:srgbClr val="000000"/>
            </a:outerShdw>
          </a:effectLst>
          <a:latin typeface="Tahoma" pitchFamily="34" charset="0"/>
          <a:cs typeface="Tahoma" pitchFamily="34" charset="0"/>
        </a:defRPr>
      </a:lvl8pPr>
      <a:lvl9pPr marL="1828800" algn="ctr" rtl="1" fontAlgn="base">
        <a:spcBef>
          <a:spcPct val="0"/>
        </a:spcBef>
        <a:spcAft>
          <a:spcPct val="0"/>
        </a:spcAft>
        <a:defRPr sz="4000" b="1">
          <a:solidFill>
            <a:schemeClr val="tx1"/>
          </a:solidFill>
          <a:effectLst>
            <a:outerShdw blurRad="38100" dist="38100" dir="2700000" algn="tl">
              <a:srgbClr val="000000"/>
            </a:outerShdw>
          </a:effectLst>
          <a:latin typeface="Tahoma" pitchFamily="34" charset="0"/>
          <a:cs typeface="Tahoma" pitchFamily="34" charset="0"/>
        </a:defRPr>
      </a:lvl9pPr>
    </p:titleStyle>
    <p:bodyStyle>
      <a:lvl1pPr marL="342900" indent="-342900" algn="r" rtl="1" fontAlgn="base">
        <a:spcBef>
          <a:spcPct val="20000"/>
        </a:spcBef>
        <a:spcAft>
          <a:spcPct val="0"/>
        </a:spcAft>
        <a:buClr>
          <a:schemeClr val="hlink"/>
        </a:buClr>
        <a:buSzPct val="90000"/>
        <a:buFont typeface="Wingdings" pitchFamily="2" charset="2"/>
        <a:buBlip>
          <a:blip r:embed="rId16"/>
        </a:buBlip>
        <a:defRPr sz="3200">
          <a:solidFill>
            <a:schemeClr val="tx1"/>
          </a:solidFill>
          <a:effectLst>
            <a:outerShdw blurRad="38100" dist="38100" dir="2700000" algn="tl">
              <a:srgbClr val="000000"/>
            </a:outerShdw>
          </a:effectLst>
          <a:latin typeface="+mn-lt"/>
          <a:ea typeface="+mn-ea"/>
          <a:cs typeface="+mn-cs"/>
        </a:defRPr>
      </a:lvl1pPr>
      <a:lvl2pPr marL="742950" indent="-285750" algn="r" rtl="1" fontAlgn="base">
        <a:spcBef>
          <a:spcPct val="20000"/>
        </a:spcBef>
        <a:spcAft>
          <a:spcPct val="0"/>
        </a:spcAft>
        <a:buChar char="–"/>
        <a:defRPr sz="2800">
          <a:solidFill>
            <a:schemeClr val="tx1"/>
          </a:solidFill>
          <a:effectLst>
            <a:outerShdw blurRad="38100" dist="38100" dir="2700000" algn="tl">
              <a:srgbClr val="000000"/>
            </a:outerShdw>
          </a:effectLst>
          <a:latin typeface="+mn-lt"/>
          <a:cs typeface="+mn-cs"/>
        </a:defRPr>
      </a:lvl2pPr>
      <a:lvl3pPr marL="1143000" indent="-228600" algn="r" rtl="1" fontAlgn="base">
        <a:spcBef>
          <a:spcPct val="20000"/>
        </a:spcBef>
        <a:spcAft>
          <a:spcPct val="0"/>
        </a:spcAft>
        <a:buClr>
          <a:schemeClr val="accent2"/>
        </a:buClr>
        <a:buSzPct val="90000"/>
        <a:buFont typeface="Wingdings" pitchFamily="2" charset="2"/>
        <a:buBlip>
          <a:blip r:embed="rId17"/>
        </a:buBlip>
        <a:defRPr sz="2400">
          <a:solidFill>
            <a:schemeClr val="tx1"/>
          </a:solidFill>
          <a:effectLst>
            <a:outerShdw blurRad="38100" dist="38100" dir="2700000" algn="tl">
              <a:srgbClr val="000000"/>
            </a:outerShdw>
          </a:effectLst>
          <a:latin typeface="+mn-lt"/>
          <a:cs typeface="+mn-cs"/>
        </a:defRPr>
      </a:lvl3pPr>
      <a:lvl4pPr marL="1600200" indent="-228600" algn="r" rtl="1" fontAlgn="base">
        <a:spcBef>
          <a:spcPct val="20000"/>
        </a:spcBef>
        <a:spcAft>
          <a:spcPct val="0"/>
        </a:spcAft>
        <a:buChar char="–"/>
        <a:defRPr sz="2000">
          <a:solidFill>
            <a:schemeClr val="tx1"/>
          </a:solidFill>
          <a:effectLst>
            <a:outerShdw blurRad="38100" dist="38100" dir="2700000" algn="tl">
              <a:srgbClr val="000000"/>
            </a:outerShdw>
          </a:effectLst>
          <a:latin typeface="+mn-lt"/>
          <a:cs typeface="+mn-cs"/>
        </a:defRPr>
      </a:lvl4pPr>
      <a:lvl5pPr marL="2057400" indent="-228600" algn="r" rtl="1" fontAlgn="base">
        <a:spcBef>
          <a:spcPct val="20000"/>
        </a:spcBef>
        <a:spcAft>
          <a:spcPct val="0"/>
        </a:spcAft>
        <a:buClr>
          <a:schemeClr val="folHlink"/>
        </a:buClr>
        <a:buSzPct val="90000"/>
        <a:buFont typeface="Wingdings" pitchFamily="2" charset="2"/>
        <a:buBlip>
          <a:blip r:embed="rId18"/>
        </a:buBlip>
        <a:defRPr sz="2000">
          <a:solidFill>
            <a:schemeClr val="tx1"/>
          </a:solidFill>
          <a:effectLst>
            <a:outerShdw blurRad="38100" dist="38100" dir="2700000" algn="tl">
              <a:srgbClr val="000000"/>
            </a:outerShdw>
          </a:effectLst>
          <a:latin typeface="+mn-lt"/>
          <a:cs typeface="+mn-cs"/>
        </a:defRPr>
      </a:lvl5pPr>
      <a:lvl6pPr marL="2514600" indent="-228600" algn="r" rtl="1" fontAlgn="base">
        <a:spcBef>
          <a:spcPct val="20000"/>
        </a:spcBef>
        <a:spcAft>
          <a:spcPct val="0"/>
        </a:spcAft>
        <a:buClr>
          <a:schemeClr val="folHlink"/>
        </a:buClr>
        <a:buSzPct val="90000"/>
        <a:buFont typeface="Wingdings" pitchFamily="2" charset="2"/>
        <a:buBlip>
          <a:blip r:embed="rId18"/>
        </a:buBlip>
        <a:defRPr sz="2000">
          <a:solidFill>
            <a:schemeClr val="tx1"/>
          </a:solidFill>
          <a:effectLst>
            <a:outerShdw blurRad="38100" dist="38100" dir="2700000" algn="tl">
              <a:srgbClr val="000000"/>
            </a:outerShdw>
          </a:effectLst>
          <a:latin typeface="+mn-lt"/>
          <a:cs typeface="+mn-cs"/>
        </a:defRPr>
      </a:lvl6pPr>
      <a:lvl7pPr marL="2971800" indent="-228600" algn="r" rtl="1" fontAlgn="base">
        <a:spcBef>
          <a:spcPct val="20000"/>
        </a:spcBef>
        <a:spcAft>
          <a:spcPct val="0"/>
        </a:spcAft>
        <a:buClr>
          <a:schemeClr val="folHlink"/>
        </a:buClr>
        <a:buSzPct val="90000"/>
        <a:buFont typeface="Wingdings" pitchFamily="2" charset="2"/>
        <a:buBlip>
          <a:blip r:embed="rId18"/>
        </a:buBlip>
        <a:defRPr sz="2000">
          <a:solidFill>
            <a:schemeClr val="tx1"/>
          </a:solidFill>
          <a:effectLst>
            <a:outerShdw blurRad="38100" dist="38100" dir="2700000" algn="tl">
              <a:srgbClr val="000000"/>
            </a:outerShdw>
          </a:effectLst>
          <a:latin typeface="+mn-lt"/>
          <a:cs typeface="+mn-cs"/>
        </a:defRPr>
      </a:lvl7pPr>
      <a:lvl8pPr marL="3429000" indent="-228600" algn="r" rtl="1" fontAlgn="base">
        <a:spcBef>
          <a:spcPct val="20000"/>
        </a:spcBef>
        <a:spcAft>
          <a:spcPct val="0"/>
        </a:spcAft>
        <a:buClr>
          <a:schemeClr val="folHlink"/>
        </a:buClr>
        <a:buSzPct val="90000"/>
        <a:buFont typeface="Wingdings" pitchFamily="2" charset="2"/>
        <a:buBlip>
          <a:blip r:embed="rId18"/>
        </a:buBlip>
        <a:defRPr sz="2000">
          <a:solidFill>
            <a:schemeClr val="tx1"/>
          </a:solidFill>
          <a:effectLst>
            <a:outerShdw blurRad="38100" dist="38100" dir="2700000" algn="tl">
              <a:srgbClr val="000000"/>
            </a:outerShdw>
          </a:effectLst>
          <a:latin typeface="+mn-lt"/>
          <a:cs typeface="+mn-cs"/>
        </a:defRPr>
      </a:lvl8pPr>
      <a:lvl9pPr marL="3886200" indent="-228600" algn="r" rtl="1" fontAlgn="base">
        <a:spcBef>
          <a:spcPct val="20000"/>
        </a:spcBef>
        <a:spcAft>
          <a:spcPct val="0"/>
        </a:spcAft>
        <a:buClr>
          <a:schemeClr val="folHlink"/>
        </a:buClr>
        <a:buSzPct val="90000"/>
        <a:buFont typeface="Wingdings" pitchFamily="2" charset="2"/>
        <a:buBlip>
          <a:blip r:embed="rId18"/>
        </a:buBlip>
        <a:defRPr sz="2000">
          <a:solidFill>
            <a:schemeClr val="tx1"/>
          </a:solidFill>
          <a:effectLst>
            <a:outerShdw blurRad="38100" dist="38100" dir="2700000" algn="tl">
              <a:srgbClr val="000000"/>
            </a:outerShdw>
          </a:effectLst>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12.emf"/><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notesSlide" Target="../notesSlides/notesSlide10.xml"/><Relationship Id="rId1" Type="http://schemas.openxmlformats.org/officeDocument/2006/relationships/slideLayout" Target="../slideLayouts/slideLayout12.xml"/><Relationship Id="rId4" Type="http://schemas.openxmlformats.org/officeDocument/2006/relationships/image" Target="../media/image14.jpeg"/></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5.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5.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5.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image" Target="../media/image11.jpeg"/><Relationship Id="rId3" Type="http://schemas.openxmlformats.org/officeDocument/2006/relationships/image" Target="../media/image6.jpeg"/><Relationship Id="rId7" Type="http://schemas.openxmlformats.org/officeDocument/2006/relationships/image" Target="../media/image10.jpeg"/><Relationship Id="rId2" Type="http://schemas.openxmlformats.org/officeDocument/2006/relationships/notesSlide" Target="../notesSlides/notesSlide4.xml"/><Relationship Id="rId1" Type="http://schemas.openxmlformats.org/officeDocument/2006/relationships/slideLayout" Target="../slideLayouts/slideLayout12.xml"/><Relationship Id="rId6" Type="http://schemas.openxmlformats.org/officeDocument/2006/relationships/image" Target="../media/image9.jpeg"/><Relationship Id="rId5" Type="http://schemas.openxmlformats.org/officeDocument/2006/relationships/image" Target="../media/image8.jpeg"/><Relationship Id="rId4" Type="http://schemas.openxmlformats.org/officeDocument/2006/relationships/image" Target="../media/image7.jpeg"/></Relationships>
</file>

<file path=ppt/slides/_rels/slide6.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2"/>
          <p:cNvSpPr txBox="1">
            <a:spLocks noChangeArrowheads="1"/>
          </p:cNvSpPr>
          <p:nvPr/>
        </p:nvSpPr>
        <p:spPr bwMode="auto">
          <a:xfrm>
            <a:off x="3429000" y="76200"/>
            <a:ext cx="2514600" cy="1403350"/>
          </a:xfrm>
          <a:prstGeom prst="rect">
            <a:avLst/>
          </a:prstGeom>
          <a:noFill/>
          <a:ln w="9525" algn="ctr">
            <a:noFill/>
            <a:miter lim="800000"/>
            <a:headEnd/>
            <a:tailEnd/>
          </a:ln>
        </p:spPr>
        <p:txBody>
          <a:bodyPr>
            <a:spAutoFit/>
          </a:bodyPr>
          <a:lstStyle/>
          <a:p>
            <a:pPr algn="ctr"/>
            <a:r>
              <a:rPr lang="en-US" sz="8600">
                <a:latin typeface="Alvi Nastaleeq" pitchFamily="2" charset="-78"/>
                <a:sym typeface="AGA Arabesque" pitchFamily="2" charset="2"/>
              </a:rPr>
              <a:t></a:t>
            </a:r>
          </a:p>
        </p:txBody>
      </p:sp>
      <p:sp>
        <p:nvSpPr>
          <p:cNvPr id="3075" name="Rectangle 3"/>
          <p:cNvSpPr>
            <a:spLocks noGrp="1" noChangeArrowheads="1"/>
          </p:cNvSpPr>
          <p:nvPr>
            <p:ph type="ctrTitle" idx="4294967295"/>
          </p:nvPr>
        </p:nvSpPr>
        <p:spPr>
          <a:xfrm>
            <a:off x="0" y="2286000"/>
            <a:ext cx="9144000" cy="1828800"/>
          </a:xfrm>
        </p:spPr>
        <p:txBody>
          <a:bodyPr/>
          <a:lstStyle/>
          <a:p>
            <a:pPr eaLnBrk="1" hangingPunct="1"/>
            <a:r>
              <a:rPr lang="en-US" sz="4800" b="1" dirty="0" smtClean="0">
                <a:solidFill>
                  <a:srgbClr val="FFFF00"/>
                </a:solidFill>
                <a:cs typeface="Tahoma" pitchFamily="34" charset="0"/>
              </a:rPr>
              <a:t>Let’s Understand the Qur’an</a:t>
            </a:r>
            <a:endParaRPr lang="en-US" sz="4400" dirty="0" smtClean="0">
              <a:solidFill>
                <a:srgbClr val="FFFF00"/>
              </a:solidFill>
              <a:cs typeface="Tahoma" pitchFamily="34" charset="0"/>
            </a:endParaRPr>
          </a:p>
        </p:txBody>
      </p:sp>
      <p:sp>
        <p:nvSpPr>
          <p:cNvPr id="3076" name="Rectangle 4"/>
          <p:cNvSpPr>
            <a:spLocks noGrp="1" noChangeArrowheads="1"/>
          </p:cNvSpPr>
          <p:nvPr>
            <p:ph type="subTitle" idx="4294967295"/>
          </p:nvPr>
        </p:nvSpPr>
        <p:spPr>
          <a:xfrm>
            <a:off x="1524000" y="4800600"/>
            <a:ext cx="6400800" cy="1752600"/>
          </a:xfrm>
        </p:spPr>
        <p:txBody>
          <a:bodyPr/>
          <a:lstStyle/>
          <a:p>
            <a:pPr marL="0" indent="0" algn="ctr" eaLnBrk="1" hangingPunct="1">
              <a:buFont typeface="Wingdings" pitchFamily="2" charset="2"/>
              <a:buNone/>
            </a:pPr>
            <a:r>
              <a:rPr lang="en-US" sz="4000" b="1" dirty="0" smtClean="0">
                <a:solidFill>
                  <a:schemeClr val="tx1"/>
                </a:solidFill>
                <a:cs typeface="Tahoma" pitchFamily="34" charset="0"/>
              </a:rPr>
              <a:t>Lesson -10b</a:t>
            </a:r>
          </a:p>
          <a:p>
            <a:pPr marL="0" indent="0" algn="ctr" eaLnBrk="1" hangingPunct="1">
              <a:buFont typeface="Wingdings" pitchFamily="2" charset="2"/>
              <a:buNone/>
            </a:pPr>
            <a:r>
              <a:rPr lang="en-US" sz="3600" dirty="0" smtClean="0">
                <a:solidFill>
                  <a:schemeClr val="tx1"/>
                </a:solidFill>
                <a:cs typeface="Tahoma" pitchFamily="34" charset="0"/>
              </a:rPr>
              <a:t>Dr. Abdulazeez Abdulraheem</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92706" name="Rectangle 2"/>
          <p:cNvSpPr>
            <a:spLocks noGrp="1" noChangeArrowheads="1"/>
          </p:cNvSpPr>
          <p:nvPr>
            <p:ph type="title" idx="4294967295"/>
          </p:nvPr>
        </p:nvSpPr>
        <p:spPr>
          <a:xfrm>
            <a:off x="304800" y="228600"/>
            <a:ext cx="8229600" cy="838200"/>
          </a:xfrm>
        </p:spPr>
        <p:txBody>
          <a:bodyPr/>
          <a:lstStyle/>
          <a:p>
            <a:pPr eaLnBrk="1" hangingPunct="1">
              <a:defRPr/>
            </a:pPr>
            <a:r>
              <a:rPr lang="ar-SA" sz="7200" b="1" smtClean="0">
                <a:effectLst>
                  <a:outerShdw blurRad="38100" dist="38100" dir="2700000" algn="tl">
                    <a:srgbClr val="000080"/>
                  </a:outerShdw>
                </a:effectLst>
                <a:cs typeface="Majidi" pitchFamily="2" charset="-78"/>
              </a:rPr>
              <a:t>فعل</a:t>
            </a:r>
            <a:r>
              <a:rPr lang="ar-SA" sz="7200" b="1" smtClean="0">
                <a:effectLst>
                  <a:outerShdw blurRad="38100" dist="38100" dir="2700000" algn="tl">
                    <a:srgbClr val="000080"/>
                  </a:outerShdw>
                </a:effectLst>
              </a:rPr>
              <a:t>   </a:t>
            </a:r>
            <a:r>
              <a:rPr lang="en-US" sz="7200" b="1" dirty="0" smtClean="0">
                <a:effectLst>
                  <a:outerShdw blurRad="38100" dist="38100" dir="2700000" algn="tl">
                    <a:srgbClr val="000080"/>
                  </a:outerShdw>
                </a:effectLst>
              </a:rPr>
              <a:t>Verb</a:t>
            </a:r>
          </a:p>
        </p:txBody>
      </p:sp>
      <p:sp>
        <p:nvSpPr>
          <p:cNvPr id="14339" name="Rectangle 3"/>
          <p:cNvSpPr>
            <a:spLocks noGrp="1" noChangeArrowheads="1"/>
          </p:cNvSpPr>
          <p:nvPr>
            <p:ph type="body" idx="4294967295"/>
          </p:nvPr>
        </p:nvSpPr>
        <p:spPr>
          <a:xfrm>
            <a:off x="0" y="2098675"/>
            <a:ext cx="8229600" cy="4530725"/>
          </a:xfrm>
        </p:spPr>
        <p:txBody>
          <a:bodyPr/>
          <a:lstStyle/>
          <a:p>
            <a:pPr lvl="1" eaLnBrk="1" hangingPunct="1">
              <a:buFontTx/>
              <a:buChar char="•"/>
            </a:pPr>
            <a:r>
              <a:rPr lang="ar-SA" sz="6000" smtClean="0">
                <a:latin typeface="Nafees Web Naskh" pitchFamily="2" charset="-78"/>
                <a:cs typeface="Tajweed" pitchFamily="2" charset="-78"/>
              </a:rPr>
              <a:t>  ف</a:t>
            </a:r>
            <a:r>
              <a:rPr lang="ur-PK" sz="6000" smtClean="0">
                <a:latin typeface="Nafees Web Naskh" pitchFamily="2" charset="-78"/>
                <a:cs typeface="Tajweed" pitchFamily="2" charset="-78"/>
              </a:rPr>
              <a:t>ـ ـ</a:t>
            </a:r>
            <a:r>
              <a:rPr lang="ar-SA" sz="6000" smtClean="0">
                <a:latin typeface="Nafees Web Naskh" pitchFamily="2" charset="-78"/>
                <a:cs typeface="Tajweed" pitchFamily="2" charset="-78"/>
              </a:rPr>
              <a:t>ع</a:t>
            </a:r>
            <a:r>
              <a:rPr lang="ur-PK" sz="6000" smtClean="0">
                <a:latin typeface="Nafees Web Naskh" pitchFamily="2" charset="-78"/>
                <a:cs typeface="Tajweed" pitchFamily="2" charset="-78"/>
              </a:rPr>
              <a:t>ـ ـ</a:t>
            </a:r>
            <a:r>
              <a:rPr lang="ar-SA" sz="6000" smtClean="0">
                <a:latin typeface="Nafees Web Naskh" pitchFamily="2" charset="-78"/>
                <a:cs typeface="Tajweed" pitchFamily="2" charset="-78"/>
              </a:rPr>
              <a:t>ل </a:t>
            </a:r>
            <a:endParaRPr lang="ur-PK" sz="6000" smtClean="0">
              <a:latin typeface="Nafees Web Naskh" pitchFamily="2" charset="-78"/>
              <a:cs typeface="Tajweed" pitchFamily="2" charset="-78"/>
            </a:endParaRPr>
          </a:p>
          <a:p>
            <a:pPr lvl="1" eaLnBrk="1" hangingPunct="1">
              <a:buFontTx/>
              <a:buChar char="•"/>
            </a:pPr>
            <a:r>
              <a:rPr lang="ur-PK" sz="6000" smtClean="0">
                <a:latin typeface="Nafees Web Naskh" pitchFamily="2" charset="-78"/>
                <a:cs typeface="Tajweed" pitchFamily="2" charset="-78"/>
              </a:rPr>
              <a:t>  </a:t>
            </a:r>
            <a:r>
              <a:rPr lang="ar-SA" sz="6000" smtClean="0">
                <a:latin typeface="Nafees Web Naskh" pitchFamily="2" charset="-78"/>
                <a:cs typeface="Tajweed" pitchFamily="2" charset="-78"/>
              </a:rPr>
              <a:t>ف</a:t>
            </a:r>
            <a:r>
              <a:rPr lang="ur-PK" sz="6000" smtClean="0">
                <a:latin typeface="Nafees Web Naskh" pitchFamily="2" charset="-78"/>
                <a:cs typeface="Tajweed" pitchFamily="2" charset="-78"/>
              </a:rPr>
              <a:t>ـ ـ</a:t>
            </a:r>
            <a:r>
              <a:rPr lang="ar-SA" sz="6000" smtClean="0">
                <a:latin typeface="Nafees Web Naskh" pitchFamily="2" charset="-78"/>
                <a:cs typeface="Tajweed" pitchFamily="2" charset="-78"/>
              </a:rPr>
              <a:t>ت</a:t>
            </a:r>
            <a:r>
              <a:rPr lang="ur-PK" sz="6000" smtClean="0">
                <a:latin typeface="Nafees Web Naskh" pitchFamily="2" charset="-78"/>
                <a:cs typeface="Tajweed" pitchFamily="2" charset="-78"/>
              </a:rPr>
              <a:t>ـ ـ</a:t>
            </a:r>
            <a:r>
              <a:rPr lang="ar-SA" sz="6000" smtClean="0">
                <a:latin typeface="Nafees Web Naskh" pitchFamily="2" charset="-78"/>
                <a:cs typeface="Tajweed" pitchFamily="2" charset="-78"/>
              </a:rPr>
              <a:t>ح</a:t>
            </a:r>
            <a:endParaRPr lang="ur-PK" sz="6000" smtClean="0">
              <a:latin typeface="Nafees Web Naskh" pitchFamily="2" charset="-78"/>
              <a:cs typeface="Tajweed" pitchFamily="2" charset="-78"/>
            </a:endParaRPr>
          </a:p>
          <a:p>
            <a:pPr lvl="1" eaLnBrk="1" hangingPunct="1">
              <a:buFontTx/>
              <a:buChar char="•"/>
            </a:pPr>
            <a:r>
              <a:rPr lang="ar-SA" sz="6000" smtClean="0">
                <a:latin typeface="Nafees Web Naskh" pitchFamily="2" charset="-78"/>
                <a:cs typeface="Tajweed" pitchFamily="2" charset="-78"/>
              </a:rPr>
              <a:t>  ن</a:t>
            </a:r>
            <a:r>
              <a:rPr lang="ur-PK" sz="6000" smtClean="0">
                <a:latin typeface="Nafees Web Naskh" pitchFamily="2" charset="-78"/>
                <a:cs typeface="Tajweed" pitchFamily="2" charset="-78"/>
              </a:rPr>
              <a:t>ـ ـ</a:t>
            </a:r>
            <a:r>
              <a:rPr lang="ar-SA" sz="6000" smtClean="0">
                <a:latin typeface="Nafees Web Naskh" pitchFamily="2" charset="-78"/>
                <a:cs typeface="Tajweed" pitchFamily="2" charset="-78"/>
              </a:rPr>
              <a:t>ص</a:t>
            </a:r>
            <a:r>
              <a:rPr lang="ur-PK" sz="6000" smtClean="0">
                <a:latin typeface="Nafees Web Naskh" pitchFamily="2" charset="-78"/>
                <a:cs typeface="Tajweed" pitchFamily="2" charset="-78"/>
              </a:rPr>
              <a:t>ـ ـ</a:t>
            </a:r>
            <a:r>
              <a:rPr lang="ar-SA" sz="6000" smtClean="0">
                <a:latin typeface="Nafees Web Naskh" pitchFamily="2" charset="-78"/>
                <a:cs typeface="Tajweed" pitchFamily="2" charset="-78"/>
              </a:rPr>
              <a:t>ر</a:t>
            </a:r>
          </a:p>
          <a:p>
            <a:pPr lvl="1" eaLnBrk="1" hangingPunct="1">
              <a:buFontTx/>
              <a:buChar char="•"/>
            </a:pPr>
            <a:r>
              <a:rPr lang="ar-SA" sz="6000" smtClean="0">
                <a:latin typeface="Nafees Web Naskh" pitchFamily="2" charset="-78"/>
                <a:cs typeface="Tajweed" pitchFamily="2" charset="-78"/>
              </a:rPr>
              <a:t>  ض</a:t>
            </a:r>
            <a:r>
              <a:rPr lang="ur-PK" sz="6000" smtClean="0">
                <a:latin typeface="Nafees Web Naskh" pitchFamily="2" charset="-78"/>
                <a:cs typeface="Tajweed" pitchFamily="2" charset="-78"/>
              </a:rPr>
              <a:t>ـ ـ</a:t>
            </a:r>
            <a:r>
              <a:rPr lang="ar-SA" sz="6000" smtClean="0">
                <a:latin typeface="Nafees Web Naskh" pitchFamily="2" charset="-78"/>
                <a:cs typeface="Tajweed" pitchFamily="2" charset="-78"/>
              </a:rPr>
              <a:t>ر</a:t>
            </a:r>
            <a:r>
              <a:rPr lang="ur-PK" sz="6000" smtClean="0">
                <a:latin typeface="Nafees Web Naskh" pitchFamily="2" charset="-78"/>
                <a:cs typeface="Tajweed" pitchFamily="2" charset="-78"/>
              </a:rPr>
              <a:t> </a:t>
            </a:r>
            <a:r>
              <a:rPr lang="ar-SA" sz="6000" smtClean="0">
                <a:latin typeface="Nafees Web Naskh" pitchFamily="2" charset="-78"/>
                <a:cs typeface="Tajweed" pitchFamily="2" charset="-78"/>
              </a:rPr>
              <a:t>ب</a:t>
            </a:r>
          </a:p>
        </p:txBody>
      </p:sp>
      <p:sp>
        <p:nvSpPr>
          <p:cNvPr id="14340" name="Rectangle 4"/>
          <p:cNvSpPr>
            <a:spLocks noChangeArrowheads="1"/>
          </p:cNvSpPr>
          <p:nvPr/>
        </p:nvSpPr>
        <p:spPr bwMode="auto">
          <a:xfrm>
            <a:off x="304800" y="1246188"/>
            <a:ext cx="8839200" cy="1066800"/>
          </a:xfrm>
          <a:prstGeom prst="rect">
            <a:avLst/>
          </a:prstGeom>
          <a:noFill/>
          <a:ln w="9525" algn="ctr">
            <a:noFill/>
            <a:miter lim="800000"/>
            <a:headEnd/>
            <a:tailEnd/>
          </a:ln>
        </p:spPr>
        <p:txBody>
          <a:bodyPr>
            <a:spAutoFit/>
          </a:bodyPr>
          <a:lstStyle/>
          <a:p>
            <a:pPr>
              <a:buClr>
                <a:srgbClr val="FF3300"/>
              </a:buClr>
            </a:pPr>
            <a:r>
              <a:rPr lang="en-US" sz="3200" b="0">
                <a:solidFill>
                  <a:srgbClr val="FFFF00"/>
                </a:solidFill>
              </a:rPr>
              <a:t>In Arabic language, most Verbs are derived from three-letter roots</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4" descr="j0252349"/>
          <p:cNvPicPr>
            <a:picLocks noChangeAspect="1" noChangeArrowheads="1"/>
          </p:cNvPicPr>
          <p:nvPr/>
        </p:nvPicPr>
        <p:blipFill>
          <a:blip r:embed="rId3" cstate="print"/>
          <a:srcRect/>
          <a:stretch>
            <a:fillRect/>
          </a:stretch>
        </p:blipFill>
        <p:spPr bwMode="auto">
          <a:xfrm rot="6063666" flipV="1">
            <a:off x="8005763" y="223837"/>
            <a:ext cx="1143000" cy="695325"/>
          </a:xfrm>
          <a:prstGeom prst="rect">
            <a:avLst/>
          </a:prstGeom>
          <a:noFill/>
          <a:ln w="9525">
            <a:noFill/>
            <a:miter lim="800000"/>
            <a:headEnd/>
            <a:tailEnd/>
          </a:ln>
        </p:spPr>
      </p:pic>
      <p:sp>
        <p:nvSpPr>
          <p:cNvPr id="16387" name="Text Box 6"/>
          <p:cNvSpPr txBox="1">
            <a:spLocks noChangeArrowheads="1"/>
          </p:cNvSpPr>
          <p:nvPr/>
        </p:nvSpPr>
        <p:spPr bwMode="auto">
          <a:xfrm>
            <a:off x="-152400" y="5876925"/>
            <a:ext cx="6096000" cy="523875"/>
          </a:xfrm>
          <a:prstGeom prst="rect">
            <a:avLst/>
          </a:prstGeom>
          <a:noFill/>
          <a:ln w="9525" algn="ctr">
            <a:noFill/>
            <a:miter lim="800000"/>
            <a:headEnd/>
            <a:tailEnd/>
          </a:ln>
        </p:spPr>
        <p:txBody>
          <a:bodyPr>
            <a:spAutoFit/>
          </a:bodyPr>
          <a:lstStyle/>
          <a:p>
            <a:pPr algn="ctr"/>
            <a:r>
              <a:rPr lang="en-US" sz="2800">
                <a:solidFill>
                  <a:srgbClr val="FFFF00"/>
                </a:solidFill>
                <a:cs typeface="Arial" charset="0"/>
              </a:rPr>
              <a:t>Being done or will be done</a:t>
            </a:r>
          </a:p>
        </p:txBody>
      </p:sp>
      <p:sp>
        <p:nvSpPr>
          <p:cNvPr id="1993735" name="Line 7"/>
          <p:cNvSpPr>
            <a:spLocks noChangeShapeType="1"/>
          </p:cNvSpPr>
          <p:nvPr/>
        </p:nvSpPr>
        <p:spPr bwMode="auto">
          <a:xfrm>
            <a:off x="0" y="1847850"/>
            <a:ext cx="9144000" cy="0"/>
          </a:xfrm>
          <a:prstGeom prst="line">
            <a:avLst/>
          </a:prstGeom>
          <a:noFill/>
          <a:ln w="9525">
            <a:solidFill>
              <a:schemeClr val="tx1"/>
            </a:solidFill>
            <a:round/>
            <a:headEnd/>
            <a:tailEnd/>
          </a:ln>
          <a:effectLst/>
        </p:spPr>
        <p:txBody>
          <a:bodyPr>
            <a:spAutoFit/>
          </a:bodyPr>
          <a:lstStyle/>
          <a:p>
            <a:pPr algn="ctr" rtl="1">
              <a:spcBef>
                <a:spcPct val="0"/>
              </a:spcBef>
              <a:defRPr/>
            </a:pPr>
            <a:endParaRPr lang="en-US" sz="6000" b="0">
              <a:effectLst>
                <a:outerShdw blurRad="38100" dist="38100" dir="2700000" algn="tl">
                  <a:srgbClr val="000000">
                    <a:alpha val="43137"/>
                  </a:srgbClr>
                </a:outerShdw>
              </a:effectLst>
              <a:cs typeface="Nafees Web Naskh" pitchFamily="2" charset="-78"/>
            </a:endParaRPr>
          </a:p>
        </p:txBody>
      </p:sp>
      <p:sp>
        <p:nvSpPr>
          <p:cNvPr id="16389" name="Rectangle 8"/>
          <p:cNvSpPr>
            <a:spLocks noChangeArrowheads="1"/>
          </p:cNvSpPr>
          <p:nvPr/>
        </p:nvSpPr>
        <p:spPr bwMode="auto">
          <a:xfrm>
            <a:off x="5791200" y="2209800"/>
            <a:ext cx="2967038" cy="1200150"/>
          </a:xfrm>
          <a:prstGeom prst="rect">
            <a:avLst/>
          </a:prstGeom>
          <a:noFill/>
          <a:ln w="9525" algn="ctr">
            <a:noFill/>
            <a:miter lim="800000"/>
            <a:headEnd/>
            <a:tailEnd/>
          </a:ln>
        </p:spPr>
        <p:txBody>
          <a:bodyPr wrap="none">
            <a:spAutoFit/>
          </a:bodyPr>
          <a:lstStyle/>
          <a:p>
            <a:pPr algn="r" rtl="1"/>
            <a:r>
              <a:rPr lang="ar-SA" sz="7200" b="0">
                <a:solidFill>
                  <a:srgbClr val="FFFF00"/>
                </a:solidFill>
                <a:cs typeface="Majidi" pitchFamily="2" charset="-78"/>
              </a:rPr>
              <a:t>فِعْل مَاضِي</a:t>
            </a:r>
            <a:endParaRPr lang="en-US" sz="7200" b="0">
              <a:solidFill>
                <a:srgbClr val="FFFF00"/>
              </a:solidFill>
              <a:cs typeface="Majidi" pitchFamily="2" charset="-78"/>
            </a:endParaRPr>
          </a:p>
        </p:txBody>
      </p:sp>
      <p:sp>
        <p:nvSpPr>
          <p:cNvPr id="16390" name="Rectangle 9"/>
          <p:cNvSpPr>
            <a:spLocks noChangeArrowheads="1"/>
          </p:cNvSpPr>
          <p:nvPr/>
        </p:nvSpPr>
        <p:spPr bwMode="auto">
          <a:xfrm>
            <a:off x="5676900" y="4610100"/>
            <a:ext cx="3162300" cy="1200150"/>
          </a:xfrm>
          <a:prstGeom prst="rect">
            <a:avLst/>
          </a:prstGeom>
          <a:noFill/>
          <a:ln w="9525" algn="ctr">
            <a:noFill/>
            <a:miter lim="800000"/>
            <a:headEnd/>
            <a:tailEnd/>
          </a:ln>
        </p:spPr>
        <p:txBody>
          <a:bodyPr wrap="none">
            <a:spAutoFit/>
          </a:bodyPr>
          <a:lstStyle/>
          <a:p>
            <a:r>
              <a:rPr lang="ar-SA" sz="7200" b="0">
                <a:solidFill>
                  <a:srgbClr val="FFFF00"/>
                </a:solidFill>
                <a:cs typeface="Majidi" pitchFamily="2" charset="-78"/>
              </a:rPr>
              <a:t>فِعْل مُضَارِع</a:t>
            </a:r>
            <a:endParaRPr lang="en-US" sz="7200" b="0">
              <a:solidFill>
                <a:srgbClr val="FFFF00"/>
              </a:solidFill>
              <a:cs typeface="Majidi" pitchFamily="2" charset="-78"/>
            </a:endParaRPr>
          </a:p>
        </p:txBody>
      </p:sp>
      <p:sp>
        <p:nvSpPr>
          <p:cNvPr id="16391" name="Text Box 10"/>
          <p:cNvSpPr txBox="1">
            <a:spLocks noChangeArrowheads="1"/>
          </p:cNvSpPr>
          <p:nvPr/>
        </p:nvSpPr>
        <p:spPr bwMode="auto">
          <a:xfrm>
            <a:off x="533400" y="2209800"/>
            <a:ext cx="5562600" cy="1754188"/>
          </a:xfrm>
          <a:prstGeom prst="rect">
            <a:avLst/>
          </a:prstGeom>
          <a:noFill/>
          <a:ln w="9525" algn="ctr">
            <a:noFill/>
            <a:miter lim="800000"/>
            <a:headEnd/>
            <a:tailEnd/>
          </a:ln>
        </p:spPr>
        <p:txBody>
          <a:bodyPr>
            <a:spAutoFit/>
          </a:bodyPr>
          <a:lstStyle/>
          <a:p>
            <a:r>
              <a:rPr lang="en-US" sz="5400"/>
              <a:t>That which is done</a:t>
            </a:r>
          </a:p>
        </p:txBody>
      </p:sp>
      <p:sp>
        <p:nvSpPr>
          <p:cNvPr id="16392" name="Text Box 10"/>
          <p:cNvSpPr txBox="1">
            <a:spLocks noChangeArrowheads="1"/>
          </p:cNvSpPr>
          <p:nvPr/>
        </p:nvSpPr>
        <p:spPr bwMode="auto">
          <a:xfrm>
            <a:off x="381000" y="4265613"/>
            <a:ext cx="5562600" cy="1754187"/>
          </a:xfrm>
          <a:prstGeom prst="rect">
            <a:avLst/>
          </a:prstGeom>
          <a:noFill/>
          <a:ln w="9525" algn="ctr">
            <a:noFill/>
            <a:miter lim="800000"/>
            <a:headEnd/>
            <a:tailEnd/>
          </a:ln>
        </p:spPr>
        <p:txBody>
          <a:bodyPr>
            <a:spAutoFit/>
          </a:bodyPr>
          <a:lstStyle/>
          <a:p>
            <a:r>
              <a:rPr lang="en-US" sz="5400">
                <a:solidFill>
                  <a:srgbClr val="FFFF00"/>
                </a:solidFill>
              </a:rPr>
              <a:t>That which is not done yet</a:t>
            </a:r>
          </a:p>
        </p:txBody>
      </p:sp>
      <p:sp>
        <p:nvSpPr>
          <p:cNvPr id="10" name="Rectangle 2"/>
          <p:cNvSpPr txBox="1">
            <a:spLocks noChangeArrowheads="1"/>
          </p:cNvSpPr>
          <p:nvPr/>
        </p:nvSpPr>
        <p:spPr bwMode="auto">
          <a:xfrm>
            <a:off x="0" y="228600"/>
            <a:ext cx="7543800" cy="1143000"/>
          </a:xfrm>
          <a:prstGeom prst="rect">
            <a:avLst/>
          </a:prstGeom>
          <a:noFill/>
          <a:ln w="9525">
            <a:noFill/>
            <a:miter lim="800000"/>
            <a:headEnd/>
            <a:tailEnd/>
          </a:ln>
        </p:spPr>
        <p:txBody>
          <a:bodyPr anchor="ctr"/>
          <a:lstStyle/>
          <a:p>
            <a:pPr>
              <a:spcBef>
                <a:spcPct val="0"/>
              </a:spcBef>
              <a:defRPr/>
            </a:pPr>
            <a:r>
              <a:rPr lang="en-US" sz="4000" kern="0">
                <a:effectLst>
                  <a:outerShdw blurRad="38100" dist="38100" dir="2700000" algn="tl">
                    <a:srgbClr val="000080"/>
                  </a:outerShdw>
                </a:effectLst>
                <a:latin typeface="+mj-lt"/>
                <a:ea typeface="+mj-ea"/>
                <a:cs typeface="Tahoma" pitchFamily="34" charset="0"/>
              </a:rPr>
              <a:t>Arabic language has Verbs of two types of Tenses</a:t>
            </a:r>
            <a:endParaRPr lang="en-US" sz="4000" b="0" kern="0" dirty="0">
              <a:effectLst>
                <a:outerShdw blurRad="38100" dist="38100" dir="2700000" algn="tl">
                  <a:srgbClr val="000080"/>
                </a:outerShdw>
              </a:effectLst>
              <a:latin typeface="+mj-lt"/>
              <a:ea typeface="+mj-ea"/>
              <a:cs typeface="Tahoma"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ChangeArrowheads="1"/>
          </p:cNvSpPr>
          <p:nvPr/>
        </p:nvSpPr>
        <p:spPr bwMode="auto">
          <a:xfrm>
            <a:off x="5029200" y="6162675"/>
            <a:ext cx="3810000" cy="771525"/>
          </a:xfrm>
          <a:prstGeom prst="rect">
            <a:avLst/>
          </a:prstGeom>
          <a:solidFill>
            <a:schemeClr val="accent1"/>
          </a:solidFill>
          <a:ln w="9525" algn="ctr">
            <a:solidFill>
              <a:schemeClr val="tx1"/>
            </a:solidFill>
            <a:miter lim="800000"/>
            <a:headEnd/>
            <a:tailEnd/>
          </a:ln>
        </p:spPr>
        <p:txBody>
          <a:bodyPr wrap="square" tIns="228600" bIns="228600" anchor="ctr">
            <a:spAutoFit/>
          </a:bodyPr>
          <a:lstStyle/>
          <a:p>
            <a:pPr algn="ctr" rtl="1"/>
            <a:r>
              <a:rPr lang="en-US" sz="2000" dirty="0">
                <a:cs typeface="Traditional Arabic_bs" pitchFamily="2" charset="-78"/>
              </a:rPr>
              <a:t>            </a:t>
            </a:r>
            <a:r>
              <a:rPr lang="en-US" sz="2000" dirty="0" smtClean="0">
                <a:cs typeface="Traditional Arabic_bs" pitchFamily="2" charset="-78"/>
              </a:rPr>
              <a:t>        </a:t>
            </a:r>
            <a:r>
              <a:rPr lang="en-US" sz="2000" dirty="0">
                <a:cs typeface="Traditional Arabic_bs" pitchFamily="2" charset="-78"/>
              </a:rPr>
              <a:t>َ </a:t>
            </a:r>
            <a:r>
              <a:rPr lang="ar-SA" sz="2000" dirty="0">
                <a:cs typeface="Traditional Arabic_bs" pitchFamily="2" charset="-78"/>
              </a:rPr>
              <a:t>-ُوْا</a:t>
            </a:r>
            <a:r>
              <a:rPr lang="en-US" sz="2000" dirty="0">
                <a:cs typeface="Traditional Arabic_bs" pitchFamily="2" charset="-78"/>
              </a:rPr>
              <a:t>   </a:t>
            </a:r>
            <a:r>
              <a:rPr lang="ar-SA" sz="2000" dirty="0">
                <a:cs typeface="Traditional Arabic_bs" pitchFamily="2" charset="-78"/>
              </a:rPr>
              <a:t>تَ</a:t>
            </a:r>
            <a:r>
              <a:rPr lang="en-US" sz="2000" dirty="0">
                <a:cs typeface="Traditional Arabic_bs" pitchFamily="2" charset="-78"/>
              </a:rPr>
              <a:t> </a:t>
            </a:r>
            <a:r>
              <a:rPr lang="ar-SA" sz="2000" dirty="0">
                <a:cs typeface="Traditional Arabic_bs" pitchFamily="2" charset="-78"/>
              </a:rPr>
              <a:t>تُمْ</a:t>
            </a:r>
            <a:r>
              <a:rPr lang="en-US" sz="2000" dirty="0">
                <a:cs typeface="Traditional Arabic_bs" pitchFamily="2" charset="-78"/>
              </a:rPr>
              <a:t>   </a:t>
            </a:r>
            <a:r>
              <a:rPr lang="ar-SA" sz="2000" dirty="0">
                <a:cs typeface="Traditional Arabic_bs" pitchFamily="2" charset="-78"/>
              </a:rPr>
              <a:t>تُ نَا</a:t>
            </a:r>
            <a:r>
              <a:rPr lang="en-US" sz="2000" dirty="0">
                <a:cs typeface="Traditional Arabic_bs" pitchFamily="2" charset="-78"/>
              </a:rPr>
              <a:t>   </a:t>
            </a:r>
          </a:p>
        </p:txBody>
      </p:sp>
      <p:grpSp>
        <p:nvGrpSpPr>
          <p:cNvPr id="2" name="Group 24"/>
          <p:cNvGrpSpPr>
            <a:grpSpLocks/>
          </p:cNvGrpSpPr>
          <p:nvPr/>
        </p:nvGrpSpPr>
        <p:grpSpPr bwMode="auto">
          <a:xfrm>
            <a:off x="5105400" y="6324600"/>
            <a:ext cx="3733800" cy="533400"/>
            <a:chOff x="6095" y="9109"/>
            <a:chExt cx="2785" cy="502"/>
          </a:xfrm>
        </p:grpSpPr>
        <p:sp>
          <p:nvSpPr>
            <p:cNvPr id="1995801" name="Oval 25"/>
            <p:cNvSpPr>
              <a:spLocks noChangeArrowheads="1"/>
            </p:cNvSpPr>
            <p:nvPr/>
          </p:nvSpPr>
          <p:spPr bwMode="auto">
            <a:xfrm>
              <a:off x="6095" y="9109"/>
              <a:ext cx="1892" cy="502"/>
            </a:xfrm>
            <a:prstGeom prst="ellipse">
              <a:avLst/>
            </a:prstGeom>
            <a:noFill/>
            <a:ln w="9525">
              <a:solidFill>
                <a:srgbClr val="000000"/>
              </a:solidFill>
              <a:round/>
              <a:headEnd/>
              <a:tailEnd/>
            </a:ln>
          </p:spPr>
          <p:txBody>
            <a:bodyPr/>
            <a:lstStyle/>
            <a:p>
              <a:pPr algn="ctr" rtl="1">
                <a:spcBef>
                  <a:spcPct val="0"/>
                </a:spcBef>
                <a:defRPr/>
              </a:pPr>
              <a:endParaRPr lang="en-US" sz="6000" b="0">
                <a:effectLst>
                  <a:outerShdw blurRad="38100" dist="38100" dir="2700000" algn="tl">
                    <a:srgbClr val="000000">
                      <a:alpha val="43137"/>
                    </a:srgbClr>
                  </a:outerShdw>
                </a:effectLst>
                <a:cs typeface="Nafees Web Naskh" pitchFamily="2" charset="-78"/>
              </a:endParaRPr>
            </a:p>
          </p:txBody>
        </p:sp>
        <p:grpSp>
          <p:nvGrpSpPr>
            <p:cNvPr id="3" name="Group 26"/>
            <p:cNvGrpSpPr>
              <a:grpSpLocks/>
            </p:cNvGrpSpPr>
            <p:nvPr/>
          </p:nvGrpSpPr>
          <p:grpSpPr bwMode="auto">
            <a:xfrm>
              <a:off x="8012" y="9128"/>
              <a:ext cx="868" cy="392"/>
              <a:chOff x="8012" y="9128"/>
              <a:chExt cx="868" cy="392"/>
            </a:xfrm>
          </p:grpSpPr>
          <p:sp>
            <p:nvSpPr>
              <p:cNvPr id="1995803" name="Freeform 27"/>
              <p:cNvSpPr>
                <a:spLocks/>
              </p:cNvSpPr>
              <p:nvPr/>
            </p:nvSpPr>
            <p:spPr bwMode="auto">
              <a:xfrm rot="20270609" flipH="1">
                <a:off x="8010" y="9145"/>
                <a:ext cx="870" cy="270"/>
              </a:xfrm>
              <a:custGeom>
                <a:avLst/>
                <a:gdLst/>
                <a:ahLst/>
                <a:cxnLst>
                  <a:cxn ang="0">
                    <a:pos x="0" y="318"/>
                  </a:cxn>
                  <a:cxn ang="0">
                    <a:pos x="235" y="134"/>
                  </a:cxn>
                  <a:cxn ang="0">
                    <a:pos x="1089" y="184"/>
                  </a:cxn>
                  <a:cxn ang="0">
                    <a:pos x="1423" y="251"/>
                  </a:cxn>
                  <a:cxn ang="0">
                    <a:pos x="2244" y="268"/>
                  </a:cxn>
                  <a:cxn ang="0">
                    <a:pos x="2612" y="17"/>
                  </a:cxn>
                  <a:cxn ang="0">
                    <a:pos x="2830" y="0"/>
                  </a:cxn>
                  <a:cxn ang="0">
                    <a:pos x="2512" y="335"/>
                  </a:cxn>
                  <a:cxn ang="0">
                    <a:pos x="2780" y="301"/>
                  </a:cxn>
                  <a:cxn ang="0">
                    <a:pos x="2713" y="402"/>
                  </a:cxn>
                  <a:cxn ang="0">
                    <a:pos x="2512" y="402"/>
                  </a:cxn>
                  <a:cxn ang="0">
                    <a:pos x="2328" y="469"/>
                  </a:cxn>
                  <a:cxn ang="0">
                    <a:pos x="1507" y="536"/>
                  </a:cxn>
                  <a:cxn ang="0">
                    <a:pos x="854" y="519"/>
                  </a:cxn>
                  <a:cxn ang="0">
                    <a:pos x="235" y="452"/>
                  </a:cxn>
                  <a:cxn ang="0">
                    <a:pos x="84" y="385"/>
                  </a:cxn>
                  <a:cxn ang="0">
                    <a:pos x="17" y="368"/>
                  </a:cxn>
                  <a:cxn ang="0">
                    <a:pos x="0" y="318"/>
                  </a:cxn>
                </a:cxnLst>
                <a:rect l="0" t="0" r="r" b="b"/>
                <a:pathLst>
                  <a:path w="2830" h="536">
                    <a:moveTo>
                      <a:pt x="0" y="318"/>
                    </a:moveTo>
                    <a:lnTo>
                      <a:pt x="235" y="134"/>
                    </a:lnTo>
                    <a:lnTo>
                      <a:pt x="1089" y="184"/>
                    </a:lnTo>
                    <a:lnTo>
                      <a:pt x="1423" y="251"/>
                    </a:lnTo>
                    <a:lnTo>
                      <a:pt x="2244" y="268"/>
                    </a:lnTo>
                    <a:lnTo>
                      <a:pt x="2612" y="17"/>
                    </a:lnTo>
                    <a:lnTo>
                      <a:pt x="2830" y="0"/>
                    </a:lnTo>
                    <a:lnTo>
                      <a:pt x="2512" y="335"/>
                    </a:lnTo>
                    <a:lnTo>
                      <a:pt x="2780" y="301"/>
                    </a:lnTo>
                    <a:lnTo>
                      <a:pt x="2713" y="402"/>
                    </a:lnTo>
                    <a:lnTo>
                      <a:pt x="2512" y="402"/>
                    </a:lnTo>
                    <a:lnTo>
                      <a:pt x="2328" y="469"/>
                    </a:lnTo>
                    <a:lnTo>
                      <a:pt x="1507" y="536"/>
                    </a:lnTo>
                    <a:lnTo>
                      <a:pt x="854" y="519"/>
                    </a:lnTo>
                    <a:lnTo>
                      <a:pt x="235" y="452"/>
                    </a:lnTo>
                    <a:cubicBezTo>
                      <a:pt x="185" y="430"/>
                      <a:pt x="135" y="405"/>
                      <a:pt x="84" y="385"/>
                    </a:cubicBezTo>
                    <a:cubicBezTo>
                      <a:pt x="62" y="377"/>
                      <a:pt x="35" y="382"/>
                      <a:pt x="17" y="368"/>
                    </a:cubicBezTo>
                    <a:cubicBezTo>
                      <a:pt x="3" y="357"/>
                      <a:pt x="6" y="335"/>
                      <a:pt x="0" y="318"/>
                    </a:cubicBezTo>
                    <a:close/>
                  </a:path>
                </a:pathLst>
              </a:custGeom>
              <a:solidFill>
                <a:srgbClr val="FFFFFF"/>
              </a:solidFill>
              <a:ln w="9525">
                <a:solidFill>
                  <a:srgbClr val="000000"/>
                </a:solidFill>
                <a:round/>
                <a:headEnd/>
                <a:tailEnd/>
              </a:ln>
            </p:spPr>
            <p:txBody>
              <a:bodyPr/>
              <a:lstStyle/>
              <a:p>
                <a:pPr algn="ctr" rtl="1">
                  <a:spcBef>
                    <a:spcPct val="0"/>
                  </a:spcBef>
                  <a:defRPr/>
                </a:pPr>
                <a:endParaRPr lang="en-US" sz="6000" b="0">
                  <a:effectLst>
                    <a:outerShdw blurRad="38100" dist="38100" dir="2700000" algn="tl">
                      <a:srgbClr val="000000">
                        <a:alpha val="43137"/>
                      </a:srgbClr>
                    </a:outerShdw>
                  </a:effectLst>
                  <a:cs typeface="Nafees Web Naskh" pitchFamily="2" charset="-78"/>
                </a:endParaRPr>
              </a:p>
            </p:txBody>
          </p:sp>
          <p:sp>
            <p:nvSpPr>
              <p:cNvPr id="1995804" name="Freeform 28"/>
              <p:cNvSpPr>
                <a:spLocks/>
              </p:cNvSpPr>
              <p:nvPr/>
            </p:nvSpPr>
            <p:spPr bwMode="auto">
              <a:xfrm>
                <a:off x="8493" y="9258"/>
                <a:ext cx="153" cy="262"/>
              </a:xfrm>
              <a:custGeom>
                <a:avLst/>
                <a:gdLst/>
                <a:ahLst/>
                <a:cxnLst>
                  <a:cxn ang="0">
                    <a:pos x="0" y="99"/>
                  </a:cxn>
                  <a:cxn ang="0">
                    <a:pos x="12" y="75"/>
                  </a:cxn>
                  <a:cxn ang="0">
                    <a:pos x="48" y="39"/>
                  </a:cxn>
                  <a:cxn ang="0">
                    <a:pos x="87" y="18"/>
                  </a:cxn>
                  <a:cxn ang="0">
                    <a:pos x="150" y="0"/>
                  </a:cxn>
                  <a:cxn ang="0">
                    <a:pos x="108" y="231"/>
                  </a:cxn>
                  <a:cxn ang="0">
                    <a:pos x="60" y="267"/>
                  </a:cxn>
                  <a:cxn ang="0">
                    <a:pos x="0" y="99"/>
                  </a:cxn>
                </a:cxnLst>
                <a:rect l="0" t="0" r="r" b="b"/>
                <a:pathLst>
                  <a:path w="150" h="267">
                    <a:moveTo>
                      <a:pt x="0" y="99"/>
                    </a:moveTo>
                    <a:cubicBezTo>
                      <a:pt x="4" y="91"/>
                      <a:pt x="12" y="75"/>
                      <a:pt x="12" y="75"/>
                    </a:cubicBezTo>
                    <a:lnTo>
                      <a:pt x="48" y="39"/>
                    </a:lnTo>
                    <a:lnTo>
                      <a:pt x="87" y="18"/>
                    </a:lnTo>
                    <a:lnTo>
                      <a:pt x="150" y="0"/>
                    </a:lnTo>
                    <a:lnTo>
                      <a:pt x="108" y="231"/>
                    </a:lnTo>
                    <a:lnTo>
                      <a:pt x="60" y="267"/>
                    </a:lnTo>
                    <a:lnTo>
                      <a:pt x="0" y="99"/>
                    </a:lnTo>
                    <a:close/>
                  </a:path>
                </a:pathLst>
              </a:custGeom>
              <a:solidFill>
                <a:srgbClr val="FFFFFF"/>
              </a:solidFill>
              <a:ln w="9525">
                <a:solidFill>
                  <a:srgbClr val="000000"/>
                </a:solidFill>
                <a:round/>
                <a:headEnd/>
                <a:tailEnd/>
              </a:ln>
            </p:spPr>
            <p:txBody>
              <a:bodyPr/>
              <a:lstStyle/>
              <a:p>
                <a:pPr algn="ctr" rtl="1">
                  <a:spcBef>
                    <a:spcPct val="0"/>
                  </a:spcBef>
                  <a:defRPr/>
                </a:pPr>
                <a:endParaRPr lang="en-US" sz="6000" b="0">
                  <a:effectLst>
                    <a:outerShdw blurRad="38100" dist="38100" dir="2700000" algn="tl">
                      <a:srgbClr val="000000">
                        <a:alpha val="43137"/>
                      </a:srgbClr>
                    </a:outerShdw>
                  </a:effectLst>
                  <a:cs typeface="Nafees Web Naskh" pitchFamily="2" charset="-78"/>
                </a:endParaRPr>
              </a:p>
            </p:txBody>
          </p:sp>
          <p:sp>
            <p:nvSpPr>
              <p:cNvPr id="1995805" name="Line 29"/>
              <p:cNvSpPr>
                <a:spLocks noChangeShapeType="1"/>
              </p:cNvSpPr>
              <p:nvPr/>
            </p:nvSpPr>
            <p:spPr bwMode="auto">
              <a:xfrm>
                <a:off x="8088" y="9369"/>
                <a:ext cx="91" cy="42"/>
              </a:xfrm>
              <a:prstGeom prst="line">
                <a:avLst/>
              </a:prstGeom>
              <a:noFill/>
              <a:ln w="9525">
                <a:solidFill>
                  <a:srgbClr val="000000"/>
                </a:solidFill>
                <a:round/>
                <a:headEnd/>
                <a:tailEnd/>
              </a:ln>
            </p:spPr>
            <p:txBody>
              <a:bodyPr/>
              <a:lstStyle/>
              <a:p>
                <a:pPr algn="ctr" rtl="1">
                  <a:spcBef>
                    <a:spcPct val="0"/>
                  </a:spcBef>
                  <a:defRPr/>
                </a:pPr>
                <a:endParaRPr lang="en-US" sz="6000" b="0">
                  <a:effectLst>
                    <a:outerShdw blurRad="38100" dist="38100" dir="2700000" algn="tl">
                      <a:srgbClr val="000000">
                        <a:alpha val="43137"/>
                      </a:srgbClr>
                    </a:outerShdw>
                  </a:effectLst>
                  <a:cs typeface="Nafees Web Naskh" pitchFamily="2" charset="-78"/>
                </a:endParaRPr>
              </a:p>
            </p:txBody>
          </p:sp>
          <p:sp>
            <p:nvSpPr>
              <p:cNvPr id="1995806" name="Line 30"/>
              <p:cNvSpPr>
                <a:spLocks noChangeShapeType="1"/>
              </p:cNvSpPr>
              <p:nvPr/>
            </p:nvSpPr>
            <p:spPr bwMode="auto">
              <a:xfrm flipH="1">
                <a:off x="8280" y="9127"/>
                <a:ext cx="534" cy="278"/>
              </a:xfrm>
              <a:prstGeom prst="line">
                <a:avLst/>
              </a:prstGeom>
              <a:noFill/>
              <a:ln w="12700">
                <a:solidFill>
                  <a:srgbClr val="000000"/>
                </a:solidFill>
                <a:prstDash val="sysDot"/>
                <a:round/>
                <a:headEnd/>
                <a:tailEnd/>
              </a:ln>
            </p:spPr>
            <p:txBody>
              <a:bodyPr/>
              <a:lstStyle/>
              <a:p>
                <a:pPr algn="ctr" rtl="1">
                  <a:spcBef>
                    <a:spcPct val="0"/>
                  </a:spcBef>
                  <a:defRPr/>
                </a:pPr>
                <a:endParaRPr lang="en-US" sz="6000" b="0">
                  <a:effectLst>
                    <a:outerShdw blurRad="38100" dist="38100" dir="2700000" algn="tl">
                      <a:srgbClr val="000000">
                        <a:alpha val="43137"/>
                      </a:srgbClr>
                    </a:outerShdw>
                  </a:effectLst>
                  <a:cs typeface="Nafees Web Naskh" pitchFamily="2" charset="-78"/>
                </a:endParaRPr>
              </a:p>
            </p:txBody>
          </p:sp>
        </p:grpSp>
      </p:grpSp>
      <p:pic>
        <p:nvPicPr>
          <p:cNvPr id="18436" name="Picture 3" descr="j0252349"/>
          <p:cNvPicPr>
            <a:picLocks noChangeAspect="1" noChangeArrowheads="1"/>
          </p:cNvPicPr>
          <p:nvPr/>
        </p:nvPicPr>
        <p:blipFill>
          <a:blip r:embed="rId3" cstate="print"/>
          <a:srcRect/>
          <a:stretch>
            <a:fillRect/>
          </a:stretch>
        </p:blipFill>
        <p:spPr bwMode="auto">
          <a:xfrm rot="6063666" flipV="1">
            <a:off x="-71437" y="1138237"/>
            <a:ext cx="1143000" cy="695325"/>
          </a:xfrm>
          <a:prstGeom prst="rect">
            <a:avLst/>
          </a:prstGeom>
          <a:noFill/>
          <a:ln w="9525">
            <a:noFill/>
            <a:miter lim="800000"/>
            <a:headEnd/>
            <a:tailEnd/>
          </a:ln>
        </p:spPr>
      </p:pic>
      <p:sp>
        <p:nvSpPr>
          <p:cNvPr id="18437" name="AutoShape 31"/>
          <p:cNvSpPr>
            <a:spLocks noChangeArrowheads="1"/>
          </p:cNvSpPr>
          <p:nvPr/>
        </p:nvSpPr>
        <p:spPr bwMode="auto">
          <a:xfrm>
            <a:off x="85725" y="76200"/>
            <a:ext cx="3495675" cy="511175"/>
          </a:xfrm>
          <a:prstGeom prst="roundRect">
            <a:avLst>
              <a:gd name="adj" fmla="val 16667"/>
            </a:avLst>
          </a:prstGeom>
          <a:solidFill>
            <a:srgbClr val="660033"/>
          </a:solidFill>
          <a:ln w="9525" algn="ctr">
            <a:solidFill>
              <a:schemeClr val="tx1"/>
            </a:solidFill>
            <a:round/>
            <a:headEnd/>
            <a:tailEnd/>
          </a:ln>
        </p:spPr>
        <p:txBody>
          <a:bodyPr anchor="ctr">
            <a:spAutoFit/>
          </a:bodyPr>
          <a:lstStyle/>
          <a:p>
            <a:pPr algn="ctr" rtl="1"/>
            <a:r>
              <a:rPr lang="ar-SA" sz="2400">
                <a:cs typeface="Arial" charset="0"/>
              </a:rPr>
              <a:t>فِعْل مَاضِي </a:t>
            </a:r>
            <a:r>
              <a:rPr lang="en-US" sz="2400">
                <a:cs typeface="Arial" charset="0"/>
              </a:rPr>
              <a:t>Perfect Tense</a:t>
            </a:r>
          </a:p>
        </p:txBody>
      </p:sp>
      <p:graphicFrame>
        <p:nvGraphicFramePr>
          <p:cNvPr id="858150" name="Group 38"/>
          <p:cNvGraphicFramePr>
            <a:graphicFrameLocks noGrp="1"/>
          </p:cNvGraphicFramePr>
          <p:nvPr/>
        </p:nvGraphicFramePr>
        <p:xfrm>
          <a:off x="5029200" y="76200"/>
          <a:ext cx="3810000" cy="6064885"/>
        </p:xfrm>
        <a:graphic>
          <a:graphicData uri="http://schemas.openxmlformats.org/drawingml/2006/table">
            <a:tbl>
              <a:tblPr/>
              <a:tblGrid>
                <a:gridCol w="2115316"/>
                <a:gridCol w="1694684"/>
              </a:tblGrid>
              <a:tr h="2041525">
                <a:tc>
                  <a:txBody>
                    <a:bodyPr/>
                    <a:lstStyle/>
                    <a:p>
                      <a:pPr marL="0" marR="0" lvl="0" indent="0" algn="ctr" defTabSz="914400" rtl="1" eaLnBrk="1" fontAlgn="base" latinLnBrk="0" hangingPunct="1">
                        <a:lnSpc>
                          <a:spcPct val="155000"/>
                        </a:lnSpc>
                        <a:spcBef>
                          <a:spcPct val="30000"/>
                        </a:spcBef>
                        <a:spcAft>
                          <a:spcPct val="0"/>
                        </a:spcAft>
                        <a:buClrTx/>
                        <a:buSzTx/>
                        <a:buFontTx/>
                        <a:buNone/>
                        <a:tabLst/>
                      </a:pPr>
                      <a:r>
                        <a:rPr kumimoji="0" lang="en-US" sz="3200" b="0" i="1" u="none" strike="noStrike" cap="none" normalizeH="0" baseline="0" dirty="0" smtClean="0">
                          <a:ln>
                            <a:noFill/>
                          </a:ln>
                          <a:solidFill>
                            <a:schemeClr val="tx1"/>
                          </a:solidFill>
                          <a:effectLst/>
                          <a:latin typeface="Tahoma" pitchFamily="34" charset="0"/>
                          <a:cs typeface="Arial" charset="0"/>
                        </a:rPr>
                        <a:t>He did</a:t>
                      </a:r>
                    </a:p>
                    <a:p>
                      <a:pPr marL="0" marR="0" lvl="0" indent="0" algn="ctr" defTabSz="914400" rtl="1" eaLnBrk="1" fontAlgn="base" latinLnBrk="0" hangingPunct="1">
                        <a:lnSpc>
                          <a:spcPct val="155000"/>
                        </a:lnSpc>
                        <a:spcBef>
                          <a:spcPct val="30000"/>
                        </a:spcBef>
                        <a:spcAft>
                          <a:spcPct val="0"/>
                        </a:spcAft>
                        <a:buClrTx/>
                        <a:buSzTx/>
                        <a:buFontTx/>
                        <a:buNone/>
                        <a:tabLst/>
                      </a:pPr>
                      <a:r>
                        <a:rPr kumimoji="0" lang="en-US" sz="3200" b="0" i="1" u="none" strike="noStrike" cap="none" normalizeH="0" baseline="0" dirty="0" smtClean="0">
                          <a:ln>
                            <a:noFill/>
                          </a:ln>
                          <a:solidFill>
                            <a:schemeClr val="tx1"/>
                          </a:solidFill>
                          <a:effectLst/>
                          <a:latin typeface="Tahoma" pitchFamily="34" charset="0"/>
                          <a:cs typeface="Arial" charset="0"/>
                        </a:rPr>
                        <a:t>They did</a:t>
                      </a:r>
                      <a:endParaRPr kumimoji="0" lang="ar-SA" sz="3200" b="0" i="1" u="none" strike="noStrike" cap="none" normalizeH="0" baseline="0" dirty="0" smtClean="0">
                        <a:ln>
                          <a:noFill/>
                        </a:ln>
                        <a:solidFill>
                          <a:schemeClr val="tx1"/>
                        </a:solidFill>
                        <a:effectLst/>
                        <a:latin typeface="Tahoma" pitchFamily="34" charset="0"/>
                        <a:cs typeface="Arial" charset="0"/>
                      </a:endParaRPr>
                    </a:p>
                  </a:txBody>
                  <a:tcPr marL="0" marR="0" marT="13716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0000"/>
                    </a:solidFill>
                  </a:tcPr>
                </a:tc>
                <a:tc>
                  <a:txBody>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en-US" sz="6000" b="1" i="1" u="none" strike="noStrike" cap="none" normalizeH="0" baseline="0" dirty="0" smtClean="0">
                          <a:ln>
                            <a:noFill/>
                          </a:ln>
                          <a:solidFill>
                            <a:srgbClr val="FFFF00"/>
                          </a:solidFill>
                          <a:effectLst>
                            <a:outerShdw blurRad="38100" dist="38100" dir="2700000" algn="tl">
                              <a:srgbClr val="000000"/>
                            </a:outerShdw>
                          </a:effectLst>
                          <a:latin typeface="Arial" charset="0"/>
                          <a:cs typeface="Tajweed" pitchFamily="2" charset="-78"/>
                        </a:rPr>
                        <a:t> </a:t>
                      </a:r>
                      <a:r>
                        <a:rPr kumimoji="0" lang="ar-SA" sz="6000" b="1" i="1" u="none" strike="noStrike" cap="none" normalizeH="0" baseline="0" dirty="0" smtClean="0">
                          <a:ln>
                            <a:noFill/>
                          </a:ln>
                          <a:solidFill>
                            <a:srgbClr val="FFFF00"/>
                          </a:solidFill>
                          <a:effectLst>
                            <a:outerShdw blurRad="38100" dist="38100" dir="2700000" algn="tl">
                              <a:srgbClr val="000000"/>
                            </a:outerShdw>
                          </a:effectLst>
                          <a:latin typeface="Arial" charset="0"/>
                          <a:cs typeface="Tajweed" pitchFamily="2" charset="-78"/>
                        </a:rPr>
                        <a:t>فَعَلَ</a:t>
                      </a:r>
                      <a:endParaRPr kumimoji="0" lang="en-US" sz="6000" b="1" i="0" u="none" strike="noStrike" cap="none" normalizeH="0" baseline="0" dirty="0" smtClean="0">
                        <a:ln>
                          <a:noFill/>
                        </a:ln>
                        <a:solidFill>
                          <a:srgbClr val="FFFF00"/>
                        </a:solidFill>
                        <a:effectLst>
                          <a:outerShdw blurRad="38100" dist="38100" dir="2700000" algn="tl">
                            <a:srgbClr val="000000"/>
                          </a:outerShdw>
                        </a:effectLst>
                        <a:latin typeface="Times New Roman" pitchFamily="18" charset="0"/>
                        <a:cs typeface="Tajweed" pitchFamily="2" charset="-78"/>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en-US" sz="6000" b="1" i="1" u="none" strike="noStrike" cap="none" normalizeH="0" baseline="0" dirty="0" smtClean="0">
                          <a:ln>
                            <a:noFill/>
                          </a:ln>
                          <a:solidFill>
                            <a:srgbClr val="FFFF00"/>
                          </a:solidFill>
                          <a:effectLst>
                            <a:outerShdw blurRad="38100" dist="38100" dir="2700000" algn="tl">
                              <a:srgbClr val="000000"/>
                            </a:outerShdw>
                          </a:effectLst>
                          <a:latin typeface="Arial" charset="0"/>
                          <a:cs typeface="Tajweed" pitchFamily="2" charset="-78"/>
                        </a:rPr>
                        <a:t> </a:t>
                      </a:r>
                      <a:r>
                        <a:rPr kumimoji="0" lang="ar-SA" sz="6000" b="1" i="1" u="none" strike="noStrike" cap="none" normalizeH="0" baseline="0" dirty="0" smtClean="0">
                          <a:ln>
                            <a:noFill/>
                          </a:ln>
                          <a:solidFill>
                            <a:srgbClr val="FFFF00"/>
                          </a:solidFill>
                          <a:effectLst>
                            <a:outerShdw blurRad="38100" dist="38100" dir="2700000" algn="tl">
                              <a:srgbClr val="000000"/>
                            </a:outerShdw>
                          </a:effectLst>
                          <a:latin typeface="Arial" charset="0"/>
                          <a:cs typeface="Tajweed" pitchFamily="2" charset="-78"/>
                        </a:rPr>
                        <a:t>فَعَلُوا</a:t>
                      </a:r>
                      <a:endParaRPr kumimoji="0" lang="ar-SA" sz="6000" b="0" i="0" u="none" strike="noStrike" cap="none" normalizeH="0" baseline="0" dirty="0" smtClean="0">
                        <a:ln>
                          <a:noFill/>
                        </a:ln>
                        <a:solidFill>
                          <a:srgbClr val="FFFF00"/>
                        </a:solidFill>
                        <a:effectLst>
                          <a:outerShdw blurRad="38100" dist="38100" dir="2700000" algn="tl">
                            <a:srgbClr val="000000"/>
                          </a:outerShdw>
                        </a:effectLst>
                        <a:latin typeface="Arial" charset="0"/>
                        <a:cs typeface="Tajweed" pitchFamily="2" charset="-78"/>
                      </a:endParaRPr>
                    </a:p>
                  </a:txBody>
                  <a:tcPr marL="0" marR="0" marT="13716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0000"/>
                    </a:solidFill>
                  </a:tcPr>
                </a:tc>
              </a:tr>
              <a:tr h="1981200">
                <a:tc>
                  <a:txBody>
                    <a:bodyPr/>
                    <a:lstStyle/>
                    <a:p>
                      <a:pPr marL="0" marR="0" lvl="0" indent="0" algn="ctr" defTabSz="914400" rtl="1" eaLnBrk="1" fontAlgn="base" latinLnBrk="0" hangingPunct="1">
                        <a:lnSpc>
                          <a:spcPct val="155000"/>
                        </a:lnSpc>
                        <a:spcBef>
                          <a:spcPct val="30000"/>
                        </a:spcBef>
                        <a:spcAft>
                          <a:spcPct val="0"/>
                        </a:spcAft>
                        <a:buClrTx/>
                        <a:buSzTx/>
                        <a:buFontTx/>
                        <a:buNone/>
                        <a:tabLst/>
                      </a:pPr>
                      <a:r>
                        <a:rPr kumimoji="0" lang="en-US" sz="3200" b="0" i="1" u="none" strike="noStrike" cap="none" normalizeH="0" baseline="0" dirty="0" smtClean="0">
                          <a:ln>
                            <a:noFill/>
                          </a:ln>
                          <a:solidFill>
                            <a:srgbClr val="000000"/>
                          </a:solidFill>
                          <a:effectLst/>
                          <a:latin typeface="Tahoma" pitchFamily="34" charset="0"/>
                          <a:cs typeface="Arial" charset="0"/>
                        </a:rPr>
                        <a:t>You did</a:t>
                      </a:r>
                    </a:p>
                    <a:p>
                      <a:pPr marL="0" marR="0" lvl="0" indent="0" algn="ctr" defTabSz="914400" rtl="1" eaLnBrk="1" fontAlgn="base" latinLnBrk="0" hangingPunct="1">
                        <a:lnSpc>
                          <a:spcPct val="155000"/>
                        </a:lnSpc>
                        <a:spcBef>
                          <a:spcPct val="30000"/>
                        </a:spcBef>
                        <a:spcAft>
                          <a:spcPct val="0"/>
                        </a:spcAft>
                        <a:buClrTx/>
                        <a:buSzTx/>
                        <a:buFontTx/>
                        <a:buNone/>
                        <a:tabLst/>
                      </a:pPr>
                      <a:r>
                        <a:rPr kumimoji="0" lang="en-US" sz="3200" b="0" i="1" u="none" strike="noStrike" cap="none" normalizeH="0" baseline="0" dirty="0" smtClean="0">
                          <a:ln>
                            <a:noFill/>
                          </a:ln>
                          <a:solidFill>
                            <a:srgbClr val="000000"/>
                          </a:solidFill>
                          <a:effectLst/>
                          <a:latin typeface="Tahoma" pitchFamily="34" charset="0"/>
                          <a:cs typeface="Arial" charset="0"/>
                        </a:rPr>
                        <a:t>You all did</a:t>
                      </a:r>
                    </a:p>
                  </a:txBody>
                  <a:tcPr marL="0" marR="0" marT="13716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en-US" sz="6000" b="1" i="1" u="none" strike="noStrike" cap="none" normalizeH="0" baseline="0" dirty="0" smtClean="0">
                          <a:ln>
                            <a:noFill/>
                          </a:ln>
                          <a:solidFill>
                            <a:srgbClr val="000000"/>
                          </a:solidFill>
                          <a:effectLst>
                            <a:outerShdw blurRad="38100" dist="38100" dir="2700000" algn="tl">
                              <a:srgbClr val="FFFFFF"/>
                            </a:outerShdw>
                          </a:effectLst>
                          <a:latin typeface="Arial" charset="0"/>
                          <a:cs typeface="Tajweed" pitchFamily="2" charset="-78"/>
                        </a:rPr>
                        <a:t> </a:t>
                      </a:r>
                      <a:r>
                        <a:rPr kumimoji="0" lang="ar-SA" sz="6000" b="1" i="1" u="none" strike="noStrike" cap="none" normalizeH="0" baseline="0" dirty="0" smtClean="0">
                          <a:ln>
                            <a:noFill/>
                          </a:ln>
                          <a:solidFill>
                            <a:srgbClr val="000000"/>
                          </a:solidFill>
                          <a:effectLst>
                            <a:outerShdw blurRad="38100" dist="38100" dir="2700000" algn="tl">
                              <a:srgbClr val="FFFFFF"/>
                            </a:outerShdw>
                          </a:effectLst>
                          <a:latin typeface="Arial" charset="0"/>
                          <a:cs typeface="Tajweed" pitchFamily="2" charset="-78"/>
                        </a:rPr>
                        <a:t>فَعَلْتَ</a:t>
                      </a:r>
                      <a:endParaRPr kumimoji="0" lang="en-US" sz="6000" b="1" i="0" u="none" strike="noStrike" cap="none" normalizeH="0" baseline="0" dirty="0" smtClean="0">
                        <a:ln>
                          <a:noFill/>
                        </a:ln>
                        <a:solidFill>
                          <a:srgbClr val="000000"/>
                        </a:solidFill>
                        <a:effectLst>
                          <a:outerShdw blurRad="38100" dist="38100" dir="2700000" algn="tl">
                            <a:srgbClr val="FFFFFF"/>
                          </a:outerShdw>
                        </a:effectLst>
                        <a:latin typeface="Times New Roman" pitchFamily="18" charset="0"/>
                        <a:cs typeface="Tajweed" pitchFamily="2" charset="-78"/>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en-US" sz="6000" b="1" i="1" u="none" strike="noStrike" cap="none" normalizeH="0" baseline="0" dirty="0" smtClean="0">
                          <a:ln>
                            <a:noFill/>
                          </a:ln>
                          <a:solidFill>
                            <a:srgbClr val="000000"/>
                          </a:solidFill>
                          <a:effectLst>
                            <a:outerShdw blurRad="38100" dist="38100" dir="2700000" algn="tl">
                              <a:srgbClr val="FFFFFF"/>
                            </a:outerShdw>
                          </a:effectLst>
                          <a:latin typeface="Arial" charset="0"/>
                          <a:cs typeface="Tajweed" pitchFamily="2" charset="-78"/>
                        </a:rPr>
                        <a:t> </a:t>
                      </a:r>
                      <a:r>
                        <a:rPr kumimoji="0" lang="ar-SA" sz="6000" b="1" i="1" u="none" strike="noStrike" cap="none" normalizeH="0" baseline="0" dirty="0" smtClean="0">
                          <a:ln>
                            <a:noFill/>
                          </a:ln>
                          <a:solidFill>
                            <a:srgbClr val="000000"/>
                          </a:solidFill>
                          <a:effectLst>
                            <a:outerShdw blurRad="38100" dist="38100" dir="2700000" algn="tl">
                              <a:srgbClr val="FFFFFF"/>
                            </a:outerShdw>
                          </a:effectLst>
                          <a:latin typeface="Arial" charset="0"/>
                          <a:cs typeface="Tajweed" pitchFamily="2" charset="-78"/>
                        </a:rPr>
                        <a:t>فَعَلْتُمْ</a:t>
                      </a:r>
                      <a:endParaRPr kumimoji="0" lang="en-US" sz="6000" b="0" i="0" u="none" strike="noStrike" cap="none" normalizeH="0" baseline="0" dirty="0" smtClean="0">
                        <a:ln>
                          <a:noFill/>
                        </a:ln>
                        <a:solidFill>
                          <a:srgbClr val="000000"/>
                        </a:solidFill>
                        <a:effectLst>
                          <a:outerShdw blurRad="38100" dist="38100" dir="2700000" algn="tl">
                            <a:srgbClr val="FFFFFF"/>
                          </a:outerShdw>
                        </a:effectLst>
                        <a:latin typeface="Arial" charset="0"/>
                        <a:cs typeface="Tajweed" pitchFamily="2" charset="-78"/>
                      </a:endParaRPr>
                    </a:p>
                  </a:txBody>
                  <a:tcPr marL="0" marR="0" marT="137160"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r>
              <a:tr h="1981200">
                <a:tc>
                  <a:txBody>
                    <a:bodyPr/>
                    <a:lstStyle/>
                    <a:p>
                      <a:pPr marL="0" marR="0" lvl="0" indent="0" algn="ctr" defTabSz="914400" rtl="1" eaLnBrk="1" fontAlgn="base" latinLnBrk="0" hangingPunct="1">
                        <a:lnSpc>
                          <a:spcPct val="155000"/>
                        </a:lnSpc>
                        <a:spcBef>
                          <a:spcPct val="30000"/>
                        </a:spcBef>
                        <a:spcAft>
                          <a:spcPct val="0"/>
                        </a:spcAft>
                        <a:buClrTx/>
                        <a:buSzTx/>
                        <a:buFontTx/>
                        <a:buNone/>
                        <a:tabLst/>
                      </a:pPr>
                      <a:r>
                        <a:rPr kumimoji="0" lang="en-US" sz="3200" b="0" i="1" u="none" strike="noStrike" cap="none" normalizeH="0" baseline="0" dirty="0" smtClean="0">
                          <a:ln>
                            <a:noFill/>
                          </a:ln>
                          <a:solidFill>
                            <a:schemeClr val="tx1"/>
                          </a:solidFill>
                          <a:effectLst/>
                          <a:latin typeface="Tahoma" pitchFamily="34" charset="0"/>
                          <a:cs typeface="Arial" charset="0"/>
                        </a:rPr>
                        <a:t>I did</a:t>
                      </a:r>
                    </a:p>
                    <a:p>
                      <a:pPr marL="0" marR="0" lvl="0" indent="0" algn="ctr" defTabSz="914400" rtl="1" eaLnBrk="1" fontAlgn="base" latinLnBrk="0" hangingPunct="1">
                        <a:lnSpc>
                          <a:spcPct val="155000"/>
                        </a:lnSpc>
                        <a:spcBef>
                          <a:spcPct val="30000"/>
                        </a:spcBef>
                        <a:spcAft>
                          <a:spcPct val="0"/>
                        </a:spcAft>
                        <a:buClrTx/>
                        <a:buSzTx/>
                        <a:buFontTx/>
                        <a:buNone/>
                        <a:tabLst/>
                      </a:pPr>
                      <a:r>
                        <a:rPr kumimoji="0" lang="en-US" sz="3200" b="0" i="1" u="none" strike="noStrike" cap="none" normalizeH="0" baseline="0" dirty="0" smtClean="0">
                          <a:ln>
                            <a:noFill/>
                          </a:ln>
                          <a:solidFill>
                            <a:schemeClr val="tx1"/>
                          </a:solidFill>
                          <a:effectLst/>
                          <a:latin typeface="Tahoma" pitchFamily="34" charset="0"/>
                          <a:cs typeface="Arial" charset="0"/>
                        </a:rPr>
                        <a:t>We did</a:t>
                      </a:r>
                    </a:p>
                  </a:txBody>
                  <a:tcPr marL="0" marR="0" marT="13716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8000"/>
                    </a:solidFill>
                  </a:tcPr>
                </a:tc>
                <a:tc>
                  <a:txBody>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en-US" sz="6000" b="1" i="1" u="none" strike="noStrike" cap="none" normalizeH="0" baseline="0" dirty="0" smtClean="0">
                          <a:ln>
                            <a:noFill/>
                          </a:ln>
                          <a:solidFill>
                            <a:srgbClr val="FFFF00"/>
                          </a:solidFill>
                          <a:effectLst>
                            <a:outerShdw blurRad="38100" dist="38100" dir="2700000" algn="tl">
                              <a:srgbClr val="000000"/>
                            </a:outerShdw>
                          </a:effectLst>
                          <a:latin typeface="Arial" charset="0"/>
                          <a:cs typeface="Tajweed" pitchFamily="2" charset="-78"/>
                        </a:rPr>
                        <a:t> </a:t>
                      </a:r>
                      <a:r>
                        <a:rPr kumimoji="0" lang="ar-SA" sz="6000" b="1" i="1" u="none" strike="noStrike" cap="none" normalizeH="0" baseline="0" dirty="0" smtClean="0">
                          <a:ln>
                            <a:noFill/>
                          </a:ln>
                          <a:solidFill>
                            <a:srgbClr val="FFFF00"/>
                          </a:solidFill>
                          <a:effectLst>
                            <a:outerShdw blurRad="38100" dist="38100" dir="2700000" algn="tl">
                              <a:srgbClr val="000000"/>
                            </a:outerShdw>
                          </a:effectLst>
                          <a:latin typeface="Arial" charset="0"/>
                          <a:cs typeface="Tajweed" pitchFamily="2" charset="-78"/>
                        </a:rPr>
                        <a:t>فَعَلْتُ</a:t>
                      </a:r>
                      <a:endParaRPr kumimoji="0" lang="en-US" sz="6000" b="1" i="0" u="none" strike="noStrike" cap="none" normalizeH="0" baseline="0" dirty="0" smtClean="0">
                        <a:ln>
                          <a:noFill/>
                        </a:ln>
                        <a:solidFill>
                          <a:srgbClr val="FFFF00"/>
                        </a:solidFill>
                        <a:effectLst>
                          <a:outerShdw blurRad="38100" dist="38100" dir="2700000" algn="tl">
                            <a:srgbClr val="000000"/>
                          </a:outerShdw>
                        </a:effectLst>
                        <a:latin typeface="Times New Roman" pitchFamily="18" charset="0"/>
                        <a:cs typeface="Tajweed" pitchFamily="2" charset="-78"/>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en-US" sz="6000" b="1" i="1" u="none" strike="noStrike" cap="none" normalizeH="0" baseline="0" dirty="0" smtClean="0">
                          <a:ln>
                            <a:noFill/>
                          </a:ln>
                          <a:solidFill>
                            <a:srgbClr val="FFFF00"/>
                          </a:solidFill>
                          <a:effectLst>
                            <a:outerShdw blurRad="38100" dist="38100" dir="2700000" algn="tl">
                              <a:srgbClr val="000000"/>
                            </a:outerShdw>
                          </a:effectLst>
                          <a:latin typeface="Arial" charset="0"/>
                          <a:cs typeface="Tajweed" pitchFamily="2" charset="-78"/>
                        </a:rPr>
                        <a:t> </a:t>
                      </a:r>
                      <a:r>
                        <a:rPr kumimoji="0" lang="ar-SA" sz="6000" b="1" i="1" u="none" strike="noStrike" cap="none" normalizeH="0" baseline="0" dirty="0" smtClean="0">
                          <a:ln>
                            <a:noFill/>
                          </a:ln>
                          <a:solidFill>
                            <a:srgbClr val="FFFF00"/>
                          </a:solidFill>
                          <a:effectLst>
                            <a:outerShdw blurRad="38100" dist="38100" dir="2700000" algn="tl">
                              <a:srgbClr val="000000"/>
                            </a:outerShdw>
                          </a:effectLst>
                          <a:latin typeface="Arial" charset="0"/>
                          <a:cs typeface="Tajweed" pitchFamily="2" charset="-78"/>
                        </a:rPr>
                        <a:t>فَعَلْنَا</a:t>
                      </a:r>
                      <a:endParaRPr kumimoji="0" lang="en-US" sz="6000" b="0" i="0" u="none" strike="noStrike" cap="none" normalizeH="0" baseline="0" dirty="0" smtClean="0">
                        <a:ln>
                          <a:noFill/>
                        </a:ln>
                        <a:solidFill>
                          <a:srgbClr val="FFFF00"/>
                        </a:solidFill>
                        <a:effectLst>
                          <a:outerShdw blurRad="38100" dist="38100" dir="2700000" algn="tl">
                            <a:srgbClr val="000000"/>
                          </a:outerShdw>
                        </a:effectLst>
                        <a:latin typeface="Arial" charset="0"/>
                        <a:cs typeface="Tajweed" pitchFamily="2" charset="-78"/>
                      </a:endParaRPr>
                    </a:p>
                  </a:txBody>
                  <a:tcPr marL="0" marR="0" marT="13716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8000"/>
                    </a:solidFill>
                  </a:tcPr>
                </a:tc>
              </a:tr>
            </a:tbl>
          </a:graphicData>
        </a:graphic>
      </p:graphicFrame>
      <p:sp>
        <p:nvSpPr>
          <p:cNvPr id="18454" name="AutoShape 39"/>
          <p:cNvSpPr>
            <a:spLocks noChangeArrowheads="1"/>
          </p:cNvSpPr>
          <p:nvPr/>
        </p:nvSpPr>
        <p:spPr bwMode="auto">
          <a:xfrm>
            <a:off x="-828675" y="2967038"/>
            <a:ext cx="6219825" cy="2333625"/>
          </a:xfrm>
          <a:prstGeom prst="irregularSeal1">
            <a:avLst/>
          </a:prstGeom>
          <a:solidFill>
            <a:srgbClr val="FF0000"/>
          </a:solidFill>
          <a:ln w="28575" algn="ctr">
            <a:solidFill>
              <a:srgbClr val="002346"/>
            </a:solidFill>
            <a:miter lim="800000"/>
            <a:headEnd/>
            <a:tailEnd/>
          </a:ln>
        </p:spPr>
        <p:txBody>
          <a:bodyPr anchor="ctr">
            <a:spAutoFit/>
          </a:bodyPr>
          <a:lstStyle/>
          <a:p>
            <a:endParaRPr lang="en-US"/>
          </a:p>
        </p:txBody>
      </p:sp>
      <p:sp>
        <p:nvSpPr>
          <p:cNvPr id="18455" name="Text Box 40"/>
          <p:cNvSpPr txBox="1">
            <a:spLocks noChangeArrowheads="1"/>
          </p:cNvSpPr>
          <p:nvPr/>
        </p:nvSpPr>
        <p:spPr bwMode="auto">
          <a:xfrm>
            <a:off x="685800" y="3519488"/>
            <a:ext cx="3276600" cy="1128712"/>
          </a:xfrm>
          <a:prstGeom prst="rect">
            <a:avLst/>
          </a:prstGeom>
          <a:noFill/>
          <a:ln w="19050" algn="ctr">
            <a:noFill/>
            <a:miter lim="800000"/>
            <a:headEnd/>
            <a:tailEnd/>
          </a:ln>
        </p:spPr>
        <p:txBody>
          <a:bodyPr>
            <a:spAutoFit/>
          </a:bodyPr>
          <a:lstStyle/>
          <a:p>
            <a:pPr algn="ctr">
              <a:spcBef>
                <a:spcPct val="0"/>
              </a:spcBef>
            </a:pPr>
            <a:r>
              <a:rPr lang="en-US" altLang="zh-TW" sz="2000">
                <a:ea typeface="PMingLiU" pitchFamily="18" charset="-120"/>
                <a:cs typeface="Tahoma" pitchFamily="34" charset="0"/>
              </a:rPr>
              <a:t>Almost </a:t>
            </a:r>
            <a:r>
              <a:rPr lang="en-US" altLang="zh-TW" sz="2800">
                <a:ea typeface="PMingLiU" pitchFamily="18" charset="-120"/>
                <a:cs typeface="Tahoma" pitchFamily="34" charset="0"/>
              </a:rPr>
              <a:t>5,000</a:t>
            </a:r>
            <a:r>
              <a:rPr lang="en-US" altLang="zh-TW" sz="2000">
                <a:ea typeface="PMingLiU" pitchFamily="18" charset="-120"/>
                <a:cs typeface="Tahoma" pitchFamily="34" charset="0"/>
              </a:rPr>
              <a:t> words have come in the Qur’an on this pattern </a:t>
            </a:r>
            <a:endParaRPr lang="ar-SA" sz="2000">
              <a:ea typeface="PMingLiU" pitchFamily="18" charset="-120"/>
              <a:cs typeface="Tahoma" pitchFamily="34"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AutoShape 2"/>
          <p:cNvSpPr>
            <a:spLocks noChangeArrowheads="1"/>
          </p:cNvSpPr>
          <p:nvPr/>
        </p:nvSpPr>
        <p:spPr bwMode="auto">
          <a:xfrm>
            <a:off x="-76200" y="533400"/>
            <a:ext cx="4343400" cy="2438400"/>
          </a:xfrm>
          <a:prstGeom prst="irregularSeal1">
            <a:avLst/>
          </a:prstGeom>
          <a:solidFill>
            <a:srgbClr val="FF0000"/>
          </a:solidFill>
          <a:ln w="28575" algn="ctr">
            <a:solidFill>
              <a:srgbClr val="002346"/>
            </a:solidFill>
            <a:miter lim="800000"/>
            <a:headEnd/>
            <a:tailEnd/>
          </a:ln>
        </p:spPr>
        <p:txBody>
          <a:bodyPr anchor="ctr">
            <a:spAutoFit/>
          </a:bodyPr>
          <a:lstStyle/>
          <a:p>
            <a:endParaRPr lang="en-US"/>
          </a:p>
        </p:txBody>
      </p:sp>
      <p:graphicFrame>
        <p:nvGraphicFramePr>
          <p:cNvPr id="957443" name="Group 3"/>
          <p:cNvGraphicFramePr>
            <a:graphicFrameLocks noGrp="1"/>
          </p:cNvGraphicFramePr>
          <p:nvPr/>
        </p:nvGraphicFramePr>
        <p:xfrm>
          <a:off x="5105400" y="381000"/>
          <a:ext cx="3886200" cy="6064885"/>
        </p:xfrm>
        <a:graphic>
          <a:graphicData uri="http://schemas.openxmlformats.org/drawingml/2006/table">
            <a:tbl>
              <a:tblPr/>
              <a:tblGrid>
                <a:gridCol w="2084354"/>
                <a:gridCol w="1801846"/>
              </a:tblGrid>
              <a:tr h="2041525">
                <a:tc>
                  <a:txBody>
                    <a:bodyPr/>
                    <a:lstStyle/>
                    <a:p>
                      <a:pPr marL="0" marR="0" lvl="0" indent="0" algn="ctr" defTabSz="914400" rtl="0" eaLnBrk="0" fontAlgn="base" latinLnBrk="0" hangingPunct="0">
                        <a:lnSpc>
                          <a:spcPct val="155000"/>
                        </a:lnSpc>
                        <a:spcBef>
                          <a:spcPct val="30000"/>
                        </a:spcBef>
                        <a:spcAft>
                          <a:spcPct val="0"/>
                        </a:spcAft>
                        <a:buClrTx/>
                        <a:buSzTx/>
                        <a:buFontTx/>
                        <a:buNone/>
                        <a:tabLst/>
                      </a:pPr>
                      <a:r>
                        <a:rPr kumimoji="0" lang="en-US" sz="3200" b="0" i="0" u="none" strike="noStrike" cap="none" normalizeH="0" baseline="0" dirty="0" smtClean="0">
                          <a:ln>
                            <a:noFill/>
                          </a:ln>
                          <a:solidFill>
                            <a:schemeClr val="tx1"/>
                          </a:solidFill>
                          <a:effectLst/>
                          <a:latin typeface="Arial" pitchFamily="34" charset="0"/>
                          <a:cs typeface="Arial" pitchFamily="34" charset="0"/>
                        </a:rPr>
                        <a:t>He does</a:t>
                      </a:r>
                    </a:p>
                    <a:p>
                      <a:pPr marL="0" marR="0" lvl="0" indent="0" algn="ctr" defTabSz="914400" rtl="0" eaLnBrk="0" fontAlgn="base" latinLnBrk="0" hangingPunct="0">
                        <a:lnSpc>
                          <a:spcPct val="155000"/>
                        </a:lnSpc>
                        <a:spcBef>
                          <a:spcPct val="30000"/>
                        </a:spcBef>
                        <a:spcAft>
                          <a:spcPct val="0"/>
                        </a:spcAft>
                        <a:buClrTx/>
                        <a:buSzTx/>
                        <a:buFontTx/>
                        <a:buNone/>
                        <a:tabLst/>
                      </a:pPr>
                      <a:r>
                        <a:rPr kumimoji="0" lang="en-US" sz="3200" b="0" i="0" u="none" strike="noStrike" cap="none" normalizeH="0" baseline="0" dirty="0" smtClean="0">
                          <a:ln>
                            <a:noFill/>
                          </a:ln>
                          <a:solidFill>
                            <a:schemeClr val="tx1"/>
                          </a:solidFill>
                          <a:effectLst/>
                          <a:latin typeface="Arial" pitchFamily="34" charset="0"/>
                          <a:cs typeface="Arial" pitchFamily="34" charset="0"/>
                        </a:rPr>
                        <a:t>They do</a:t>
                      </a:r>
                      <a:endParaRPr kumimoji="0" lang="ar-SA" sz="3200" b="0" i="0" u="none" strike="noStrike" cap="none" normalizeH="0" baseline="0" dirty="0" smtClean="0">
                        <a:ln>
                          <a:noFill/>
                        </a:ln>
                        <a:solidFill>
                          <a:schemeClr val="tx1"/>
                        </a:solidFill>
                        <a:effectLst/>
                        <a:latin typeface="Arial" pitchFamily="34" charset="0"/>
                        <a:cs typeface="Arial" pitchFamily="34" charset="0"/>
                      </a:endParaRPr>
                    </a:p>
                  </a:txBody>
                  <a:tcPr marL="0" marR="0" marT="13716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0000"/>
                    </a:solidFill>
                  </a:tcPr>
                </a:tc>
                <a:tc>
                  <a:txBody>
                    <a:bodyPr/>
                    <a:lstStyle/>
                    <a:p>
                      <a:pPr marL="0" marR="0" lvl="0" indent="0" algn="r" defTabSz="914400" rtl="1" eaLnBrk="0" fontAlgn="base" latinLnBrk="0" hangingPunct="0">
                        <a:lnSpc>
                          <a:spcPct val="100000"/>
                        </a:lnSpc>
                        <a:spcBef>
                          <a:spcPct val="0"/>
                        </a:spcBef>
                        <a:spcAft>
                          <a:spcPct val="0"/>
                        </a:spcAft>
                        <a:buClrTx/>
                        <a:buSzTx/>
                        <a:buFontTx/>
                        <a:buNone/>
                        <a:tabLst/>
                      </a:pPr>
                      <a:r>
                        <a:rPr kumimoji="0" lang="en-US" sz="6000" b="1" i="0" u="none" strike="noStrike" cap="none" normalizeH="0" baseline="0" dirty="0" smtClean="0">
                          <a:ln>
                            <a:noFill/>
                          </a:ln>
                          <a:solidFill>
                            <a:schemeClr val="tx1"/>
                          </a:solidFill>
                          <a:effectLst/>
                          <a:latin typeface="Arial" pitchFamily="34" charset="0"/>
                          <a:cs typeface="Tajweed" pitchFamily="2" charset="-78"/>
                        </a:rPr>
                        <a:t> </a:t>
                      </a:r>
                      <a:r>
                        <a:rPr kumimoji="0" lang="ar-SA" sz="6000" b="1" i="0" u="none" strike="noStrike" cap="none" normalizeH="0" baseline="0" dirty="0" smtClean="0">
                          <a:ln>
                            <a:noFill/>
                          </a:ln>
                          <a:solidFill>
                            <a:schemeClr val="tx1"/>
                          </a:solidFill>
                          <a:effectLst/>
                          <a:latin typeface="Arial" pitchFamily="34" charset="0"/>
                          <a:cs typeface="Tajweed" pitchFamily="2" charset="-78"/>
                        </a:rPr>
                        <a:t>يَفْعَلُ</a:t>
                      </a:r>
                      <a:endParaRPr kumimoji="0" lang="en-US" sz="6000" b="1" i="0" u="none" strike="noStrike" cap="none" normalizeH="0" baseline="0" dirty="0" smtClean="0">
                        <a:ln>
                          <a:noFill/>
                        </a:ln>
                        <a:solidFill>
                          <a:schemeClr val="tx1"/>
                        </a:solidFill>
                        <a:effectLst/>
                        <a:latin typeface="Times New Roman" pitchFamily="18" charset="0"/>
                        <a:cs typeface="Tajweed" pitchFamily="2" charset="-78"/>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en-US" sz="6000" b="1" i="0" u="none" strike="noStrike" cap="none" normalizeH="0" baseline="0" dirty="0" smtClean="0">
                          <a:ln>
                            <a:noFill/>
                          </a:ln>
                          <a:solidFill>
                            <a:schemeClr val="tx1"/>
                          </a:solidFill>
                          <a:effectLst/>
                          <a:latin typeface="Arial" pitchFamily="34" charset="0"/>
                          <a:cs typeface="Tajweed" pitchFamily="2" charset="-78"/>
                        </a:rPr>
                        <a:t> </a:t>
                      </a:r>
                      <a:r>
                        <a:rPr kumimoji="0" lang="ar-SA" sz="6000" b="1" i="0" u="none" strike="noStrike" cap="none" normalizeH="0" baseline="0" dirty="0" smtClean="0">
                          <a:ln>
                            <a:noFill/>
                          </a:ln>
                          <a:solidFill>
                            <a:schemeClr val="tx1"/>
                          </a:solidFill>
                          <a:effectLst/>
                          <a:latin typeface="Arial" pitchFamily="34" charset="0"/>
                          <a:cs typeface="Tajweed" pitchFamily="2" charset="-78"/>
                        </a:rPr>
                        <a:t>يَفْعَلُونَ</a:t>
                      </a:r>
                      <a:endParaRPr kumimoji="0" lang="en-US" sz="6000" b="0" i="0" u="none" strike="noStrike" cap="none" normalizeH="0" baseline="0" dirty="0" smtClean="0">
                        <a:ln>
                          <a:noFill/>
                        </a:ln>
                        <a:solidFill>
                          <a:schemeClr val="tx1"/>
                        </a:solidFill>
                        <a:effectLst/>
                        <a:latin typeface="Arial" pitchFamily="34" charset="0"/>
                        <a:cs typeface="Tajweed" pitchFamily="2" charset="-78"/>
                      </a:endParaRPr>
                    </a:p>
                  </a:txBody>
                  <a:tcPr marL="0" marR="0" marT="13716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0000"/>
                    </a:solidFill>
                  </a:tcPr>
                </a:tc>
              </a:tr>
              <a:tr h="1981200">
                <a:tc>
                  <a:txBody>
                    <a:bodyPr/>
                    <a:lstStyle/>
                    <a:p>
                      <a:pPr marL="0" marR="0" lvl="0" indent="0" algn="ctr" defTabSz="914400" rtl="0" eaLnBrk="0" fontAlgn="base" latinLnBrk="0" hangingPunct="0">
                        <a:lnSpc>
                          <a:spcPct val="155000"/>
                        </a:lnSpc>
                        <a:spcBef>
                          <a:spcPct val="30000"/>
                        </a:spcBef>
                        <a:spcAft>
                          <a:spcPct val="0"/>
                        </a:spcAft>
                        <a:buClrTx/>
                        <a:buSzTx/>
                        <a:buFontTx/>
                        <a:buNone/>
                        <a:tabLst/>
                      </a:pPr>
                      <a:r>
                        <a:rPr kumimoji="0" lang="en-US" sz="3200" b="0" i="0" u="none" strike="noStrike" cap="none" normalizeH="0" baseline="0" dirty="0" smtClean="0">
                          <a:ln>
                            <a:noFill/>
                          </a:ln>
                          <a:solidFill>
                            <a:srgbClr val="000000"/>
                          </a:solidFill>
                          <a:effectLst/>
                          <a:latin typeface="Arial" pitchFamily="34" charset="0"/>
                          <a:cs typeface="Arial" pitchFamily="34" charset="0"/>
                        </a:rPr>
                        <a:t>You do</a:t>
                      </a:r>
                    </a:p>
                    <a:p>
                      <a:pPr marL="0" marR="0" lvl="0" indent="0" algn="ctr" defTabSz="914400" rtl="0" eaLnBrk="0" fontAlgn="base" latinLnBrk="0" hangingPunct="0">
                        <a:lnSpc>
                          <a:spcPct val="155000"/>
                        </a:lnSpc>
                        <a:spcBef>
                          <a:spcPct val="30000"/>
                        </a:spcBef>
                        <a:spcAft>
                          <a:spcPct val="0"/>
                        </a:spcAft>
                        <a:buClrTx/>
                        <a:buSzTx/>
                        <a:buFontTx/>
                        <a:buNone/>
                        <a:tabLst/>
                      </a:pPr>
                      <a:r>
                        <a:rPr kumimoji="0" lang="en-US" sz="3200" b="0" i="0" u="none" strike="noStrike" cap="none" normalizeH="0" baseline="0" dirty="0" smtClean="0">
                          <a:ln>
                            <a:noFill/>
                          </a:ln>
                          <a:solidFill>
                            <a:srgbClr val="000000"/>
                          </a:solidFill>
                          <a:effectLst/>
                          <a:latin typeface="Arial" pitchFamily="34" charset="0"/>
                          <a:cs typeface="Arial" pitchFamily="34" charset="0"/>
                        </a:rPr>
                        <a:t>You all do</a:t>
                      </a:r>
                    </a:p>
                  </a:txBody>
                  <a:tcPr marL="0" marR="0" marT="137160" horzOverflow="overflow">
                    <a:lnL w="12700"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r" defTabSz="914400" rtl="1" eaLnBrk="0" fontAlgn="base" latinLnBrk="0" hangingPunct="0">
                        <a:lnSpc>
                          <a:spcPct val="100000"/>
                        </a:lnSpc>
                        <a:spcBef>
                          <a:spcPct val="0"/>
                        </a:spcBef>
                        <a:spcAft>
                          <a:spcPct val="0"/>
                        </a:spcAft>
                        <a:buClrTx/>
                        <a:buSzTx/>
                        <a:buFontTx/>
                        <a:buNone/>
                        <a:tabLst/>
                      </a:pPr>
                      <a:r>
                        <a:rPr kumimoji="0" lang="en-US" sz="6000" b="1" i="0" u="none" strike="noStrike" cap="none" normalizeH="0" baseline="0" dirty="0" smtClean="0">
                          <a:ln>
                            <a:noFill/>
                          </a:ln>
                          <a:solidFill>
                            <a:srgbClr val="000000"/>
                          </a:solidFill>
                          <a:effectLst/>
                          <a:latin typeface="Arial" pitchFamily="34" charset="0"/>
                          <a:cs typeface="Tajweed" pitchFamily="2" charset="-78"/>
                        </a:rPr>
                        <a:t> </a:t>
                      </a:r>
                      <a:r>
                        <a:rPr kumimoji="0" lang="ar-SA" sz="6000" b="1" i="0" u="none" strike="noStrike" cap="none" normalizeH="0" baseline="0" dirty="0" smtClean="0">
                          <a:ln>
                            <a:noFill/>
                          </a:ln>
                          <a:solidFill>
                            <a:srgbClr val="000000"/>
                          </a:solidFill>
                          <a:effectLst/>
                          <a:latin typeface="Arial" pitchFamily="34" charset="0"/>
                          <a:cs typeface="Tajweed" pitchFamily="2" charset="-78"/>
                        </a:rPr>
                        <a:t>تَفْعَلُ</a:t>
                      </a:r>
                      <a:endParaRPr kumimoji="0" lang="en-US" sz="6000" b="1" i="0" u="none" strike="noStrike" cap="none" normalizeH="0" baseline="0" dirty="0" smtClean="0">
                        <a:ln>
                          <a:noFill/>
                        </a:ln>
                        <a:solidFill>
                          <a:srgbClr val="000000"/>
                        </a:solidFill>
                        <a:effectLst/>
                        <a:latin typeface="Times New Roman" pitchFamily="18" charset="0"/>
                        <a:cs typeface="Tajweed" pitchFamily="2" charset="-78"/>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en-US" sz="6000" b="1" i="0" u="none" strike="noStrike" cap="none" normalizeH="0" baseline="0" dirty="0" smtClean="0">
                          <a:ln>
                            <a:noFill/>
                          </a:ln>
                          <a:solidFill>
                            <a:srgbClr val="000000"/>
                          </a:solidFill>
                          <a:effectLst/>
                          <a:latin typeface="Arial" pitchFamily="34" charset="0"/>
                          <a:cs typeface="Tajweed" pitchFamily="2" charset="-78"/>
                        </a:rPr>
                        <a:t> </a:t>
                      </a:r>
                      <a:r>
                        <a:rPr kumimoji="0" lang="ar-SA" sz="6000" b="1" i="0" u="none" strike="noStrike" cap="none" normalizeH="0" baseline="0" dirty="0" smtClean="0">
                          <a:ln>
                            <a:noFill/>
                          </a:ln>
                          <a:solidFill>
                            <a:srgbClr val="000000"/>
                          </a:solidFill>
                          <a:effectLst/>
                          <a:latin typeface="Arial" pitchFamily="34" charset="0"/>
                          <a:cs typeface="Tajweed" pitchFamily="2" charset="-78"/>
                        </a:rPr>
                        <a:t>تَفْعَلُونَ</a:t>
                      </a:r>
                      <a:endParaRPr kumimoji="0" lang="en-US" sz="6000" b="0" i="0" u="none" strike="noStrike" cap="none" normalizeH="0" baseline="0" dirty="0" smtClean="0">
                        <a:ln>
                          <a:noFill/>
                        </a:ln>
                        <a:solidFill>
                          <a:srgbClr val="000000"/>
                        </a:solidFill>
                        <a:effectLst/>
                        <a:latin typeface="Arial" pitchFamily="34" charset="0"/>
                        <a:cs typeface="Tajweed" pitchFamily="2" charset="-78"/>
                      </a:endParaRPr>
                    </a:p>
                  </a:txBody>
                  <a:tcPr marL="0" marR="0" marT="137160" horzOverflow="overflow">
                    <a:lnL w="12700" cap="flat" cmpd="sng" algn="ctr">
                      <a:solidFill>
                        <a:schemeClr val="bg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r>
              <a:tr h="1981200">
                <a:tc>
                  <a:txBody>
                    <a:bodyPr/>
                    <a:lstStyle/>
                    <a:p>
                      <a:pPr marL="0" marR="0" lvl="0" indent="0" algn="ctr" defTabSz="914400" rtl="0" eaLnBrk="0" fontAlgn="base" latinLnBrk="0" hangingPunct="0">
                        <a:lnSpc>
                          <a:spcPct val="155000"/>
                        </a:lnSpc>
                        <a:spcBef>
                          <a:spcPct val="30000"/>
                        </a:spcBef>
                        <a:spcAft>
                          <a:spcPct val="0"/>
                        </a:spcAft>
                        <a:buClrTx/>
                        <a:buSzTx/>
                        <a:buFontTx/>
                        <a:buNone/>
                        <a:tabLst/>
                      </a:pPr>
                      <a:r>
                        <a:rPr kumimoji="0" lang="en-US" sz="3200" b="0" i="0" u="none" strike="noStrike" cap="none" normalizeH="0" baseline="0" dirty="0" smtClean="0">
                          <a:ln>
                            <a:noFill/>
                          </a:ln>
                          <a:solidFill>
                            <a:schemeClr val="tx1"/>
                          </a:solidFill>
                          <a:effectLst/>
                          <a:latin typeface="Arial" pitchFamily="34" charset="0"/>
                          <a:cs typeface="Arial" pitchFamily="34" charset="0"/>
                        </a:rPr>
                        <a:t>I do</a:t>
                      </a:r>
                    </a:p>
                    <a:p>
                      <a:pPr marL="0" marR="0" lvl="0" indent="0" algn="ctr" defTabSz="914400" rtl="0" eaLnBrk="0" fontAlgn="base" latinLnBrk="0" hangingPunct="0">
                        <a:lnSpc>
                          <a:spcPct val="155000"/>
                        </a:lnSpc>
                        <a:spcBef>
                          <a:spcPct val="30000"/>
                        </a:spcBef>
                        <a:spcAft>
                          <a:spcPct val="0"/>
                        </a:spcAft>
                        <a:buClrTx/>
                        <a:buSzTx/>
                        <a:buFontTx/>
                        <a:buNone/>
                        <a:tabLst/>
                      </a:pPr>
                      <a:r>
                        <a:rPr kumimoji="0" lang="en-US" sz="3200" b="0" i="0" u="none" strike="noStrike" cap="none" normalizeH="0" baseline="0" dirty="0" smtClean="0">
                          <a:ln>
                            <a:noFill/>
                          </a:ln>
                          <a:solidFill>
                            <a:schemeClr val="tx1"/>
                          </a:solidFill>
                          <a:effectLst/>
                          <a:latin typeface="Arial" pitchFamily="34" charset="0"/>
                          <a:cs typeface="Arial" pitchFamily="34" charset="0"/>
                        </a:rPr>
                        <a:t>We do</a:t>
                      </a:r>
                    </a:p>
                  </a:txBody>
                  <a:tcPr marL="0" marR="0" marT="13716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8000"/>
                    </a:solidFill>
                  </a:tcPr>
                </a:tc>
                <a:tc>
                  <a:txBody>
                    <a:bodyPr/>
                    <a:lstStyle/>
                    <a:p>
                      <a:pPr marL="0" marR="0" lvl="0" indent="0" algn="r" defTabSz="914400" rtl="1" eaLnBrk="0" fontAlgn="base" latinLnBrk="0" hangingPunct="0">
                        <a:lnSpc>
                          <a:spcPct val="100000"/>
                        </a:lnSpc>
                        <a:spcBef>
                          <a:spcPct val="0"/>
                        </a:spcBef>
                        <a:spcAft>
                          <a:spcPct val="0"/>
                        </a:spcAft>
                        <a:buClrTx/>
                        <a:buSzTx/>
                        <a:buFontTx/>
                        <a:buNone/>
                        <a:tabLst/>
                      </a:pPr>
                      <a:r>
                        <a:rPr kumimoji="0" lang="en-US" sz="6000" b="1" i="0" u="none" strike="noStrike" cap="none" normalizeH="0" baseline="0" dirty="0" smtClean="0">
                          <a:ln>
                            <a:noFill/>
                          </a:ln>
                          <a:solidFill>
                            <a:schemeClr val="tx1"/>
                          </a:solidFill>
                          <a:effectLst/>
                          <a:latin typeface="Arial" pitchFamily="34" charset="0"/>
                          <a:cs typeface="Tajweed" pitchFamily="2" charset="-78"/>
                        </a:rPr>
                        <a:t> </a:t>
                      </a:r>
                      <a:r>
                        <a:rPr kumimoji="0" lang="ar-SA" sz="6000" b="1" i="0" u="none" strike="noStrike" cap="none" normalizeH="0" baseline="0" dirty="0" smtClean="0">
                          <a:ln>
                            <a:noFill/>
                          </a:ln>
                          <a:solidFill>
                            <a:schemeClr val="tx1"/>
                          </a:solidFill>
                          <a:effectLst/>
                          <a:latin typeface="Arial" pitchFamily="34" charset="0"/>
                          <a:cs typeface="Tajweed" pitchFamily="2" charset="-78"/>
                        </a:rPr>
                        <a:t>أَفْعَلُ</a:t>
                      </a:r>
                      <a:endParaRPr kumimoji="0" lang="en-US" sz="6000" b="1" i="0" u="none" strike="noStrike" cap="none" normalizeH="0" baseline="0" dirty="0" smtClean="0">
                        <a:ln>
                          <a:noFill/>
                        </a:ln>
                        <a:solidFill>
                          <a:schemeClr val="tx1"/>
                        </a:solidFill>
                        <a:effectLst/>
                        <a:latin typeface="Times New Roman" pitchFamily="18" charset="0"/>
                        <a:cs typeface="Tajweed" pitchFamily="2" charset="-78"/>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en-US" sz="6000" b="1" i="0" u="none" strike="noStrike" cap="none" normalizeH="0" baseline="0" dirty="0" smtClean="0">
                          <a:ln>
                            <a:noFill/>
                          </a:ln>
                          <a:solidFill>
                            <a:schemeClr val="tx1"/>
                          </a:solidFill>
                          <a:effectLst/>
                          <a:latin typeface="Arial" pitchFamily="34" charset="0"/>
                          <a:cs typeface="Tajweed" pitchFamily="2" charset="-78"/>
                        </a:rPr>
                        <a:t> </a:t>
                      </a:r>
                      <a:r>
                        <a:rPr kumimoji="0" lang="ar-SA" sz="6000" b="1" i="0" u="none" strike="noStrike" cap="none" normalizeH="0" baseline="0" dirty="0" smtClean="0">
                          <a:ln>
                            <a:noFill/>
                          </a:ln>
                          <a:solidFill>
                            <a:schemeClr val="tx1"/>
                          </a:solidFill>
                          <a:effectLst/>
                          <a:latin typeface="Arial" pitchFamily="34" charset="0"/>
                          <a:cs typeface="Tajweed" pitchFamily="2" charset="-78"/>
                        </a:rPr>
                        <a:t>نَفْعَلُ</a:t>
                      </a:r>
                      <a:endParaRPr kumimoji="0" lang="en-US" sz="6000" b="0" i="0" u="none" strike="noStrike" cap="none" normalizeH="0" baseline="0" dirty="0" smtClean="0">
                        <a:ln>
                          <a:noFill/>
                        </a:ln>
                        <a:solidFill>
                          <a:schemeClr val="tx1"/>
                        </a:solidFill>
                        <a:effectLst/>
                        <a:latin typeface="Arial" pitchFamily="34" charset="0"/>
                        <a:cs typeface="Tajweed" pitchFamily="2" charset="-78"/>
                      </a:endParaRPr>
                    </a:p>
                  </a:txBody>
                  <a:tcPr marL="0" marR="0" marT="13716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8000"/>
                    </a:solidFill>
                  </a:tcPr>
                </a:tc>
              </a:tr>
            </a:tbl>
          </a:graphicData>
        </a:graphic>
      </p:graphicFrame>
      <p:sp>
        <p:nvSpPr>
          <p:cNvPr id="23564" name="Rectangle 19"/>
          <p:cNvSpPr>
            <a:spLocks noChangeArrowheads="1"/>
          </p:cNvSpPr>
          <p:nvPr/>
        </p:nvSpPr>
        <p:spPr bwMode="auto">
          <a:xfrm>
            <a:off x="76200" y="5181600"/>
            <a:ext cx="4953000" cy="1558925"/>
          </a:xfrm>
          <a:prstGeom prst="rect">
            <a:avLst/>
          </a:prstGeom>
          <a:solidFill>
            <a:srgbClr val="00FF00"/>
          </a:solidFill>
          <a:ln w="9525" algn="ctr">
            <a:noFill/>
            <a:miter lim="800000"/>
            <a:headEnd/>
            <a:tailEnd/>
          </a:ln>
        </p:spPr>
        <p:txBody>
          <a:bodyPr>
            <a:spAutoFit/>
          </a:bodyPr>
          <a:lstStyle/>
          <a:p>
            <a:r>
              <a:rPr lang="en-US" sz="1600">
                <a:solidFill>
                  <a:schemeClr val="bg1"/>
                </a:solidFill>
                <a:cs typeface="Arial" charset="0"/>
              </a:rPr>
              <a:t>Flowers are chosen here to represent good deeds (good work) somebody  is doing.  We are all doing some good and  we beg Allah to accept them.  Keep this in mind while doing the ‘fa’ala’ exercises. He does (good work); They do (good work), …</a:t>
            </a:r>
          </a:p>
        </p:txBody>
      </p:sp>
      <p:pic>
        <p:nvPicPr>
          <p:cNvPr id="23565" name="Picture 20" descr="j0252349"/>
          <p:cNvPicPr>
            <a:picLocks noChangeAspect="1" noChangeArrowheads="1"/>
          </p:cNvPicPr>
          <p:nvPr/>
        </p:nvPicPr>
        <p:blipFill>
          <a:blip r:embed="rId3" cstate="print"/>
          <a:srcRect/>
          <a:stretch>
            <a:fillRect/>
          </a:stretch>
        </p:blipFill>
        <p:spPr bwMode="auto">
          <a:xfrm rot="6063666" flipV="1">
            <a:off x="4119563" y="1290637"/>
            <a:ext cx="1143000" cy="695325"/>
          </a:xfrm>
          <a:prstGeom prst="rect">
            <a:avLst/>
          </a:prstGeom>
          <a:noFill/>
          <a:ln w="9525">
            <a:noFill/>
            <a:miter lim="800000"/>
            <a:headEnd/>
            <a:tailEnd/>
          </a:ln>
        </p:spPr>
      </p:pic>
      <p:sp>
        <p:nvSpPr>
          <p:cNvPr id="23566" name="Text Box 21"/>
          <p:cNvSpPr txBox="1">
            <a:spLocks noChangeArrowheads="1"/>
          </p:cNvSpPr>
          <p:nvPr/>
        </p:nvSpPr>
        <p:spPr bwMode="auto">
          <a:xfrm>
            <a:off x="457200" y="990600"/>
            <a:ext cx="3352800" cy="1128713"/>
          </a:xfrm>
          <a:prstGeom prst="rect">
            <a:avLst/>
          </a:prstGeom>
          <a:noFill/>
          <a:ln w="19050" algn="ctr">
            <a:noFill/>
            <a:miter lim="800000"/>
            <a:headEnd/>
            <a:tailEnd/>
          </a:ln>
        </p:spPr>
        <p:txBody>
          <a:bodyPr>
            <a:spAutoFit/>
          </a:bodyPr>
          <a:lstStyle/>
          <a:p>
            <a:pPr algn="ctr">
              <a:spcBef>
                <a:spcPct val="0"/>
              </a:spcBef>
            </a:pPr>
            <a:r>
              <a:rPr lang="en-US" altLang="zh-TW" sz="2000">
                <a:ea typeface="PMingLiU" pitchFamily="18" charset="-120"/>
                <a:cs typeface="Tahoma" pitchFamily="34" charset="0"/>
              </a:rPr>
              <a:t>Almost </a:t>
            </a:r>
            <a:r>
              <a:rPr lang="en-US" altLang="zh-TW" sz="2800">
                <a:ea typeface="PMingLiU" pitchFamily="18" charset="-120"/>
                <a:cs typeface="Tahoma" pitchFamily="34" charset="0"/>
              </a:rPr>
              <a:t>5,000</a:t>
            </a:r>
            <a:r>
              <a:rPr lang="en-US" altLang="zh-TW" sz="2000">
                <a:ea typeface="PMingLiU" pitchFamily="18" charset="-120"/>
                <a:cs typeface="Tahoma" pitchFamily="34" charset="0"/>
              </a:rPr>
              <a:t> words have come in the Qur’an on these patterns </a:t>
            </a:r>
            <a:endParaRPr lang="ar-SA" sz="2000">
              <a:ea typeface="PMingLiU" pitchFamily="18" charset="-120"/>
              <a:cs typeface="Tahoma" pitchFamily="34" charset="0"/>
            </a:endParaRPr>
          </a:p>
        </p:txBody>
      </p:sp>
      <p:sp>
        <p:nvSpPr>
          <p:cNvPr id="23567" name="AutoShape 22"/>
          <p:cNvSpPr>
            <a:spLocks noChangeArrowheads="1"/>
          </p:cNvSpPr>
          <p:nvPr/>
        </p:nvSpPr>
        <p:spPr bwMode="auto">
          <a:xfrm>
            <a:off x="85725" y="76200"/>
            <a:ext cx="5095875" cy="709613"/>
          </a:xfrm>
          <a:prstGeom prst="roundRect">
            <a:avLst>
              <a:gd name="adj" fmla="val 16667"/>
            </a:avLst>
          </a:prstGeom>
          <a:noFill/>
          <a:ln w="9525" algn="ctr">
            <a:solidFill>
              <a:schemeClr val="tx1"/>
            </a:solidFill>
            <a:round/>
            <a:headEnd/>
            <a:tailEnd/>
          </a:ln>
        </p:spPr>
        <p:txBody>
          <a:bodyPr anchor="ctr">
            <a:spAutoFit/>
          </a:bodyPr>
          <a:lstStyle/>
          <a:p>
            <a:pPr algn="ctr" rtl="1"/>
            <a:r>
              <a:rPr lang="ar-SA" sz="3600">
                <a:cs typeface="Tajweed" pitchFamily="2" charset="-78"/>
              </a:rPr>
              <a:t>فِعْل مُضَارِع</a:t>
            </a:r>
            <a:r>
              <a:rPr lang="ar-SA" sz="2800">
                <a:cs typeface="Tajweed" pitchFamily="2" charset="-78"/>
              </a:rPr>
              <a:t> </a:t>
            </a:r>
            <a:r>
              <a:rPr lang="en-US" sz="2800">
                <a:cs typeface="Arial" charset="0"/>
              </a:rPr>
              <a:t>Imperfect Tense</a:t>
            </a:r>
          </a:p>
        </p:txBody>
      </p:sp>
      <p:pic>
        <p:nvPicPr>
          <p:cNvPr id="23568" name="Picture 23" descr="Copy of 12-roses"/>
          <p:cNvPicPr>
            <a:picLocks noChangeAspect="1" noChangeArrowheads="1"/>
          </p:cNvPicPr>
          <p:nvPr/>
        </p:nvPicPr>
        <p:blipFill>
          <a:blip r:embed="rId4" cstate="print"/>
          <a:srcRect/>
          <a:stretch>
            <a:fillRect/>
          </a:stretch>
        </p:blipFill>
        <p:spPr bwMode="auto">
          <a:xfrm>
            <a:off x="381000" y="2743200"/>
            <a:ext cx="4343400" cy="2336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59490" name="Group 2"/>
          <p:cNvGraphicFramePr>
            <a:graphicFrameLocks noGrp="1"/>
          </p:cNvGraphicFramePr>
          <p:nvPr/>
        </p:nvGraphicFramePr>
        <p:xfrm>
          <a:off x="4114800" y="165100"/>
          <a:ext cx="5029200" cy="6064885"/>
        </p:xfrm>
        <a:graphic>
          <a:graphicData uri="http://schemas.openxmlformats.org/drawingml/2006/table">
            <a:tbl>
              <a:tblPr/>
              <a:tblGrid>
                <a:gridCol w="2514600"/>
                <a:gridCol w="2514600"/>
              </a:tblGrid>
              <a:tr h="2041525">
                <a:tc>
                  <a:txBody>
                    <a:bodyPr/>
                    <a:lstStyle/>
                    <a:p>
                      <a:pPr marL="293688" marR="0" lvl="0" indent="-65088" algn="r" defTabSz="914400" rtl="1" eaLnBrk="0" fontAlgn="base" latinLnBrk="0" hangingPunct="0">
                        <a:lnSpc>
                          <a:spcPct val="100000"/>
                        </a:lnSpc>
                        <a:spcBef>
                          <a:spcPct val="0"/>
                        </a:spcBef>
                        <a:spcAft>
                          <a:spcPct val="0"/>
                        </a:spcAft>
                        <a:buClrTx/>
                        <a:buSzTx/>
                        <a:buFontTx/>
                        <a:buNone/>
                        <a:tabLst/>
                      </a:pPr>
                      <a:r>
                        <a:rPr kumimoji="0" lang="ar-SA" sz="6000" b="1" i="0" u="none" strike="noStrike" cap="none" normalizeH="0" baseline="0" dirty="0" smtClean="0">
                          <a:ln>
                            <a:noFill/>
                          </a:ln>
                          <a:solidFill>
                            <a:schemeClr val="tx1"/>
                          </a:solidFill>
                          <a:effectLst/>
                          <a:latin typeface="Arial" pitchFamily="34" charset="0"/>
                          <a:cs typeface="Tajweed" pitchFamily="2" charset="-78"/>
                        </a:rPr>
                        <a:t>يَفْعَلُ</a:t>
                      </a:r>
                    </a:p>
                    <a:p>
                      <a:pPr marL="293688" marR="0" lvl="0" indent="-65088" algn="r" defTabSz="914400" rtl="1" eaLnBrk="0" fontAlgn="base" latinLnBrk="0" hangingPunct="0">
                        <a:lnSpc>
                          <a:spcPct val="100000"/>
                        </a:lnSpc>
                        <a:spcBef>
                          <a:spcPct val="0"/>
                        </a:spcBef>
                        <a:spcAft>
                          <a:spcPct val="0"/>
                        </a:spcAft>
                        <a:buClrTx/>
                        <a:buSzTx/>
                        <a:buFontTx/>
                        <a:buNone/>
                        <a:tabLst/>
                      </a:pPr>
                      <a:r>
                        <a:rPr kumimoji="0" lang="ar-SA" sz="6000" b="1" i="0" u="none" strike="noStrike" cap="none" normalizeH="0" baseline="0" dirty="0" smtClean="0">
                          <a:ln>
                            <a:noFill/>
                          </a:ln>
                          <a:solidFill>
                            <a:schemeClr val="tx1"/>
                          </a:solidFill>
                          <a:effectLst/>
                          <a:latin typeface="Arial" pitchFamily="34" charset="0"/>
                          <a:cs typeface="Tajweed" pitchFamily="2" charset="-78"/>
                        </a:rPr>
                        <a:t> يَفْعَلُونَ</a:t>
                      </a:r>
                      <a:endParaRPr kumimoji="0" lang="en-US" sz="6000" b="0" i="0" u="none" strike="noStrike" cap="none" normalizeH="0" baseline="0" dirty="0" smtClean="0">
                        <a:ln>
                          <a:noFill/>
                        </a:ln>
                        <a:solidFill>
                          <a:schemeClr val="tx1"/>
                        </a:solidFill>
                        <a:effectLst/>
                        <a:latin typeface="Arial" pitchFamily="34" charset="0"/>
                        <a:cs typeface="Tajweed" pitchFamily="2" charset="-78"/>
                      </a:endParaRPr>
                    </a:p>
                  </a:txBody>
                  <a:tcPr marL="0" marR="0" marT="13716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00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6000" b="1" i="1" u="none" strike="noStrike" cap="none" normalizeH="0" baseline="0" smtClean="0">
                          <a:ln>
                            <a:noFill/>
                          </a:ln>
                          <a:solidFill>
                            <a:schemeClr val="tx1"/>
                          </a:solidFill>
                          <a:effectLst/>
                          <a:latin typeface="Arial" pitchFamily="34" charset="0"/>
                          <a:cs typeface="Tajweed" pitchFamily="2" charset="-78"/>
                        </a:rPr>
                        <a:t>فَعَلَ</a:t>
                      </a:r>
                      <a:endParaRPr kumimoji="0" lang="en-US" sz="6000" b="1" i="0" u="none" strike="noStrike" cap="none" normalizeH="0" baseline="0" smtClean="0">
                        <a:ln>
                          <a:noFill/>
                        </a:ln>
                        <a:solidFill>
                          <a:schemeClr val="tx1"/>
                        </a:solidFill>
                        <a:effectLst/>
                        <a:latin typeface="Times New Roman" pitchFamily="18" charset="0"/>
                        <a:cs typeface="Tajweed" pitchFamily="2" charset="-78"/>
                      </a:endParaRPr>
                    </a:p>
                    <a:p>
                      <a:pPr marL="0" marR="0" lvl="0" indent="0" algn="ctr" defTabSz="914400" rtl="1" eaLnBrk="0" fontAlgn="base" latinLnBrk="0" hangingPunct="0">
                        <a:lnSpc>
                          <a:spcPct val="100000"/>
                        </a:lnSpc>
                        <a:spcBef>
                          <a:spcPct val="0"/>
                        </a:spcBef>
                        <a:spcAft>
                          <a:spcPct val="0"/>
                        </a:spcAft>
                        <a:buClrTx/>
                        <a:buSzTx/>
                        <a:buFontTx/>
                        <a:buNone/>
                        <a:tabLst/>
                      </a:pPr>
                      <a:r>
                        <a:rPr kumimoji="0" lang="ar-SA" sz="6000" b="1" i="1" u="none" strike="noStrike" cap="none" normalizeH="0" baseline="0" smtClean="0">
                          <a:ln>
                            <a:noFill/>
                          </a:ln>
                          <a:solidFill>
                            <a:schemeClr val="tx1"/>
                          </a:solidFill>
                          <a:effectLst/>
                          <a:latin typeface="Arial" pitchFamily="34" charset="0"/>
                          <a:cs typeface="Tajweed" pitchFamily="2" charset="-78"/>
                        </a:rPr>
                        <a:t>فَعَلُوا</a:t>
                      </a:r>
                      <a:endParaRPr kumimoji="0" lang="ar-SA" sz="6000" b="0" i="0" u="none" strike="noStrike" cap="none" normalizeH="0" baseline="0" smtClean="0">
                        <a:ln>
                          <a:noFill/>
                        </a:ln>
                        <a:solidFill>
                          <a:schemeClr val="tx1"/>
                        </a:solidFill>
                        <a:effectLst/>
                        <a:latin typeface="Arial" pitchFamily="34" charset="0"/>
                        <a:cs typeface="Tajweed" pitchFamily="2" charset="-78"/>
                      </a:endParaRPr>
                    </a:p>
                  </a:txBody>
                  <a:tcPr marL="0" marR="0" marT="13716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0000"/>
                    </a:solidFill>
                  </a:tcPr>
                </a:tc>
              </a:tr>
              <a:tr h="1981200">
                <a:tc>
                  <a:txBody>
                    <a:bodyPr/>
                    <a:lstStyle/>
                    <a:p>
                      <a:pPr marL="293688" marR="0" lvl="0" indent="0" algn="r" defTabSz="914400" rtl="1" eaLnBrk="0" fontAlgn="base" latinLnBrk="0" hangingPunct="0">
                        <a:lnSpc>
                          <a:spcPct val="100000"/>
                        </a:lnSpc>
                        <a:spcBef>
                          <a:spcPct val="0"/>
                        </a:spcBef>
                        <a:spcAft>
                          <a:spcPct val="0"/>
                        </a:spcAft>
                        <a:buClrTx/>
                        <a:buSzTx/>
                        <a:buFontTx/>
                        <a:buNone/>
                        <a:tabLst/>
                      </a:pPr>
                      <a:r>
                        <a:rPr kumimoji="0" lang="ar-SA" sz="6000" b="1" i="0" u="none" strike="noStrike" cap="none" normalizeH="0" baseline="0" smtClean="0">
                          <a:ln>
                            <a:noFill/>
                          </a:ln>
                          <a:solidFill>
                            <a:srgbClr val="000000"/>
                          </a:solidFill>
                          <a:effectLst/>
                          <a:latin typeface="Arial" pitchFamily="34" charset="0"/>
                          <a:cs typeface="Tajweed" pitchFamily="2" charset="-78"/>
                        </a:rPr>
                        <a:t> تَفْعَلُ</a:t>
                      </a:r>
                    </a:p>
                    <a:p>
                      <a:pPr marL="293688" marR="0" lvl="0" indent="0" algn="r" defTabSz="914400" rtl="1" eaLnBrk="0" fontAlgn="base" latinLnBrk="0" hangingPunct="0">
                        <a:lnSpc>
                          <a:spcPct val="100000"/>
                        </a:lnSpc>
                        <a:spcBef>
                          <a:spcPct val="0"/>
                        </a:spcBef>
                        <a:spcAft>
                          <a:spcPct val="0"/>
                        </a:spcAft>
                        <a:buClrTx/>
                        <a:buSzTx/>
                        <a:buFontTx/>
                        <a:buNone/>
                        <a:tabLst/>
                      </a:pPr>
                      <a:r>
                        <a:rPr kumimoji="0" lang="ar-SA" sz="6000" b="1" i="0" u="none" strike="noStrike" cap="none" normalizeH="0" baseline="0" smtClean="0">
                          <a:ln>
                            <a:noFill/>
                          </a:ln>
                          <a:solidFill>
                            <a:srgbClr val="000000"/>
                          </a:solidFill>
                          <a:effectLst/>
                          <a:latin typeface="Arial" pitchFamily="34" charset="0"/>
                          <a:cs typeface="Tajweed" pitchFamily="2" charset="-78"/>
                        </a:rPr>
                        <a:t> تَفْعَلُونَ</a:t>
                      </a:r>
                      <a:endParaRPr kumimoji="0" lang="en-US" sz="6000" b="0" i="0" u="none" strike="noStrike" cap="none" normalizeH="0" baseline="0" smtClean="0">
                        <a:ln>
                          <a:noFill/>
                        </a:ln>
                        <a:solidFill>
                          <a:srgbClr val="000000"/>
                        </a:solidFill>
                        <a:effectLst/>
                        <a:latin typeface="Arial" pitchFamily="34" charset="0"/>
                        <a:cs typeface="Tajweed" pitchFamily="2" charset="-78"/>
                      </a:endParaRPr>
                    </a:p>
                  </a:txBody>
                  <a:tcPr marL="0" marR="0" marT="13716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6000" b="1" i="1" u="none" strike="noStrike" cap="none" normalizeH="0" baseline="0" smtClean="0">
                          <a:ln>
                            <a:noFill/>
                          </a:ln>
                          <a:solidFill>
                            <a:srgbClr val="000000"/>
                          </a:solidFill>
                          <a:effectLst/>
                          <a:latin typeface="Arial" pitchFamily="34" charset="0"/>
                          <a:cs typeface="Tajweed" pitchFamily="2" charset="-78"/>
                        </a:rPr>
                        <a:t>فَعَلْتَ</a:t>
                      </a:r>
                      <a:r>
                        <a:rPr kumimoji="0" lang="en-US" sz="6000" b="1" i="1" u="none" strike="noStrike" cap="none" normalizeH="0" baseline="0" smtClean="0">
                          <a:ln>
                            <a:noFill/>
                          </a:ln>
                          <a:solidFill>
                            <a:srgbClr val="000000"/>
                          </a:solidFill>
                          <a:effectLst/>
                          <a:latin typeface="Arial" pitchFamily="34" charset="0"/>
                          <a:cs typeface="Tajweed" pitchFamily="2" charset="-78"/>
                        </a:rPr>
                        <a:t> </a:t>
                      </a:r>
                      <a:endParaRPr kumimoji="0" lang="en-US" sz="6000" b="1" i="0" u="none" strike="noStrike" cap="none" normalizeH="0" baseline="0" smtClean="0">
                        <a:ln>
                          <a:noFill/>
                        </a:ln>
                        <a:solidFill>
                          <a:srgbClr val="000000"/>
                        </a:solidFill>
                        <a:effectLst/>
                        <a:latin typeface="Times New Roman" pitchFamily="18" charset="0"/>
                        <a:cs typeface="Tajweed" pitchFamily="2" charset="-78"/>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ar-SA" sz="6000" b="1" i="1" u="none" strike="noStrike" cap="none" normalizeH="0" baseline="0" smtClean="0">
                          <a:ln>
                            <a:noFill/>
                          </a:ln>
                          <a:solidFill>
                            <a:srgbClr val="000000"/>
                          </a:solidFill>
                          <a:effectLst/>
                          <a:latin typeface="Arial" pitchFamily="34" charset="0"/>
                          <a:cs typeface="Tajweed" pitchFamily="2" charset="-78"/>
                        </a:rPr>
                        <a:t>فَعَلْتُمْ</a:t>
                      </a:r>
                      <a:endParaRPr kumimoji="0" lang="en-US" sz="6000" b="0" i="0" u="none" strike="noStrike" cap="none" normalizeH="0" baseline="0" smtClean="0">
                        <a:ln>
                          <a:noFill/>
                        </a:ln>
                        <a:solidFill>
                          <a:srgbClr val="000000"/>
                        </a:solidFill>
                        <a:effectLst/>
                        <a:latin typeface="Arial" pitchFamily="34" charset="0"/>
                        <a:cs typeface="Tajweed" pitchFamily="2" charset="-78"/>
                      </a:endParaRPr>
                    </a:p>
                  </a:txBody>
                  <a:tcPr marL="0" marR="0" marT="137160"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r>
              <a:tr h="1981200">
                <a:tc>
                  <a:txBody>
                    <a:bodyPr/>
                    <a:lstStyle/>
                    <a:p>
                      <a:pPr marL="0" marR="0" lvl="0" indent="293688" algn="r" defTabSz="914400" rtl="1" eaLnBrk="0" fontAlgn="base" latinLnBrk="0" hangingPunct="0">
                        <a:lnSpc>
                          <a:spcPct val="100000"/>
                        </a:lnSpc>
                        <a:spcBef>
                          <a:spcPct val="0"/>
                        </a:spcBef>
                        <a:spcAft>
                          <a:spcPct val="0"/>
                        </a:spcAft>
                        <a:buClrTx/>
                        <a:buSzTx/>
                        <a:buFontTx/>
                        <a:buNone/>
                        <a:tabLst/>
                      </a:pPr>
                      <a:r>
                        <a:rPr kumimoji="0" lang="en-US" sz="6000" b="1" i="0" u="none" strike="noStrike" cap="none" normalizeH="0" baseline="0" dirty="0" smtClean="0">
                          <a:ln>
                            <a:noFill/>
                          </a:ln>
                          <a:solidFill>
                            <a:schemeClr val="tx1"/>
                          </a:solidFill>
                          <a:effectLst/>
                          <a:latin typeface="Arial" pitchFamily="34" charset="0"/>
                          <a:cs typeface="Tajweed" pitchFamily="2" charset="-78"/>
                        </a:rPr>
                        <a:t> </a:t>
                      </a:r>
                      <a:r>
                        <a:rPr kumimoji="0" lang="ar-SA" sz="6000" b="1" i="0" u="none" strike="noStrike" cap="none" normalizeH="0" baseline="0" dirty="0" smtClean="0">
                          <a:ln>
                            <a:noFill/>
                          </a:ln>
                          <a:solidFill>
                            <a:schemeClr val="tx1"/>
                          </a:solidFill>
                          <a:effectLst/>
                          <a:latin typeface="Arial" pitchFamily="34" charset="0"/>
                          <a:cs typeface="Tajweed" pitchFamily="2" charset="-78"/>
                        </a:rPr>
                        <a:t>أَفْعَلُ</a:t>
                      </a:r>
                    </a:p>
                    <a:p>
                      <a:pPr marL="0" marR="0" lvl="0" indent="293688" algn="r" defTabSz="914400" rtl="1" eaLnBrk="0" fontAlgn="base" latinLnBrk="0" hangingPunct="0">
                        <a:lnSpc>
                          <a:spcPct val="100000"/>
                        </a:lnSpc>
                        <a:spcBef>
                          <a:spcPct val="0"/>
                        </a:spcBef>
                        <a:spcAft>
                          <a:spcPct val="0"/>
                        </a:spcAft>
                        <a:buClrTx/>
                        <a:buSzTx/>
                        <a:buFontTx/>
                        <a:buNone/>
                        <a:tabLst/>
                      </a:pPr>
                      <a:r>
                        <a:rPr kumimoji="0" lang="ar-SA" sz="6000" b="1" i="0" u="none" strike="noStrike" cap="none" normalizeH="0" baseline="0" dirty="0" smtClean="0">
                          <a:ln>
                            <a:noFill/>
                          </a:ln>
                          <a:solidFill>
                            <a:schemeClr val="tx1"/>
                          </a:solidFill>
                          <a:effectLst/>
                          <a:latin typeface="Arial" pitchFamily="34" charset="0"/>
                          <a:cs typeface="Tajweed" pitchFamily="2" charset="-78"/>
                        </a:rPr>
                        <a:t>نَفْعَلُ</a:t>
                      </a:r>
                      <a:endParaRPr kumimoji="0" lang="en-US" sz="6000" b="0" i="0" u="none" strike="noStrike" cap="none" normalizeH="0" baseline="0" dirty="0" smtClean="0">
                        <a:ln>
                          <a:noFill/>
                        </a:ln>
                        <a:solidFill>
                          <a:schemeClr val="tx1"/>
                        </a:solidFill>
                        <a:effectLst/>
                        <a:latin typeface="Arial" pitchFamily="34" charset="0"/>
                        <a:cs typeface="Tajweed" pitchFamily="2" charset="-78"/>
                      </a:endParaRPr>
                    </a:p>
                  </a:txBody>
                  <a:tcPr marL="0" marR="0" marT="13716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80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6000" b="1" i="1" u="none" strike="noStrike" cap="none" normalizeH="0" baseline="0" smtClean="0">
                          <a:ln>
                            <a:noFill/>
                          </a:ln>
                          <a:solidFill>
                            <a:schemeClr val="tx1"/>
                          </a:solidFill>
                          <a:effectLst/>
                          <a:latin typeface="Arial" pitchFamily="34" charset="0"/>
                          <a:cs typeface="Tajweed" pitchFamily="2" charset="-78"/>
                        </a:rPr>
                        <a:t>فَعَلْتُ</a:t>
                      </a:r>
                      <a:endParaRPr kumimoji="0" lang="en-US" sz="6000" b="1" i="0" u="none" strike="noStrike" cap="none" normalizeH="0" baseline="0" smtClean="0">
                        <a:ln>
                          <a:noFill/>
                        </a:ln>
                        <a:solidFill>
                          <a:schemeClr val="tx1"/>
                        </a:solidFill>
                        <a:effectLst/>
                        <a:latin typeface="Times New Roman" pitchFamily="18" charset="0"/>
                        <a:cs typeface="Tajweed" pitchFamily="2" charset="-78"/>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ar-SA" sz="6000" b="1" i="1" u="none" strike="noStrike" cap="none" normalizeH="0" baseline="0" smtClean="0">
                          <a:ln>
                            <a:noFill/>
                          </a:ln>
                          <a:solidFill>
                            <a:schemeClr val="tx1"/>
                          </a:solidFill>
                          <a:effectLst/>
                          <a:latin typeface="Arial" pitchFamily="34" charset="0"/>
                          <a:cs typeface="Tajweed" pitchFamily="2" charset="-78"/>
                        </a:rPr>
                        <a:t>فَعَلْنَا</a:t>
                      </a:r>
                      <a:endParaRPr kumimoji="0" lang="en-US" sz="6000" b="0" i="0" u="none" strike="noStrike" cap="none" normalizeH="0" baseline="0" smtClean="0">
                        <a:ln>
                          <a:noFill/>
                        </a:ln>
                        <a:solidFill>
                          <a:schemeClr val="tx1"/>
                        </a:solidFill>
                        <a:effectLst/>
                        <a:latin typeface="Arial" pitchFamily="34" charset="0"/>
                        <a:cs typeface="Tajweed" pitchFamily="2" charset="-78"/>
                      </a:endParaRPr>
                    </a:p>
                  </a:txBody>
                  <a:tcPr marL="0" marR="0" marT="13716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8000"/>
                    </a:solidFill>
                  </a:tcPr>
                </a:tc>
              </a:tr>
            </a:tbl>
          </a:graphicData>
        </a:graphic>
      </p:graphicFrame>
      <p:sp>
        <p:nvSpPr>
          <p:cNvPr id="26642" name="AutoShape 18"/>
          <p:cNvSpPr>
            <a:spLocks noChangeArrowheads="1"/>
          </p:cNvSpPr>
          <p:nvPr/>
        </p:nvSpPr>
        <p:spPr bwMode="auto">
          <a:xfrm>
            <a:off x="-76200" y="2362200"/>
            <a:ext cx="4800600" cy="2438400"/>
          </a:xfrm>
          <a:prstGeom prst="irregularSeal1">
            <a:avLst/>
          </a:prstGeom>
          <a:solidFill>
            <a:srgbClr val="FF0000"/>
          </a:solidFill>
          <a:ln w="28575" algn="ctr">
            <a:solidFill>
              <a:srgbClr val="002346"/>
            </a:solidFill>
            <a:miter lim="800000"/>
            <a:headEnd/>
            <a:tailEnd/>
          </a:ln>
        </p:spPr>
        <p:txBody>
          <a:bodyPr anchor="ctr">
            <a:spAutoFit/>
          </a:bodyPr>
          <a:lstStyle/>
          <a:p>
            <a:endParaRPr lang="en-US"/>
          </a:p>
        </p:txBody>
      </p:sp>
      <p:sp>
        <p:nvSpPr>
          <p:cNvPr id="26643" name="Text Box 19"/>
          <p:cNvSpPr txBox="1">
            <a:spLocks noChangeArrowheads="1"/>
          </p:cNvSpPr>
          <p:nvPr/>
        </p:nvSpPr>
        <p:spPr bwMode="auto">
          <a:xfrm>
            <a:off x="381000" y="2895600"/>
            <a:ext cx="3429000" cy="1128713"/>
          </a:xfrm>
          <a:prstGeom prst="rect">
            <a:avLst/>
          </a:prstGeom>
          <a:noFill/>
          <a:ln w="19050" algn="ctr">
            <a:noFill/>
            <a:miter lim="800000"/>
            <a:headEnd/>
            <a:tailEnd/>
          </a:ln>
        </p:spPr>
        <p:txBody>
          <a:bodyPr>
            <a:spAutoFit/>
          </a:bodyPr>
          <a:lstStyle/>
          <a:p>
            <a:pPr algn="ctr">
              <a:spcBef>
                <a:spcPct val="0"/>
              </a:spcBef>
            </a:pPr>
            <a:r>
              <a:rPr lang="en-US" altLang="zh-TW" sz="2000">
                <a:ea typeface="PMingLiU" pitchFamily="18" charset="-120"/>
                <a:cs typeface="Tahoma" pitchFamily="34" charset="0"/>
              </a:rPr>
              <a:t>Almost </a:t>
            </a:r>
            <a:r>
              <a:rPr lang="en-US" altLang="zh-TW" sz="2800">
                <a:ea typeface="PMingLiU" pitchFamily="18" charset="-120"/>
                <a:cs typeface="Tahoma" pitchFamily="34" charset="0"/>
              </a:rPr>
              <a:t>10,000</a:t>
            </a:r>
            <a:r>
              <a:rPr lang="en-US" altLang="zh-TW" sz="2000">
                <a:ea typeface="PMingLiU" pitchFamily="18" charset="-120"/>
                <a:cs typeface="Tahoma" pitchFamily="34" charset="0"/>
              </a:rPr>
              <a:t> words have come in the Qur’an on these patterns </a:t>
            </a:r>
            <a:endParaRPr lang="ar-SA" sz="2000">
              <a:ea typeface="PMingLiU" pitchFamily="18" charset="-120"/>
              <a:cs typeface="Tahoma" pitchFamily="34" charset="0"/>
            </a:endParaRPr>
          </a:p>
        </p:txBody>
      </p:sp>
      <p:sp>
        <p:nvSpPr>
          <p:cNvPr id="26644" name="Freeform 20"/>
          <p:cNvSpPr>
            <a:spLocks/>
          </p:cNvSpPr>
          <p:nvPr/>
        </p:nvSpPr>
        <p:spPr bwMode="auto">
          <a:xfrm rot="1366003" flipH="1">
            <a:off x="3657600" y="6326188"/>
            <a:ext cx="1076325" cy="273050"/>
          </a:xfrm>
          <a:custGeom>
            <a:avLst/>
            <a:gdLst>
              <a:gd name="T0" fmla="*/ 0 w 2830"/>
              <a:gd name="T1" fmla="*/ 2147483647 h 536"/>
              <a:gd name="T2" fmla="*/ 2147483647 w 2830"/>
              <a:gd name="T3" fmla="*/ 2147483647 h 536"/>
              <a:gd name="T4" fmla="*/ 2147483647 w 2830"/>
              <a:gd name="T5" fmla="*/ 2147483647 h 536"/>
              <a:gd name="T6" fmla="*/ 2147483647 w 2830"/>
              <a:gd name="T7" fmla="*/ 2147483647 h 536"/>
              <a:gd name="T8" fmla="*/ 2147483647 w 2830"/>
              <a:gd name="T9" fmla="*/ 2147483647 h 536"/>
              <a:gd name="T10" fmla="*/ 2147483647 w 2830"/>
              <a:gd name="T11" fmla="*/ 2147483647 h 536"/>
              <a:gd name="T12" fmla="*/ 2147483647 w 2830"/>
              <a:gd name="T13" fmla="*/ 0 h 536"/>
              <a:gd name="T14" fmla="*/ 2147483647 w 2830"/>
              <a:gd name="T15" fmla="*/ 2147483647 h 536"/>
              <a:gd name="T16" fmla="*/ 2147483647 w 2830"/>
              <a:gd name="T17" fmla="*/ 2147483647 h 536"/>
              <a:gd name="T18" fmla="*/ 2147483647 w 2830"/>
              <a:gd name="T19" fmla="*/ 2147483647 h 536"/>
              <a:gd name="T20" fmla="*/ 2147483647 w 2830"/>
              <a:gd name="T21" fmla="*/ 2147483647 h 536"/>
              <a:gd name="T22" fmla="*/ 2147483647 w 2830"/>
              <a:gd name="T23" fmla="*/ 2147483647 h 536"/>
              <a:gd name="T24" fmla="*/ 2147483647 w 2830"/>
              <a:gd name="T25" fmla="*/ 2147483647 h 536"/>
              <a:gd name="T26" fmla="*/ 2147483647 w 2830"/>
              <a:gd name="T27" fmla="*/ 2147483647 h 536"/>
              <a:gd name="T28" fmla="*/ 2147483647 w 2830"/>
              <a:gd name="T29" fmla="*/ 2147483647 h 536"/>
              <a:gd name="T30" fmla="*/ 2147483647 w 2830"/>
              <a:gd name="T31" fmla="*/ 2147483647 h 536"/>
              <a:gd name="T32" fmla="*/ 2147483647 w 2830"/>
              <a:gd name="T33" fmla="*/ 2147483647 h 536"/>
              <a:gd name="T34" fmla="*/ 0 w 2830"/>
              <a:gd name="T35" fmla="*/ 2147483647 h 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2830"/>
              <a:gd name="T55" fmla="*/ 0 h 536"/>
              <a:gd name="T56" fmla="*/ 2830 w 2830"/>
              <a:gd name="T57" fmla="*/ 536 h 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2830" h="536">
                <a:moveTo>
                  <a:pt x="0" y="318"/>
                </a:moveTo>
                <a:lnTo>
                  <a:pt x="235" y="134"/>
                </a:lnTo>
                <a:lnTo>
                  <a:pt x="1089" y="184"/>
                </a:lnTo>
                <a:lnTo>
                  <a:pt x="1423" y="251"/>
                </a:lnTo>
                <a:lnTo>
                  <a:pt x="2244" y="268"/>
                </a:lnTo>
                <a:lnTo>
                  <a:pt x="2612" y="17"/>
                </a:lnTo>
                <a:lnTo>
                  <a:pt x="2830" y="0"/>
                </a:lnTo>
                <a:lnTo>
                  <a:pt x="2512" y="335"/>
                </a:lnTo>
                <a:lnTo>
                  <a:pt x="2780" y="301"/>
                </a:lnTo>
                <a:lnTo>
                  <a:pt x="2713" y="402"/>
                </a:lnTo>
                <a:lnTo>
                  <a:pt x="2512" y="402"/>
                </a:lnTo>
                <a:lnTo>
                  <a:pt x="2328" y="469"/>
                </a:lnTo>
                <a:lnTo>
                  <a:pt x="1507" y="536"/>
                </a:lnTo>
                <a:lnTo>
                  <a:pt x="854" y="519"/>
                </a:lnTo>
                <a:lnTo>
                  <a:pt x="235" y="452"/>
                </a:lnTo>
                <a:cubicBezTo>
                  <a:pt x="185" y="430"/>
                  <a:pt x="135" y="405"/>
                  <a:pt x="84" y="385"/>
                </a:cubicBezTo>
                <a:cubicBezTo>
                  <a:pt x="62" y="377"/>
                  <a:pt x="35" y="382"/>
                  <a:pt x="17" y="368"/>
                </a:cubicBezTo>
                <a:cubicBezTo>
                  <a:pt x="3" y="357"/>
                  <a:pt x="6" y="335"/>
                  <a:pt x="0" y="318"/>
                </a:cubicBezTo>
                <a:close/>
              </a:path>
            </a:pathLst>
          </a:custGeom>
          <a:solidFill>
            <a:srgbClr val="FFFFFF"/>
          </a:solidFill>
          <a:ln w="9525">
            <a:solidFill>
              <a:srgbClr val="000000"/>
            </a:solidFill>
            <a:round/>
            <a:headEnd/>
            <a:tailEnd/>
          </a:ln>
        </p:spPr>
        <p:txBody>
          <a:bodyPr/>
          <a:lstStyle/>
          <a:p>
            <a:endParaRPr lang="en-GB"/>
          </a:p>
        </p:txBody>
      </p:sp>
      <p:sp>
        <p:nvSpPr>
          <p:cNvPr id="26645" name="Freeform 21"/>
          <p:cNvSpPr>
            <a:spLocks/>
          </p:cNvSpPr>
          <p:nvPr/>
        </p:nvSpPr>
        <p:spPr bwMode="auto">
          <a:xfrm rot="2695394">
            <a:off x="4125913" y="6491288"/>
            <a:ext cx="188912" cy="290512"/>
          </a:xfrm>
          <a:custGeom>
            <a:avLst/>
            <a:gdLst>
              <a:gd name="T0" fmla="*/ 0 w 150"/>
              <a:gd name="T1" fmla="*/ 2147483647 h 267"/>
              <a:gd name="T2" fmla="*/ 2147483647 w 150"/>
              <a:gd name="T3" fmla="*/ 2147483647 h 267"/>
              <a:gd name="T4" fmla="*/ 2147483647 w 150"/>
              <a:gd name="T5" fmla="*/ 2147483647 h 267"/>
              <a:gd name="T6" fmla="*/ 2147483647 w 150"/>
              <a:gd name="T7" fmla="*/ 2147483647 h 267"/>
              <a:gd name="T8" fmla="*/ 2147483647 w 150"/>
              <a:gd name="T9" fmla="*/ 0 h 267"/>
              <a:gd name="T10" fmla="*/ 2147483647 w 150"/>
              <a:gd name="T11" fmla="*/ 2147483647 h 267"/>
              <a:gd name="T12" fmla="*/ 2147483647 w 150"/>
              <a:gd name="T13" fmla="*/ 2147483647 h 267"/>
              <a:gd name="T14" fmla="*/ 0 w 150"/>
              <a:gd name="T15" fmla="*/ 2147483647 h 267"/>
              <a:gd name="T16" fmla="*/ 0 60000 65536"/>
              <a:gd name="T17" fmla="*/ 0 60000 65536"/>
              <a:gd name="T18" fmla="*/ 0 60000 65536"/>
              <a:gd name="T19" fmla="*/ 0 60000 65536"/>
              <a:gd name="T20" fmla="*/ 0 60000 65536"/>
              <a:gd name="T21" fmla="*/ 0 60000 65536"/>
              <a:gd name="T22" fmla="*/ 0 60000 65536"/>
              <a:gd name="T23" fmla="*/ 0 60000 65536"/>
              <a:gd name="T24" fmla="*/ 0 w 150"/>
              <a:gd name="T25" fmla="*/ 0 h 267"/>
              <a:gd name="T26" fmla="*/ 150 w 150"/>
              <a:gd name="T27" fmla="*/ 267 h 267"/>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50" h="267">
                <a:moveTo>
                  <a:pt x="0" y="99"/>
                </a:moveTo>
                <a:cubicBezTo>
                  <a:pt x="4" y="91"/>
                  <a:pt x="12" y="75"/>
                  <a:pt x="12" y="75"/>
                </a:cubicBezTo>
                <a:lnTo>
                  <a:pt x="48" y="39"/>
                </a:lnTo>
                <a:lnTo>
                  <a:pt x="87" y="18"/>
                </a:lnTo>
                <a:lnTo>
                  <a:pt x="150" y="0"/>
                </a:lnTo>
                <a:lnTo>
                  <a:pt x="108" y="231"/>
                </a:lnTo>
                <a:lnTo>
                  <a:pt x="60" y="267"/>
                </a:lnTo>
                <a:lnTo>
                  <a:pt x="0" y="99"/>
                </a:lnTo>
                <a:close/>
              </a:path>
            </a:pathLst>
          </a:custGeom>
          <a:solidFill>
            <a:srgbClr val="FFFFFF"/>
          </a:solidFill>
          <a:ln w="9525">
            <a:solidFill>
              <a:srgbClr val="000000"/>
            </a:solidFill>
            <a:round/>
            <a:headEnd/>
            <a:tailEnd/>
          </a:ln>
        </p:spPr>
        <p:txBody>
          <a:bodyPr/>
          <a:lstStyle/>
          <a:p>
            <a:endParaRPr lang="en-GB"/>
          </a:p>
        </p:txBody>
      </p:sp>
      <p:sp>
        <p:nvSpPr>
          <p:cNvPr id="26646" name="Line 22"/>
          <p:cNvSpPr>
            <a:spLocks noChangeShapeType="1"/>
          </p:cNvSpPr>
          <p:nvPr/>
        </p:nvSpPr>
        <p:spPr bwMode="auto">
          <a:xfrm rot="2695394">
            <a:off x="3779838" y="6272213"/>
            <a:ext cx="111125" cy="46037"/>
          </a:xfrm>
          <a:prstGeom prst="line">
            <a:avLst/>
          </a:prstGeom>
          <a:noFill/>
          <a:ln w="9525">
            <a:solidFill>
              <a:srgbClr val="000000"/>
            </a:solidFill>
            <a:round/>
            <a:headEnd/>
            <a:tailEnd/>
          </a:ln>
        </p:spPr>
        <p:txBody>
          <a:bodyPr/>
          <a:lstStyle/>
          <a:p>
            <a:endParaRPr lang="en-GB"/>
          </a:p>
        </p:txBody>
      </p:sp>
      <p:sp>
        <p:nvSpPr>
          <p:cNvPr id="26647" name="Line 23"/>
          <p:cNvSpPr>
            <a:spLocks noChangeShapeType="1"/>
          </p:cNvSpPr>
          <p:nvPr/>
        </p:nvSpPr>
        <p:spPr bwMode="auto">
          <a:xfrm>
            <a:off x="3937000" y="6413500"/>
            <a:ext cx="733425" cy="223838"/>
          </a:xfrm>
          <a:prstGeom prst="line">
            <a:avLst/>
          </a:prstGeom>
          <a:noFill/>
          <a:ln w="12700">
            <a:solidFill>
              <a:srgbClr val="000000"/>
            </a:solidFill>
            <a:prstDash val="sysDot"/>
            <a:round/>
            <a:headEnd/>
            <a:tailEnd/>
          </a:ln>
        </p:spPr>
        <p:txBody>
          <a:bodyPr/>
          <a:lstStyle/>
          <a:p>
            <a:endParaRPr lang="en-GB"/>
          </a:p>
        </p:txBody>
      </p:sp>
      <p:grpSp>
        <p:nvGrpSpPr>
          <p:cNvPr id="2" name="Group 24"/>
          <p:cNvGrpSpPr>
            <a:grpSpLocks/>
          </p:cNvGrpSpPr>
          <p:nvPr/>
        </p:nvGrpSpPr>
        <p:grpSpPr bwMode="auto">
          <a:xfrm>
            <a:off x="6324600" y="6248400"/>
            <a:ext cx="2743200" cy="609600"/>
            <a:chOff x="3984" y="3888"/>
            <a:chExt cx="1728" cy="384"/>
          </a:xfrm>
        </p:grpSpPr>
        <p:sp>
          <p:nvSpPr>
            <p:cNvPr id="26653" name="Oval 25"/>
            <p:cNvSpPr>
              <a:spLocks noChangeArrowheads="1"/>
            </p:cNvSpPr>
            <p:nvPr/>
          </p:nvSpPr>
          <p:spPr bwMode="auto">
            <a:xfrm>
              <a:off x="4080" y="3888"/>
              <a:ext cx="1109" cy="384"/>
            </a:xfrm>
            <a:prstGeom prst="ellipse">
              <a:avLst/>
            </a:prstGeom>
            <a:noFill/>
            <a:ln w="9525">
              <a:solidFill>
                <a:schemeClr val="tx1"/>
              </a:solidFill>
              <a:round/>
              <a:headEnd/>
              <a:tailEnd/>
            </a:ln>
          </p:spPr>
          <p:txBody>
            <a:bodyPr/>
            <a:lstStyle/>
            <a:p>
              <a:endParaRPr lang="en-US"/>
            </a:p>
          </p:txBody>
        </p:sp>
        <p:grpSp>
          <p:nvGrpSpPr>
            <p:cNvPr id="3" name="Group 26"/>
            <p:cNvGrpSpPr>
              <a:grpSpLocks/>
            </p:cNvGrpSpPr>
            <p:nvPr/>
          </p:nvGrpSpPr>
          <p:grpSpPr bwMode="auto">
            <a:xfrm>
              <a:off x="5203" y="3903"/>
              <a:ext cx="509" cy="299"/>
              <a:chOff x="8012" y="9128"/>
              <a:chExt cx="868" cy="392"/>
            </a:xfrm>
          </p:grpSpPr>
          <p:sp>
            <p:nvSpPr>
              <p:cNvPr id="26656" name="Freeform 27"/>
              <p:cNvSpPr>
                <a:spLocks/>
              </p:cNvSpPr>
              <p:nvPr/>
            </p:nvSpPr>
            <p:spPr bwMode="auto">
              <a:xfrm rot="20270609" flipH="1">
                <a:off x="8012" y="9169"/>
                <a:ext cx="868" cy="246"/>
              </a:xfrm>
              <a:custGeom>
                <a:avLst/>
                <a:gdLst>
                  <a:gd name="T0" fmla="*/ 0 w 2830"/>
                  <a:gd name="T1" fmla="*/ 0 h 536"/>
                  <a:gd name="T2" fmla="*/ 0 w 2830"/>
                  <a:gd name="T3" fmla="*/ 0 h 536"/>
                  <a:gd name="T4" fmla="*/ 0 w 2830"/>
                  <a:gd name="T5" fmla="*/ 0 h 536"/>
                  <a:gd name="T6" fmla="*/ 0 w 2830"/>
                  <a:gd name="T7" fmla="*/ 0 h 536"/>
                  <a:gd name="T8" fmla="*/ 0 w 2830"/>
                  <a:gd name="T9" fmla="*/ 0 h 536"/>
                  <a:gd name="T10" fmla="*/ 0 w 2830"/>
                  <a:gd name="T11" fmla="*/ 0 h 536"/>
                  <a:gd name="T12" fmla="*/ 0 w 2830"/>
                  <a:gd name="T13" fmla="*/ 0 h 536"/>
                  <a:gd name="T14" fmla="*/ 0 w 2830"/>
                  <a:gd name="T15" fmla="*/ 0 h 536"/>
                  <a:gd name="T16" fmla="*/ 0 w 2830"/>
                  <a:gd name="T17" fmla="*/ 0 h 536"/>
                  <a:gd name="T18" fmla="*/ 0 w 2830"/>
                  <a:gd name="T19" fmla="*/ 1 h 536"/>
                  <a:gd name="T20" fmla="*/ 0 w 2830"/>
                  <a:gd name="T21" fmla="*/ 1 h 536"/>
                  <a:gd name="T22" fmla="*/ 0 w 2830"/>
                  <a:gd name="T23" fmla="*/ 1 h 536"/>
                  <a:gd name="T24" fmla="*/ 0 w 2830"/>
                  <a:gd name="T25" fmla="*/ 1 h 536"/>
                  <a:gd name="T26" fmla="*/ 0 w 2830"/>
                  <a:gd name="T27" fmla="*/ 1 h 536"/>
                  <a:gd name="T28" fmla="*/ 0 w 2830"/>
                  <a:gd name="T29" fmla="*/ 1 h 536"/>
                  <a:gd name="T30" fmla="*/ 0 w 2830"/>
                  <a:gd name="T31" fmla="*/ 1 h 536"/>
                  <a:gd name="T32" fmla="*/ 0 w 2830"/>
                  <a:gd name="T33" fmla="*/ 1 h 536"/>
                  <a:gd name="T34" fmla="*/ 0 w 2830"/>
                  <a:gd name="T35" fmla="*/ 0 h 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2830"/>
                  <a:gd name="T55" fmla="*/ 0 h 536"/>
                  <a:gd name="T56" fmla="*/ 2830 w 2830"/>
                  <a:gd name="T57" fmla="*/ 536 h 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2830" h="536">
                    <a:moveTo>
                      <a:pt x="0" y="318"/>
                    </a:moveTo>
                    <a:lnTo>
                      <a:pt x="235" y="134"/>
                    </a:lnTo>
                    <a:lnTo>
                      <a:pt x="1089" y="184"/>
                    </a:lnTo>
                    <a:lnTo>
                      <a:pt x="1423" y="251"/>
                    </a:lnTo>
                    <a:lnTo>
                      <a:pt x="2244" y="268"/>
                    </a:lnTo>
                    <a:lnTo>
                      <a:pt x="2612" y="17"/>
                    </a:lnTo>
                    <a:lnTo>
                      <a:pt x="2830" y="0"/>
                    </a:lnTo>
                    <a:lnTo>
                      <a:pt x="2512" y="335"/>
                    </a:lnTo>
                    <a:lnTo>
                      <a:pt x="2780" y="301"/>
                    </a:lnTo>
                    <a:lnTo>
                      <a:pt x="2713" y="402"/>
                    </a:lnTo>
                    <a:lnTo>
                      <a:pt x="2512" y="402"/>
                    </a:lnTo>
                    <a:lnTo>
                      <a:pt x="2328" y="469"/>
                    </a:lnTo>
                    <a:lnTo>
                      <a:pt x="1507" y="536"/>
                    </a:lnTo>
                    <a:lnTo>
                      <a:pt x="854" y="519"/>
                    </a:lnTo>
                    <a:lnTo>
                      <a:pt x="235" y="452"/>
                    </a:lnTo>
                    <a:cubicBezTo>
                      <a:pt x="185" y="430"/>
                      <a:pt x="135" y="405"/>
                      <a:pt x="84" y="385"/>
                    </a:cubicBezTo>
                    <a:cubicBezTo>
                      <a:pt x="62" y="377"/>
                      <a:pt x="35" y="382"/>
                      <a:pt x="17" y="368"/>
                    </a:cubicBezTo>
                    <a:cubicBezTo>
                      <a:pt x="3" y="357"/>
                      <a:pt x="6" y="335"/>
                      <a:pt x="0" y="318"/>
                    </a:cubicBezTo>
                    <a:close/>
                  </a:path>
                </a:pathLst>
              </a:custGeom>
              <a:solidFill>
                <a:srgbClr val="FFFFFF"/>
              </a:solidFill>
              <a:ln w="9525">
                <a:solidFill>
                  <a:srgbClr val="000000"/>
                </a:solidFill>
                <a:round/>
                <a:headEnd/>
                <a:tailEnd/>
              </a:ln>
            </p:spPr>
            <p:txBody>
              <a:bodyPr/>
              <a:lstStyle/>
              <a:p>
                <a:endParaRPr lang="en-GB"/>
              </a:p>
            </p:txBody>
          </p:sp>
          <p:sp>
            <p:nvSpPr>
              <p:cNvPr id="26657" name="Freeform 28"/>
              <p:cNvSpPr>
                <a:spLocks/>
              </p:cNvSpPr>
              <p:nvPr/>
            </p:nvSpPr>
            <p:spPr bwMode="auto">
              <a:xfrm>
                <a:off x="8494" y="9259"/>
                <a:ext cx="153" cy="261"/>
              </a:xfrm>
              <a:custGeom>
                <a:avLst/>
                <a:gdLst>
                  <a:gd name="T0" fmla="*/ 0 w 150"/>
                  <a:gd name="T1" fmla="*/ 83 h 267"/>
                  <a:gd name="T2" fmla="*/ 12 w 150"/>
                  <a:gd name="T3" fmla="*/ 62 h 267"/>
                  <a:gd name="T4" fmla="*/ 56 w 150"/>
                  <a:gd name="T5" fmla="*/ 31 h 267"/>
                  <a:gd name="T6" fmla="*/ 103 w 150"/>
                  <a:gd name="T7" fmla="*/ 18 h 267"/>
                  <a:gd name="T8" fmla="*/ 174 w 150"/>
                  <a:gd name="T9" fmla="*/ 0 h 267"/>
                  <a:gd name="T10" fmla="*/ 124 w 150"/>
                  <a:gd name="T11" fmla="*/ 192 h 267"/>
                  <a:gd name="T12" fmla="*/ 68 w 150"/>
                  <a:gd name="T13" fmla="*/ 223 h 267"/>
                  <a:gd name="T14" fmla="*/ 0 w 150"/>
                  <a:gd name="T15" fmla="*/ 83 h 267"/>
                  <a:gd name="T16" fmla="*/ 0 60000 65536"/>
                  <a:gd name="T17" fmla="*/ 0 60000 65536"/>
                  <a:gd name="T18" fmla="*/ 0 60000 65536"/>
                  <a:gd name="T19" fmla="*/ 0 60000 65536"/>
                  <a:gd name="T20" fmla="*/ 0 60000 65536"/>
                  <a:gd name="T21" fmla="*/ 0 60000 65536"/>
                  <a:gd name="T22" fmla="*/ 0 60000 65536"/>
                  <a:gd name="T23" fmla="*/ 0 60000 65536"/>
                  <a:gd name="T24" fmla="*/ 0 w 150"/>
                  <a:gd name="T25" fmla="*/ 0 h 267"/>
                  <a:gd name="T26" fmla="*/ 150 w 150"/>
                  <a:gd name="T27" fmla="*/ 267 h 267"/>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50" h="267">
                    <a:moveTo>
                      <a:pt x="0" y="99"/>
                    </a:moveTo>
                    <a:cubicBezTo>
                      <a:pt x="4" y="91"/>
                      <a:pt x="12" y="75"/>
                      <a:pt x="12" y="75"/>
                    </a:cubicBezTo>
                    <a:lnTo>
                      <a:pt x="48" y="39"/>
                    </a:lnTo>
                    <a:lnTo>
                      <a:pt x="87" y="18"/>
                    </a:lnTo>
                    <a:lnTo>
                      <a:pt x="150" y="0"/>
                    </a:lnTo>
                    <a:lnTo>
                      <a:pt x="108" y="231"/>
                    </a:lnTo>
                    <a:lnTo>
                      <a:pt x="60" y="267"/>
                    </a:lnTo>
                    <a:lnTo>
                      <a:pt x="0" y="99"/>
                    </a:lnTo>
                    <a:close/>
                  </a:path>
                </a:pathLst>
              </a:custGeom>
              <a:solidFill>
                <a:srgbClr val="FFFFFF"/>
              </a:solidFill>
              <a:ln w="9525">
                <a:solidFill>
                  <a:srgbClr val="000000"/>
                </a:solidFill>
                <a:round/>
                <a:headEnd/>
                <a:tailEnd/>
              </a:ln>
            </p:spPr>
            <p:txBody>
              <a:bodyPr/>
              <a:lstStyle/>
              <a:p>
                <a:endParaRPr lang="en-GB"/>
              </a:p>
            </p:txBody>
          </p:sp>
          <p:sp>
            <p:nvSpPr>
              <p:cNvPr id="26658" name="Line 29"/>
              <p:cNvSpPr>
                <a:spLocks noChangeShapeType="1"/>
              </p:cNvSpPr>
              <p:nvPr/>
            </p:nvSpPr>
            <p:spPr bwMode="auto">
              <a:xfrm>
                <a:off x="8089" y="9370"/>
                <a:ext cx="90" cy="42"/>
              </a:xfrm>
              <a:prstGeom prst="line">
                <a:avLst/>
              </a:prstGeom>
              <a:noFill/>
              <a:ln w="9525">
                <a:solidFill>
                  <a:srgbClr val="000000"/>
                </a:solidFill>
                <a:round/>
                <a:headEnd/>
                <a:tailEnd/>
              </a:ln>
            </p:spPr>
            <p:txBody>
              <a:bodyPr/>
              <a:lstStyle/>
              <a:p>
                <a:endParaRPr lang="en-GB"/>
              </a:p>
            </p:txBody>
          </p:sp>
          <p:sp>
            <p:nvSpPr>
              <p:cNvPr id="26659" name="Line 30"/>
              <p:cNvSpPr>
                <a:spLocks noChangeShapeType="1"/>
              </p:cNvSpPr>
              <p:nvPr/>
            </p:nvSpPr>
            <p:spPr bwMode="auto">
              <a:xfrm flipH="1">
                <a:off x="8280" y="9128"/>
                <a:ext cx="533" cy="277"/>
              </a:xfrm>
              <a:prstGeom prst="line">
                <a:avLst/>
              </a:prstGeom>
              <a:noFill/>
              <a:ln w="12700">
                <a:solidFill>
                  <a:srgbClr val="000000"/>
                </a:solidFill>
                <a:prstDash val="sysDot"/>
                <a:round/>
                <a:headEnd/>
                <a:tailEnd/>
              </a:ln>
            </p:spPr>
            <p:txBody>
              <a:bodyPr/>
              <a:lstStyle/>
              <a:p>
                <a:endParaRPr lang="en-GB"/>
              </a:p>
            </p:txBody>
          </p:sp>
        </p:grpSp>
        <p:sp>
          <p:nvSpPr>
            <p:cNvPr id="26655" name="Rectangle 31"/>
            <p:cNvSpPr>
              <a:spLocks noChangeArrowheads="1"/>
            </p:cNvSpPr>
            <p:nvPr/>
          </p:nvSpPr>
          <p:spPr bwMode="auto">
            <a:xfrm>
              <a:off x="3984" y="3984"/>
              <a:ext cx="1259" cy="250"/>
            </a:xfrm>
            <a:prstGeom prst="rect">
              <a:avLst/>
            </a:prstGeom>
            <a:noFill/>
            <a:ln w="9525" algn="ctr">
              <a:noFill/>
              <a:miter lim="800000"/>
              <a:headEnd/>
              <a:tailEnd/>
            </a:ln>
          </p:spPr>
          <p:txBody>
            <a:bodyPr wrap="none" anchor="ctr">
              <a:spAutoFit/>
            </a:bodyPr>
            <a:lstStyle/>
            <a:p>
              <a:pPr algn="r" rtl="1">
                <a:spcBef>
                  <a:spcPct val="0"/>
                </a:spcBef>
              </a:pPr>
              <a:r>
                <a:rPr lang="en-US" sz="2000">
                  <a:cs typeface="Traditional Arabic_bs" pitchFamily="2" charset="-78"/>
                </a:rPr>
                <a:t>-  </a:t>
              </a:r>
              <a:r>
                <a:rPr lang="ar-SA" sz="2000">
                  <a:cs typeface="Traditional Arabic_bs" pitchFamily="2" charset="-78"/>
                </a:rPr>
                <a:t>وْا</a:t>
              </a:r>
              <a:r>
                <a:rPr lang="en-US" sz="2000">
                  <a:cs typeface="Traditional Arabic_bs" pitchFamily="2" charset="-78"/>
                </a:rPr>
                <a:t>   </a:t>
              </a:r>
              <a:r>
                <a:rPr lang="ar-SA" sz="2000">
                  <a:cs typeface="Traditional Arabic_bs" pitchFamily="2" charset="-78"/>
                </a:rPr>
                <a:t>تَ</a:t>
              </a:r>
              <a:r>
                <a:rPr lang="en-US" sz="2000">
                  <a:cs typeface="Traditional Arabic_bs" pitchFamily="2" charset="-78"/>
                </a:rPr>
                <a:t> </a:t>
              </a:r>
              <a:r>
                <a:rPr lang="ar-SA" sz="2000">
                  <a:cs typeface="Traditional Arabic_bs" pitchFamily="2" charset="-78"/>
                </a:rPr>
                <a:t>تُمْ</a:t>
              </a:r>
              <a:r>
                <a:rPr lang="en-US" sz="2000">
                  <a:cs typeface="Traditional Arabic_bs" pitchFamily="2" charset="-78"/>
                </a:rPr>
                <a:t>   </a:t>
              </a:r>
              <a:r>
                <a:rPr lang="ar-SA" sz="2000">
                  <a:cs typeface="Traditional Arabic_bs" pitchFamily="2" charset="-78"/>
                </a:rPr>
                <a:t>تُ نَا</a:t>
              </a:r>
              <a:r>
                <a:rPr lang="en-US" sz="2000">
                  <a:cs typeface="Traditional Arabic_bs" pitchFamily="2" charset="-78"/>
                </a:rPr>
                <a:t>   </a:t>
              </a:r>
            </a:p>
          </p:txBody>
        </p:sp>
      </p:grpSp>
      <p:sp>
        <p:nvSpPr>
          <p:cNvPr id="26649" name="Rectangle 32"/>
          <p:cNvSpPr>
            <a:spLocks noChangeArrowheads="1"/>
          </p:cNvSpPr>
          <p:nvPr/>
        </p:nvSpPr>
        <p:spPr bwMode="auto">
          <a:xfrm>
            <a:off x="4670425" y="6375400"/>
            <a:ext cx="1349375" cy="406400"/>
          </a:xfrm>
          <a:prstGeom prst="rect">
            <a:avLst/>
          </a:prstGeom>
          <a:noFill/>
          <a:ln w="9525" algn="ctr">
            <a:solidFill>
              <a:schemeClr val="tx1"/>
            </a:solidFill>
            <a:miter lim="800000"/>
            <a:headEnd/>
            <a:tailEnd/>
          </a:ln>
        </p:spPr>
        <p:txBody>
          <a:bodyPr wrap="none" anchor="ctr">
            <a:spAutoFit/>
          </a:bodyPr>
          <a:lstStyle/>
          <a:p>
            <a:pPr algn="r" rtl="1">
              <a:spcBef>
                <a:spcPct val="0"/>
              </a:spcBef>
            </a:pPr>
            <a:r>
              <a:rPr lang="ar-SA" sz="2000">
                <a:cs typeface="Traditional Arabic_bs" pitchFamily="2" charset="-78"/>
              </a:rPr>
              <a:t>يَ</a:t>
            </a:r>
            <a:r>
              <a:rPr lang="en-US" sz="2000">
                <a:cs typeface="Traditional Arabic_bs" pitchFamily="2" charset="-78"/>
              </a:rPr>
              <a:t>  </a:t>
            </a:r>
            <a:r>
              <a:rPr lang="ar-SA" sz="2000">
                <a:cs typeface="Traditional Arabic_bs" pitchFamily="2" charset="-78"/>
              </a:rPr>
              <a:t>تَ</a:t>
            </a:r>
            <a:r>
              <a:rPr lang="en-US" sz="2000">
                <a:cs typeface="Traditional Arabic_bs" pitchFamily="2" charset="-78"/>
              </a:rPr>
              <a:t>  </a:t>
            </a:r>
            <a:r>
              <a:rPr lang="ar-SA" sz="2000">
                <a:cs typeface="Traditional Arabic_bs" pitchFamily="2" charset="-78"/>
              </a:rPr>
              <a:t>أَ</a:t>
            </a:r>
            <a:r>
              <a:rPr lang="en-US" sz="2000">
                <a:cs typeface="Traditional Arabic_bs" pitchFamily="2" charset="-78"/>
              </a:rPr>
              <a:t>  </a:t>
            </a:r>
            <a:r>
              <a:rPr lang="ar-SA" sz="2000">
                <a:cs typeface="Traditional Arabic_bs" pitchFamily="2" charset="-78"/>
              </a:rPr>
              <a:t>نَ</a:t>
            </a:r>
            <a:r>
              <a:rPr lang="en-US" sz="2000">
                <a:cs typeface="Traditional Arabic_bs" pitchFamily="2" charset="-78"/>
              </a:rPr>
              <a:t>   </a:t>
            </a:r>
          </a:p>
        </p:txBody>
      </p:sp>
      <p:sp>
        <p:nvSpPr>
          <p:cNvPr id="26650" name="AutoShape 33"/>
          <p:cNvSpPr>
            <a:spLocks noChangeArrowheads="1"/>
          </p:cNvSpPr>
          <p:nvPr/>
        </p:nvSpPr>
        <p:spPr bwMode="auto">
          <a:xfrm>
            <a:off x="80963" y="5791200"/>
            <a:ext cx="1824037" cy="823913"/>
          </a:xfrm>
          <a:prstGeom prst="roundRect">
            <a:avLst>
              <a:gd name="adj" fmla="val 16667"/>
            </a:avLst>
          </a:prstGeom>
          <a:solidFill>
            <a:schemeClr val="accent1"/>
          </a:solidFill>
          <a:ln w="9525" algn="ctr">
            <a:solidFill>
              <a:schemeClr val="tx2"/>
            </a:solidFill>
            <a:round/>
            <a:headEnd/>
            <a:tailEnd/>
          </a:ln>
        </p:spPr>
        <p:txBody>
          <a:bodyPr lIns="0" rIns="0" anchor="ctr"/>
          <a:lstStyle/>
          <a:p>
            <a:pPr algn="ctr" rtl="1">
              <a:spcBef>
                <a:spcPct val="0"/>
              </a:spcBef>
            </a:pPr>
            <a:r>
              <a:rPr lang="en-US" sz="1400" b="0">
                <a:solidFill>
                  <a:srgbClr val="FFFF00"/>
                </a:solidFill>
                <a:cs typeface="Tahoma" pitchFamily="34" charset="0"/>
              </a:rPr>
              <a:t>When practicing in Arabic, say it as if you are talking  to Arabs</a:t>
            </a:r>
          </a:p>
        </p:txBody>
      </p:sp>
      <p:sp>
        <p:nvSpPr>
          <p:cNvPr id="26651" name="Oval 34"/>
          <p:cNvSpPr>
            <a:spLocks noChangeArrowheads="1"/>
          </p:cNvSpPr>
          <p:nvPr/>
        </p:nvSpPr>
        <p:spPr bwMode="auto">
          <a:xfrm>
            <a:off x="7283450" y="304800"/>
            <a:ext cx="717550" cy="5832475"/>
          </a:xfrm>
          <a:prstGeom prst="ellipse">
            <a:avLst/>
          </a:prstGeom>
          <a:solidFill>
            <a:schemeClr val="accent1">
              <a:alpha val="20000"/>
            </a:schemeClr>
          </a:solidFill>
          <a:ln w="9525" algn="ctr">
            <a:solidFill>
              <a:srgbClr val="FFFF00"/>
            </a:solidFill>
            <a:round/>
            <a:headEnd/>
            <a:tailEnd/>
          </a:ln>
        </p:spPr>
        <p:txBody>
          <a:bodyPr anchor="ctr">
            <a:spAutoFit/>
          </a:bodyPr>
          <a:lstStyle/>
          <a:p>
            <a:endParaRPr lang="en-US"/>
          </a:p>
        </p:txBody>
      </p:sp>
      <p:sp>
        <p:nvSpPr>
          <p:cNvPr id="26652" name="Oval 35"/>
          <p:cNvSpPr>
            <a:spLocks noChangeArrowheads="1"/>
          </p:cNvSpPr>
          <p:nvPr/>
        </p:nvSpPr>
        <p:spPr bwMode="auto">
          <a:xfrm>
            <a:off x="5943600" y="304800"/>
            <a:ext cx="717550" cy="5832475"/>
          </a:xfrm>
          <a:prstGeom prst="ellipse">
            <a:avLst/>
          </a:prstGeom>
          <a:solidFill>
            <a:schemeClr val="accent1">
              <a:alpha val="20000"/>
            </a:schemeClr>
          </a:solidFill>
          <a:ln w="9525" algn="ctr">
            <a:solidFill>
              <a:srgbClr val="FFFF00"/>
            </a:solidFill>
            <a:round/>
            <a:headEnd/>
            <a:tailEnd/>
          </a:ln>
        </p:spPr>
        <p:txBody>
          <a:bodyPr anchor="ctr">
            <a:spAutoFit/>
          </a:bodyPr>
          <a:lstStyle/>
          <a:p>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Text Box 2"/>
          <p:cNvSpPr txBox="1">
            <a:spLocks noChangeArrowheads="1"/>
          </p:cNvSpPr>
          <p:nvPr/>
        </p:nvSpPr>
        <p:spPr bwMode="auto">
          <a:xfrm>
            <a:off x="2895600" y="2568575"/>
            <a:ext cx="3792538" cy="1555750"/>
          </a:xfrm>
          <a:prstGeom prst="rect">
            <a:avLst/>
          </a:prstGeom>
          <a:noFill/>
          <a:ln w="9525" algn="ctr">
            <a:noFill/>
            <a:miter lim="800000"/>
            <a:headEnd/>
            <a:tailEnd/>
          </a:ln>
        </p:spPr>
        <p:txBody>
          <a:bodyPr wrap="none">
            <a:spAutoFit/>
          </a:bodyPr>
          <a:lstStyle/>
          <a:p>
            <a:pPr eaLnBrk="0" hangingPunct="0">
              <a:spcBef>
                <a:spcPct val="0"/>
              </a:spcBef>
            </a:pPr>
            <a:r>
              <a:rPr lang="en-US">
                <a:cs typeface="Tahoma" pitchFamily="34" charset="0"/>
              </a:rPr>
              <a:t>Today’s Class</a:t>
            </a:r>
          </a:p>
          <a:p>
            <a:pPr eaLnBrk="0" hangingPunct="0">
              <a:spcBef>
                <a:spcPct val="0"/>
              </a:spcBef>
            </a:pPr>
            <a:endParaRPr lang="en-US">
              <a:cs typeface="Tahoma" pitchFamily="34"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21" name="Text Box 6"/>
          <p:cNvSpPr txBox="1">
            <a:spLocks noChangeArrowheads="1"/>
          </p:cNvSpPr>
          <p:nvPr/>
        </p:nvSpPr>
        <p:spPr bwMode="auto">
          <a:xfrm>
            <a:off x="3657600" y="1447800"/>
            <a:ext cx="2590800" cy="523220"/>
          </a:xfrm>
          <a:prstGeom prst="rect">
            <a:avLst/>
          </a:prstGeom>
          <a:noFill/>
          <a:ln w="9525" algn="ctr">
            <a:noFill/>
            <a:miter lim="800000"/>
            <a:headEnd/>
            <a:tailEnd/>
          </a:ln>
        </p:spPr>
        <p:txBody>
          <a:bodyPr>
            <a:spAutoFit/>
          </a:bodyPr>
          <a:lstStyle/>
          <a:p>
            <a:pPr algn="ctr"/>
            <a:r>
              <a:rPr lang="en-US" sz="2800" b="1" dirty="0">
                <a:solidFill>
                  <a:srgbClr val="FFFF00"/>
                </a:solidFill>
                <a:cs typeface="Arial" pitchFamily="34" charset="0"/>
              </a:rPr>
              <a:t>Imperative </a:t>
            </a:r>
          </a:p>
        </p:txBody>
      </p:sp>
      <p:sp>
        <p:nvSpPr>
          <p:cNvPr id="1078280" name="Rectangle 8"/>
          <p:cNvSpPr>
            <a:spLocks noChangeArrowheads="1"/>
          </p:cNvSpPr>
          <p:nvPr/>
        </p:nvSpPr>
        <p:spPr bwMode="auto">
          <a:xfrm>
            <a:off x="6194839" y="381000"/>
            <a:ext cx="2040943" cy="2646878"/>
          </a:xfrm>
          <a:prstGeom prst="rect">
            <a:avLst/>
          </a:prstGeom>
          <a:noFill/>
          <a:ln w="9525" algn="ctr">
            <a:noFill/>
            <a:miter lim="800000"/>
            <a:headEnd/>
            <a:tailEnd/>
          </a:ln>
          <a:effectLst/>
        </p:spPr>
        <p:txBody>
          <a:bodyPr wrap="none">
            <a:spAutoFit/>
          </a:bodyPr>
          <a:lstStyle/>
          <a:p>
            <a:pPr>
              <a:defRPr/>
            </a:pPr>
            <a:r>
              <a:rPr lang="ur-PK" sz="16600" dirty="0" smtClean="0">
                <a:solidFill>
                  <a:srgbClr val="FFFF00"/>
                </a:solidFill>
                <a:effectLst>
                  <a:outerShdw blurRad="38100" dist="38100" dir="2700000" algn="tl">
                    <a:srgbClr val="FFFFFF"/>
                  </a:outerShdw>
                </a:effectLst>
                <a:cs typeface="Majidi" pitchFamily="2" charset="-78"/>
              </a:rPr>
              <a:t>أَ</a:t>
            </a:r>
            <a:r>
              <a:rPr lang="ar-SA" sz="16600" dirty="0" smtClean="0">
                <a:solidFill>
                  <a:srgbClr val="FFFF00"/>
                </a:solidFill>
                <a:effectLst>
                  <a:outerShdw blurRad="38100" dist="38100" dir="2700000" algn="tl">
                    <a:srgbClr val="FFFFFF"/>
                  </a:outerShdw>
                </a:effectLst>
                <a:cs typeface="Majidi" pitchFamily="2" charset="-78"/>
              </a:rPr>
              <a:t>م</a:t>
            </a:r>
            <a:r>
              <a:rPr lang="ur-PK" sz="16600" dirty="0" smtClean="0">
                <a:solidFill>
                  <a:srgbClr val="FFFF00"/>
                </a:solidFill>
                <a:effectLst>
                  <a:outerShdw blurRad="38100" dist="38100" dir="2700000" algn="tl">
                    <a:srgbClr val="FFFFFF"/>
                  </a:outerShdw>
                </a:effectLst>
                <a:cs typeface="Majidi" pitchFamily="2" charset="-78"/>
              </a:rPr>
              <a:t>ْ</a:t>
            </a:r>
            <a:r>
              <a:rPr lang="ar-SA" sz="16600" dirty="0" smtClean="0">
                <a:solidFill>
                  <a:srgbClr val="FFFF00"/>
                </a:solidFill>
                <a:effectLst>
                  <a:outerShdw blurRad="38100" dist="38100" dir="2700000" algn="tl">
                    <a:srgbClr val="FFFFFF"/>
                  </a:outerShdw>
                </a:effectLst>
                <a:cs typeface="Majidi" pitchFamily="2" charset="-78"/>
              </a:rPr>
              <a:t>ر</a:t>
            </a:r>
            <a:endParaRPr lang="en-US" sz="16600" dirty="0">
              <a:solidFill>
                <a:srgbClr val="FFFF00"/>
              </a:solidFill>
              <a:effectLst>
                <a:outerShdw blurRad="38100" dist="38100" dir="2700000" algn="tl">
                  <a:srgbClr val="FFFFFF"/>
                </a:outerShdw>
              </a:effectLst>
              <a:cs typeface="Majidi" pitchFamily="2" charset="-78"/>
            </a:endParaRPr>
          </a:p>
        </p:txBody>
      </p:sp>
      <p:sp>
        <p:nvSpPr>
          <p:cNvPr id="60423" name="Text Box 9"/>
          <p:cNvSpPr txBox="1">
            <a:spLocks noChangeArrowheads="1"/>
          </p:cNvSpPr>
          <p:nvPr/>
        </p:nvSpPr>
        <p:spPr bwMode="auto">
          <a:xfrm>
            <a:off x="609600" y="803275"/>
            <a:ext cx="4648200" cy="1569660"/>
          </a:xfrm>
          <a:prstGeom prst="rect">
            <a:avLst/>
          </a:prstGeom>
          <a:noFill/>
          <a:ln w="9525" algn="ctr">
            <a:noFill/>
            <a:miter lim="800000"/>
            <a:headEnd/>
            <a:tailEnd/>
          </a:ln>
        </p:spPr>
        <p:txBody>
          <a:bodyPr wrap="square">
            <a:spAutoFit/>
          </a:bodyPr>
          <a:lstStyle/>
          <a:p>
            <a:r>
              <a:rPr lang="en-US" b="1" dirty="0" smtClean="0"/>
              <a:t>Order/ request</a:t>
            </a:r>
            <a:endParaRPr lang="en-US" b="1" dirty="0"/>
          </a:p>
        </p:txBody>
      </p:sp>
      <p:sp>
        <p:nvSpPr>
          <p:cNvPr id="60424" name="Text Box 6"/>
          <p:cNvSpPr txBox="1">
            <a:spLocks noChangeArrowheads="1"/>
          </p:cNvSpPr>
          <p:nvPr/>
        </p:nvSpPr>
        <p:spPr bwMode="auto">
          <a:xfrm>
            <a:off x="4233740" y="4886980"/>
            <a:ext cx="5596060" cy="523220"/>
          </a:xfrm>
          <a:prstGeom prst="rect">
            <a:avLst/>
          </a:prstGeom>
          <a:noFill/>
          <a:ln w="9525" algn="ctr">
            <a:noFill/>
            <a:miter lim="800000"/>
            <a:headEnd/>
            <a:tailEnd/>
          </a:ln>
        </p:spPr>
        <p:txBody>
          <a:bodyPr wrap="square">
            <a:spAutoFit/>
          </a:bodyPr>
          <a:lstStyle/>
          <a:p>
            <a:pPr algn="ctr"/>
            <a:r>
              <a:rPr lang="en-US" sz="2800" b="1" dirty="0" smtClean="0">
                <a:solidFill>
                  <a:srgbClr val="FFFF00"/>
                </a:solidFill>
                <a:cs typeface="Arial" pitchFamily="34" charset="0"/>
              </a:rPr>
              <a:t>Prohibitive</a:t>
            </a:r>
            <a:endParaRPr lang="en-US" sz="2800" b="1" dirty="0">
              <a:solidFill>
                <a:srgbClr val="FFFF00"/>
              </a:solidFill>
              <a:cs typeface="Arial" pitchFamily="34" charset="0"/>
            </a:endParaRPr>
          </a:p>
        </p:txBody>
      </p:sp>
      <p:sp>
        <p:nvSpPr>
          <p:cNvPr id="1078283" name="Rectangle 11"/>
          <p:cNvSpPr>
            <a:spLocks noChangeArrowheads="1"/>
          </p:cNvSpPr>
          <p:nvPr/>
        </p:nvSpPr>
        <p:spPr bwMode="auto">
          <a:xfrm>
            <a:off x="5739186" y="2514600"/>
            <a:ext cx="2719014" cy="2646878"/>
          </a:xfrm>
          <a:prstGeom prst="rect">
            <a:avLst/>
          </a:prstGeom>
          <a:noFill/>
          <a:ln w="9525" algn="ctr">
            <a:noFill/>
            <a:miter lim="800000"/>
            <a:headEnd/>
            <a:tailEnd/>
          </a:ln>
          <a:effectLst/>
        </p:spPr>
        <p:txBody>
          <a:bodyPr wrap="none">
            <a:spAutoFit/>
          </a:bodyPr>
          <a:lstStyle/>
          <a:p>
            <a:r>
              <a:rPr lang="ar-SA" sz="16600" dirty="0">
                <a:solidFill>
                  <a:srgbClr val="FFFF00"/>
                </a:solidFill>
                <a:effectLst>
                  <a:outerShdw blurRad="38100" dist="38100" dir="2700000" algn="tl">
                    <a:srgbClr val="FFFFFF"/>
                  </a:outerShdw>
                </a:effectLst>
                <a:cs typeface="Majidi" pitchFamily="2" charset="-78"/>
              </a:rPr>
              <a:t>نهى</a:t>
            </a:r>
            <a:endParaRPr lang="en-US" sz="16600" dirty="0">
              <a:solidFill>
                <a:srgbClr val="FFFF00"/>
              </a:solidFill>
              <a:effectLst>
                <a:outerShdw blurRad="38100" dist="38100" dir="2700000" algn="tl">
                  <a:srgbClr val="FFFFFF"/>
                </a:outerShdw>
              </a:effectLst>
              <a:cs typeface="Majidi" pitchFamily="2" charset="-78"/>
            </a:endParaRPr>
          </a:p>
        </p:txBody>
      </p:sp>
      <p:sp>
        <p:nvSpPr>
          <p:cNvPr id="60426" name="Text Box 12"/>
          <p:cNvSpPr txBox="1">
            <a:spLocks noChangeArrowheads="1"/>
          </p:cNvSpPr>
          <p:nvPr/>
        </p:nvSpPr>
        <p:spPr bwMode="auto">
          <a:xfrm>
            <a:off x="533400" y="3430250"/>
            <a:ext cx="4724400" cy="1446550"/>
          </a:xfrm>
          <a:prstGeom prst="rect">
            <a:avLst/>
          </a:prstGeom>
          <a:noFill/>
          <a:ln w="9525" algn="ctr">
            <a:noFill/>
            <a:miter lim="800000"/>
            <a:headEnd/>
            <a:tailEnd/>
          </a:ln>
        </p:spPr>
        <p:txBody>
          <a:bodyPr wrap="square">
            <a:spAutoFit/>
          </a:bodyPr>
          <a:lstStyle/>
          <a:p>
            <a:r>
              <a:rPr lang="en-US" sz="4400" b="1" dirty="0" smtClean="0"/>
              <a:t>Order / request not to do</a:t>
            </a:r>
            <a:endParaRPr lang="en-US" sz="4400" b="1" dirty="0"/>
          </a:p>
        </p:txBody>
      </p:sp>
      <p:sp>
        <p:nvSpPr>
          <p:cNvPr id="60427" name="Text Box 13"/>
          <p:cNvSpPr txBox="1">
            <a:spLocks noChangeArrowheads="1"/>
          </p:cNvSpPr>
          <p:nvPr/>
        </p:nvSpPr>
        <p:spPr bwMode="auto">
          <a:xfrm>
            <a:off x="0" y="5410200"/>
            <a:ext cx="8991600" cy="461665"/>
          </a:xfrm>
          <a:prstGeom prst="rect">
            <a:avLst/>
          </a:prstGeom>
          <a:noFill/>
          <a:ln w="9525" algn="ctr">
            <a:noFill/>
            <a:miter lim="800000"/>
            <a:headEnd/>
            <a:tailEnd/>
          </a:ln>
        </p:spPr>
        <p:txBody>
          <a:bodyPr>
            <a:spAutoFit/>
          </a:bodyPr>
          <a:lstStyle/>
          <a:p>
            <a:pPr algn="ctr"/>
            <a:r>
              <a:rPr lang="en-US" sz="2400" b="1" dirty="0"/>
              <a:t>We will learn </a:t>
            </a:r>
            <a:r>
              <a:rPr lang="en-US" sz="2400" b="1" dirty="0" smtClean="0"/>
              <a:t>these forms using </a:t>
            </a:r>
            <a:r>
              <a:rPr lang="en-US" sz="2400" b="1" dirty="0"/>
              <a:t>three root </a:t>
            </a:r>
            <a:r>
              <a:rPr lang="en-US" sz="2400" b="1" dirty="0" smtClean="0"/>
              <a:t>letters</a:t>
            </a:r>
            <a:endParaRPr lang="en-US" sz="2400" b="1" dirty="0"/>
          </a:p>
        </p:txBody>
      </p:sp>
      <p:sp>
        <p:nvSpPr>
          <p:cNvPr id="60428" name="Rectangle 14"/>
          <p:cNvSpPr>
            <a:spLocks noChangeArrowheads="1"/>
          </p:cNvSpPr>
          <p:nvPr/>
        </p:nvSpPr>
        <p:spPr bwMode="auto">
          <a:xfrm>
            <a:off x="3505200" y="5805488"/>
            <a:ext cx="2063750" cy="823912"/>
          </a:xfrm>
          <a:prstGeom prst="rect">
            <a:avLst/>
          </a:prstGeom>
          <a:noFill/>
          <a:ln w="9525" algn="ctr">
            <a:noFill/>
            <a:miter lim="800000"/>
            <a:headEnd/>
            <a:tailEnd/>
          </a:ln>
        </p:spPr>
        <p:txBody>
          <a:bodyPr wrap="none">
            <a:spAutoFit/>
          </a:bodyPr>
          <a:lstStyle/>
          <a:p>
            <a:r>
              <a:rPr lang="ar-SA" b="1">
                <a:cs typeface="Majidi" pitchFamily="2" charset="-78"/>
              </a:rPr>
              <a:t>”ف ع  ل“</a:t>
            </a:r>
            <a:endParaRPr lang="en-US" b="1">
              <a:cs typeface="Majidi" pitchFamily="2" charset="-78"/>
            </a:endParaRPr>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82370" name="Group 2"/>
          <p:cNvGraphicFramePr>
            <a:graphicFrameLocks noGrp="1"/>
          </p:cNvGraphicFramePr>
          <p:nvPr/>
        </p:nvGraphicFramePr>
        <p:xfrm>
          <a:off x="685800" y="3886200"/>
          <a:ext cx="8153400" cy="2667000"/>
        </p:xfrm>
        <a:graphic>
          <a:graphicData uri="http://schemas.openxmlformats.org/drawingml/2006/table">
            <a:tbl>
              <a:tblPr/>
              <a:tblGrid>
                <a:gridCol w="4938713"/>
                <a:gridCol w="3214687"/>
              </a:tblGrid>
              <a:tr h="2667000">
                <a:tc>
                  <a:txBody>
                    <a:bodyPr/>
                    <a:lstStyle/>
                    <a:p>
                      <a:pPr marL="0" marR="0" lvl="0" indent="0" algn="ctr" defTabSz="914400" rtl="1" eaLnBrk="0" fontAlgn="base" latinLnBrk="0" hangingPunct="0">
                        <a:lnSpc>
                          <a:spcPct val="105000"/>
                        </a:lnSpc>
                        <a:spcBef>
                          <a:spcPct val="15000"/>
                        </a:spcBef>
                        <a:spcAft>
                          <a:spcPct val="0"/>
                        </a:spcAft>
                        <a:buClrTx/>
                        <a:buSzTx/>
                        <a:buFontTx/>
                        <a:buNone/>
                        <a:tabLst/>
                      </a:pPr>
                      <a:r>
                        <a:rPr kumimoji="0" lang="ar-SA" sz="7200" b="1" i="0" u="none" strike="noStrike" cap="none" normalizeH="0" baseline="0" dirty="0" smtClean="0">
                          <a:ln>
                            <a:noFill/>
                          </a:ln>
                          <a:solidFill>
                            <a:schemeClr val="bg1">
                              <a:lumMod val="50000"/>
                            </a:schemeClr>
                          </a:solidFill>
                          <a:effectLst/>
                          <a:latin typeface="Arial" pitchFamily="34" charset="0"/>
                          <a:cs typeface="Arial" pitchFamily="34" charset="0"/>
                        </a:rPr>
                        <a:t> </a:t>
                      </a:r>
                      <a:r>
                        <a:rPr kumimoji="0" lang="ar-SA" sz="7200" b="1" i="0" u="none" strike="noStrike" cap="none" normalizeH="0" baseline="0" dirty="0" smtClean="0">
                          <a:ln>
                            <a:noFill/>
                          </a:ln>
                          <a:solidFill>
                            <a:schemeClr val="bg1">
                              <a:lumMod val="50000"/>
                            </a:schemeClr>
                          </a:solidFill>
                          <a:effectLst/>
                          <a:latin typeface="Arial" pitchFamily="34" charset="0"/>
                          <a:cs typeface="Tajweed" pitchFamily="2" charset="-78"/>
                        </a:rPr>
                        <a:t>لاَ تَفْعَلْ</a:t>
                      </a:r>
                      <a:r>
                        <a:rPr kumimoji="0" lang="en-US" sz="7200" b="1" i="0" u="none" strike="noStrike" cap="none" normalizeH="0" baseline="0" dirty="0" smtClean="0">
                          <a:ln>
                            <a:noFill/>
                          </a:ln>
                          <a:solidFill>
                            <a:schemeClr val="bg1">
                              <a:lumMod val="50000"/>
                            </a:schemeClr>
                          </a:solidFill>
                          <a:effectLst/>
                          <a:latin typeface="Arial" pitchFamily="34" charset="0"/>
                          <a:cs typeface="Arial" pitchFamily="34" charset="0"/>
                        </a:rPr>
                        <a:t> </a:t>
                      </a:r>
                      <a:r>
                        <a:rPr kumimoji="0" lang="ar-SA" sz="7200" b="1" i="0" u="none" strike="noStrike" cap="none" normalizeH="0" baseline="0" dirty="0" smtClean="0">
                          <a:ln>
                            <a:noFill/>
                          </a:ln>
                          <a:solidFill>
                            <a:schemeClr val="bg1">
                              <a:lumMod val="50000"/>
                            </a:schemeClr>
                          </a:solidFill>
                          <a:effectLst/>
                          <a:latin typeface="Arial" pitchFamily="34" charset="0"/>
                          <a:cs typeface="Arial" pitchFamily="34" charset="0"/>
                        </a:rPr>
                        <a:t> </a:t>
                      </a:r>
                      <a:r>
                        <a:rPr kumimoji="0" lang="en-US" sz="3600" b="1" i="0" u="none" strike="noStrike" cap="none" normalizeH="0" baseline="0" dirty="0" smtClean="0">
                          <a:ln>
                            <a:noFill/>
                          </a:ln>
                          <a:solidFill>
                            <a:schemeClr val="bg1">
                              <a:lumMod val="50000"/>
                            </a:schemeClr>
                          </a:solidFill>
                          <a:effectLst/>
                          <a:latin typeface="+mn-lt"/>
                          <a:cs typeface="Nafees Web Naskh" pitchFamily="2" charset="-78"/>
                        </a:rPr>
                        <a:t>Don’t Do! </a:t>
                      </a:r>
                    </a:p>
                    <a:p>
                      <a:pPr marL="0" marR="0" lvl="0" indent="0" algn="ctr" defTabSz="914400" rtl="1" eaLnBrk="0" fontAlgn="base" latinLnBrk="0" hangingPunct="0">
                        <a:lnSpc>
                          <a:spcPct val="105000"/>
                        </a:lnSpc>
                        <a:spcBef>
                          <a:spcPct val="15000"/>
                        </a:spcBef>
                        <a:spcAft>
                          <a:spcPct val="0"/>
                        </a:spcAft>
                        <a:buClrTx/>
                        <a:buSzTx/>
                        <a:buFontTx/>
                        <a:buNone/>
                        <a:tabLst/>
                      </a:pPr>
                      <a:r>
                        <a:rPr kumimoji="0" lang="ar-SA" sz="7200" b="1" i="0" u="none" strike="noStrike" cap="none" normalizeH="0" baseline="0" dirty="0" smtClean="0">
                          <a:ln>
                            <a:noFill/>
                          </a:ln>
                          <a:solidFill>
                            <a:schemeClr val="bg1">
                              <a:lumMod val="50000"/>
                            </a:schemeClr>
                          </a:solidFill>
                          <a:effectLst/>
                          <a:latin typeface="Arial" pitchFamily="34" charset="0"/>
                          <a:cs typeface="Arial" pitchFamily="34" charset="0"/>
                        </a:rPr>
                        <a:t> </a:t>
                      </a:r>
                      <a:r>
                        <a:rPr kumimoji="0" lang="ar-SA" sz="7200" b="1" i="0" u="none" strike="noStrike" cap="none" normalizeH="0" baseline="0" dirty="0" smtClean="0">
                          <a:ln>
                            <a:noFill/>
                          </a:ln>
                          <a:solidFill>
                            <a:schemeClr val="bg1">
                              <a:lumMod val="50000"/>
                            </a:schemeClr>
                          </a:solidFill>
                          <a:effectLst/>
                          <a:latin typeface="Arial" pitchFamily="34" charset="0"/>
                          <a:cs typeface="Tajweed" pitchFamily="2" charset="-78"/>
                        </a:rPr>
                        <a:t>لاَ تَفْعَلُوا</a:t>
                      </a:r>
                      <a:r>
                        <a:rPr kumimoji="0" lang="ar-SA" sz="7200" b="1" i="0" u="none" strike="noStrike" cap="none" normalizeH="0" baseline="0" dirty="0" smtClean="0">
                          <a:ln>
                            <a:noFill/>
                          </a:ln>
                          <a:solidFill>
                            <a:schemeClr val="bg1">
                              <a:lumMod val="50000"/>
                            </a:schemeClr>
                          </a:solidFill>
                          <a:effectLst/>
                          <a:latin typeface="Arial" pitchFamily="34" charset="0"/>
                          <a:cs typeface="Arial" pitchFamily="34" charset="0"/>
                        </a:rPr>
                        <a:t> </a:t>
                      </a:r>
                      <a:r>
                        <a:rPr kumimoji="0" lang="en-US" sz="3600" b="1" i="0" u="none" strike="noStrike" cap="none" normalizeH="0" baseline="0" dirty="0" smtClean="0">
                          <a:ln>
                            <a:noFill/>
                          </a:ln>
                          <a:solidFill>
                            <a:schemeClr val="bg1">
                              <a:lumMod val="50000"/>
                            </a:schemeClr>
                          </a:solidFill>
                          <a:effectLst/>
                          <a:latin typeface="+mn-lt"/>
                          <a:cs typeface="Nafees Web Naskh" pitchFamily="2" charset="-78"/>
                        </a:rPr>
                        <a:t>Don’t Do! </a:t>
                      </a:r>
                    </a:p>
                  </a:txBody>
                  <a:tcPr marL="0" marR="0" marT="137160" horzOverflow="overflow">
                    <a:lnL cap="flat">
                      <a:noFill/>
                    </a:lnL>
                    <a:lnR w="38100" cap="flat" cmpd="sng" algn="ctr">
                      <a:solidFill>
                        <a:srgbClr val="FF0066"/>
                      </a:solidFill>
                      <a:prstDash val="solid"/>
                      <a:round/>
                      <a:headEnd type="none" w="med" len="med"/>
                      <a:tailEnd type="none" w="med" len="med"/>
                    </a:lnR>
                    <a:lnT cap="flat">
                      <a:noFill/>
                    </a:lnT>
                    <a:lnB cap="flat">
                      <a:noFill/>
                    </a:lnB>
                    <a:lnTlToBr>
                      <a:noFill/>
                    </a:lnTlToBr>
                    <a:lnBlToTr>
                      <a:noFill/>
                    </a:lnBlToTr>
                    <a:solidFill>
                      <a:srgbClr val="FF99FF"/>
                    </a:solidFill>
                  </a:tcPr>
                </a:tc>
                <a:tc>
                  <a:txBody>
                    <a:bodyPr/>
                    <a:lstStyle/>
                    <a:p>
                      <a:pPr marL="0" marR="0" lvl="0" indent="0" algn="ctr" defTabSz="914400" rtl="1" eaLnBrk="0" fontAlgn="base" latinLnBrk="0" hangingPunct="0">
                        <a:lnSpc>
                          <a:spcPct val="105000"/>
                        </a:lnSpc>
                        <a:spcBef>
                          <a:spcPct val="15000"/>
                        </a:spcBef>
                        <a:spcAft>
                          <a:spcPct val="0"/>
                        </a:spcAft>
                        <a:buClrTx/>
                        <a:buSzTx/>
                        <a:buFontTx/>
                        <a:buNone/>
                        <a:tabLst/>
                      </a:pPr>
                      <a:r>
                        <a:rPr kumimoji="0" lang="ar-SA" sz="7200" b="1" i="0" u="none" strike="noStrike" cap="none" normalizeH="0" baseline="0" dirty="0" smtClean="0">
                          <a:ln>
                            <a:noFill/>
                          </a:ln>
                          <a:solidFill>
                            <a:schemeClr val="bg1">
                              <a:lumMod val="50000"/>
                            </a:schemeClr>
                          </a:solidFill>
                          <a:effectLst/>
                          <a:latin typeface="Arial" pitchFamily="34" charset="0"/>
                          <a:cs typeface="Tajweed" pitchFamily="2" charset="-78"/>
                        </a:rPr>
                        <a:t>اِفْعَلْ</a:t>
                      </a:r>
                      <a:r>
                        <a:rPr kumimoji="0" lang="ar-SA" sz="7200" b="1" i="0" u="none" strike="noStrike" cap="none" normalizeH="0" baseline="0" dirty="0" smtClean="0">
                          <a:ln>
                            <a:noFill/>
                          </a:ln>
                          <a:solidFill>
                            <a:schemeClr val="bg1">
                              <a:lumMod val="50000"/>
                            </a:schemeClr>
                          </a:solidFill>
                          <a:effectLst/>
                          <a:latin typeface="Arial" pitchFamily="34" charset="0"/>
                          <a:cs typeface="Arial" pitchFamily="34" charset="0"/>
                        </a:rPr>
                        <a:t> </a:t>
                      </a:r>
                      <a:r>
                        <a:rPr kumimoji="0" lang="en-US" sz="4800" b="1" i="0" u="none" strike="noStrike" cap="none" normalizeH="0" baseline="0" dirty="0" smtClean="0">
                          <a:ln>
                            <a:noFill/>
                          </a:ln>
                          <a:solidFill>
                            <a:schemeClr val="bg1">
                              <a:lumMod val="50000"/>
                            </a:schemeClr>
                          </a:solidFill>
                          <a:effectLst/>
                          <a:latin typeface="+mn-lt"/>
                          <a:cs typeface="Nafees Web Naskh" pitchFamily="2" charset="-78"/>
                        </a:rPr>
                        <a:t>Do!   </a:t>
                      </a:r>
                    </a:p>
                    <a:p>
                      <a:pPr marL="0" marR="0" lvl="0" indent="0" algn="ctr" defTabSz="914400" rtl="1" eaLnBrk="0" fontAlgn="base" latinLnBrk="0" hangingPunct="0">
                        <a:lnSpc>
                          <a:spcPct val="105000"/>
                        </a:lnSpc>
                        <a:spcBef>
                          <a:spcPct val="15000"/>
                        </a:spcBef>
                        <a:spcAft>
                          <a:spcPct val="0"/>
                        </a:spcAft>
                        <a:buClrTx/>
                        <a:buSzTx/>
                        <a:buFontTx/>
                        <a:buNone/>
                        <a:tabLst/>
                      </a:pPr>
                      <a:r>
                        <a:rPr kumimoji="0" lang="ar-SA" sz="7200" b="1" i="0" u="none" strike="noStrike" cap="none" normalizeH="0" baseline="0" dirty="0" smtClean="0">
                          <a:ln>
                            <a:noFill/>
                          </a:ln>
                          <a:solidFill>
                            <a:schemeClr val="bg1">
                              <a:lumMod val="50000"/>
                            </a:schemeClr>
                          </a:solidFill>
                          <a:effectLst/>
                          <a:latin typeface="Arial" pitchFamily="34" charset="0"/>
                          <a:cs typeface="Tajweed" pitchFamily="2" charset="-78"/>
                        </a:rPr>
                        <a:t>اِفْعَلُوا</a:t>
                      </a:r>
                      <a:r>
                        <a:rPr kumimoji="0" lang="ar-SA" sz="7200" b="1" i="0" u="none" strike="noStrike" cap="none" normalizeH="0" baseline="0" dirty="0" smtClean="0">
                          <a:ln>
                            <a:noFill/>
                          </a:ln>
                          <a:solidFill>
                            <a:schemeClr val="bg1">
                              <a:lumMod val="50000"/>
                            </a:schemeClr>
                          </a:solidFill>
                          <a:effectLst/>
                          <a:latin typeface="Arial" pitchFamily="34" charset="0"/>
                          <a:cs typeface="Arial" pitchFamily="34" charset="0"/>
                        </a:rPr>
                        <a:t> </a:t>
                      </a:r>
                      <a:r>
                        <a:rPr kumimoji="0" lang="en-US" sz="4800" b="1" i="0" u="none" strike="noStrike" cap="none" normalizeH="0" baseline="0" dirty="0" smtClean="0">
                          <a:ln>
                            <a:noFill/>
                          </a:ln>
                          <a:solidFill>
                            <a:schemeClr val="bg1">
                              <a:lumMod val="50000"/>
                            </a:schemeClr>
                          </a:solidFill>
                          <a:effectLst/>
                          <a:latin typeface="+mn-lt"/>
                          <a:cs typeface="Nafees Web Naskh" pitchFamily="2" charset="-78"/>
                        </a:rPr>
                        <a:t>Do!  </a:t>
                      </a:r>
                    </a:p>
                  </a:txBody>
                  <a:tcPr marL="0" marR="0" marT="137160" horzOverflow="overflow">
                    <a:lnL w="38100" cap="flat" cmpd="sng" algn="ctr">
                      <a:solidFill>
                        <a:srgbClr val="FF0066"/>
                      </a:solidFill>
                      <a:prstDash val="solid"/>
                      <a:round/>
                      <a:headEnd type="none" w="med" len="med"/>
                      <a:tailEnd type="none" w="med" len="med"/>
                    </a:lnL>
                    <a:lnR cap="flat">
                      <a:noFill/>
                    </a:lnR>
                    <a:lnT cap="flat">
                      <a:noFill/>
                    </a:lnT>
                    <a:lnB cap="flat">
                      <a:noFill/>
                    </a:lnB>
                    <a:lnTlToBr>
                      <a:noFill/>
                    </a:lnTlToBr>
                    <a:lnBlToTr>
                      <a:noFill/>
                    </a:lnBlToTr>
                    <a:solidFill>
                      <a:srgbClr val="FF99FF"/>
                    </a:solidFill>
                  </a:tcPr>
                </a:tc>
              </a:tr>
            </a:tbl>
          </a:graphicData>
        </a:graphic>
      </p:graphicFrame>
      <p:sp>
        <p:nvSpPr>
          <p:cNvPr id="61446" name="Text Box 10"/>
          <p:cNvSpPr txBox="1">
            <a:spLocks noChangeArrowheads="1"/>
          </p:cNvSpPr>
          <p:nvPr/>
        </p:nvSpPr>
        <p:spPr bwMode="auto">
          <a:xfrm rot="-2325775">
            <a:off x="-228600" y="762000"/>
            <a:ext cx="3429000" cy="1187450"/>
          </a:xfrm>
          <a:prstGeom prst="rect">
            <a:avLst/>
          </a:prstGeom>
          <a:solidFill>
            <a:srgbClr val="FF0000"/>
          </a:solidFill>
          <a:ln w="19050" algn="ctr">
            <a:noFill/>
            <a:miter lim="800000"/>
            <a:headEnd/>
            <a:tailEnd/>
          </a:ln>
        </p:spPr>
        <p:txBody>
          <a:bodyPr>
            <a:spAutoFit/>
          </a:bodyPr>
          <a:lstStyle/>
          <a:p>
            <a:pPr algn="ctr">
              <a:spcBef>
                <a:spcPct val="0"/>
              </a:spcBef>
            </a:pPr>
            <a:r>
              <a:rPr lang="ar-SA" altLang="zh-TW" sz="2400">
                <a:ea typeface="PMingLiU" pitchFamily="18" charset="-120"/>
                <a:cs typeface="Tahoma" pitchFamily="34" charset="0"/>
              </a:rPr>
              <a:t>100</a:t>
            </a:r>
            <a:r>
              <a:rPr lang="en-US" altLang="zh-TW" sz="2400">
                <a:ea typeface="PMingLiU" pitchFamily="18" charset="-120"/>
                <a:cs typeface="Tahoma" pitchFamily="34" charset="0"/>
              </a:rPr>
              <a:t>s of words in the Qur’an on these patterns</a:t>
            </a:r>
            <a:endParaRPr lang="ar-SA" sz="2400">
              <a:ea typeface="PMingLiU" pitchFamily="18" charset="-120"/>
              <a:cs typeface="Tahoma" pitchFamily="34" charset="0"/>
            </a:endParaRPr>
          </a:p>
        </p:txBody>
      </p:sp>
      <p:sp>
        <p:nvSpPr>
          <p:cNvPr id="61447" name="AutoShape 11"/>
          <p:cNvSpPr>
            <a:spLocks noChangeArrowheads="1"/>
          </p:cNvSpPr>
          <p:nvPr/>
        </p:nvSpPr>
        <p:spPr bwMode="auto">
          <a:xfrm>
            <a:off x="5638800" y="2743200"/>
            <a:ext cx="3252788" cy="912813"/>
          </a:xfrm>
          <a:prstGeom prst="roundRect">
            <a:avLst>
              <a:gd name="adj" fmla="val 16667"/>
            </a:avLst>
          </a:prstGeom>
          <a:noFill/>
          <a:ln w="9525" algn="ctr">
            <a:solidFill>
              <a:schemeClr val="tx1"/>
            </a:solidFill>
            <a:round/>
            <a:headEnd/>
            <a:tailEnd/>
          </a:ln>
        </p:spPr>
        <p:txBody>
          <a:bodyPr wrap="square" anchor="ctr">
            <a:spAutoFit/>
          </a:bodyPr>
          <a:lstStyle/>
          <a:p>
            <a:pPr algn="ctr" rtl="1">
              <a:spcBef>
                <a:spcPct val="0"/>
              </a:spcBef>
            </a:pPr>
            <a:r>
              <a:rPr lang="ar-SA" b="1">
                <a:cs typeface="Traditional Arabic_bs" pitchFamily="2" charset="-78"/>
              </a:rPr>
              <a:t>أَمْر</a:t>
            </a:r>
            <a:r>
              <a:rPr lang="ar-SA" sz="3600" b="1">
                <a:cs typeface="Arial" pitchFamily="34" charset="0"/>
              </a:rPr>
              <a:t> </a:t>
            </a:r>
            <a:endParaRPr lang="en-US" sz="3600" b="1">
              <a:cs typeface="Arial" pitchFamily="34" charset="0"/>
            </a:endParaRPr>
          </a:p>
        </p:txBody>
      </p:sp>
      <p:sp>
        <p:nvSpPr>
          <p:cNvPr id="61448" name="AutoShape 12"/>
          <p:cNvSpPr>
            <a:spLocks noChangeArrowheads="1"/>
          </p:cNvSpPr>
          <p:nvPr/>
        </p:nvSpPr>
        <p:spPr bwMode="auto">
          <a:xfrm>
            <a:off x="685800" y="2811463"/>
            <a:ext cx="4876800" cy="844550"/>
          </a:xfrm>
          <a:prstGeom prst="roundRect">
            <a:avLst>
              <a:gd name="adj" fmla="val 16667"/>
            </a:avLst>
          </a:prstGeom>
          <a:noFill/>
          <a:ln w="9525" algn="ctr">
            <a:solidFill>
              <a:schemeClr val="tx1"/>
            </a:solidFill>
            <a:round/>
            <a:headEnd/>
            <a:tailEnd/>
          </a:ln>
        </p:spPr>
        <p:txBody>
          <a:bodyPr wrap="square" anchor="ctr">
            <a:spAutoFit/>
          </a:bodyPr>
          <a:lstStyle/>
          <a:p>
            <a:pPr algn="ctr" rtl="1">
              <a:spcBef>
                <a:spcPct val="0"/>
              </a:spcBef>
            </a:pPr>
            <a:r>
              <a:rPr lang="ar-SA" sz="4400" b="1">
                <a:cs typeface="Traditional Arabic_bs" pitchFamily="2" charset="-78"/>
              </a:rPr>
              <a:t>نَهْي</a:t>
            </a:r>
            <a:r>
              <a:rPr lang="ar-SA" sz="3600" b="1">
                <a:cs typeface="Arial" pitchFamily="34" charset="0"/>
              </a:rPr>
              <a:t> </a:t>
            </a:r>
            <a:endParaRPr lang="en-US" sz="3600" b="1">
              <a:cs typeface="Arial" pitchFamily="34"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88604" name="Group 92"/>
          <p:cNvGraphicFramePr>
            <a:graphicFrameLocks noGrp="1"/>
          </p:cNvGraphicFramePr>
          <p:nvPr/>
        </p:nvGraphicFramePr>
        <p:xfrm>
          <a:off x="0" y="152400"/>
          <a:ext cx="9220200" cy="6629401"/>
        </p:xfrm>
        <a:graphic>
          <a:graphicData uri="http://schemas.openxmlformats.org/drawingml/2006/table">
            <a:tbl>
              <a:tblPr/>
              <a:tblGrid>
                <a:gridCol w="838200"/>
                <a:gridCol w="1752600"/>
                <a:gridCol w="609600"/>
                <a:gridCol w="1384300"/>
                <a:gridCol w="901700"/>
                <a:gridCol w="1458913"/>
                <a:gridCol w="827087"/>
                <a:gridCol w="1447800"/>
              </a:tblGrid>
              <a:tr h="1104900">
                <a:tc rowSpan="2" gridSpan="4">
                  <a:txBody>
                    <a:bodyPr/>
                    <a:lstStyle/>
                    <a:p>
                      <a:pPr marL="0" marR="0" lvl="0" indent="0" algn="ctr" defTabSz="914400" rtl="1" eaLnBrk="1" fontAlgn="base" latinLnBrk="0" hangingPunct="1">
                        <a:lnSpc>
                          <a:spcPct val="100000"/>
                        </a:lnSpc>
                        <a:spcBef>
                          <a:spcPct val="0"/>
                        </a:spcBef>
                        <a:spcAft>
                          <a:spcPct val="0"/>
                        </a:spcAft>
                        <a:buClrTx/>
                        <a:buSzTx/>
                        <a:buFontTx/>
                        <a:buNone/>
                        <a:tabLst/>
                      </a:pPr>
                      <a:endParaRPr kumimoji="0" lang="en-US" sz="4000" b="0" i="1" u="none" strike="noStrike" cap="none" normalizeH="0" baseline="0" dirty="0" smtClean="0">
                        <a:ln>
                          <a:noFill/>
                        </a:ln>
                        <a:solidFill>
                          <a:srgbClr val="FFFF00"/>
                        </a:solidFill>
                        <a:effectLst/>
                        <a:latin typeface="ت"/>
                        <a:cs typeface="Majidi" pitchFamily="2" charset="-78"/>
                      </a:endParaRPr>
                    </a:p>
                  </a:txBody>
                  <a:tcPr marL="0" marR="182880" marT="9144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noFill/>
                  </a:tcPr>
                </a:tc>
                <a:tc rowSpan="2" hMerge="1">
                  <a:txBody>
                    <a:bodyPr/>
                    <a:lstStyle/>
                    <a:p>
                      <a:endParaRPr lang="en-IN"/>
                    </a:p>
                  </a:txBody>
                  <a:tcPr/>
                </a:tc>
                <a:tc rowSpan="2" hMerge="1">
                  <a:txBody>
                    <a:bodyPr/>
                    <a:lstStyle/>
                    <a:p>
                      <a:endParaRPr lang="en-IN"/>
                    </a:p>
                  </a:txBody>
                  <a:tcPr/>
                </a:tc>
                <a:tc rowSpan="2" hMerge="1">
                  <a:txBody>
                    <a:bodyPr/>
                    <a:lstStyle/>
                    <a:p>
                      <a:endParaRPr lang="en-IN"/>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kern="1200" cap="none" normalizeH="0" baseline="0" dirty="0" smtClean="0">
                          <a:ln>
                            <a:noFill/>
                          </a:ln>
                          <a:solidFill>
                            <a:schemeClr val="tx1"/>
                          </a:solidFill>
                          <a:effectLst/>
                          <a:latin typeface="Tahoma" pitchFamily="34" charset="0"/>
                          <a:ea typeface="+mn-ea"/>
                          <a:cs typeface="Narkisim" pitchFamily="2" charset="-79"/>
                        </a:rPr>
                        <a:t>He </a:t>
                      </a:r>
                      <a:br>
                        <a:rPr kumimoji="0" lang="en-US" sz="2000" b="0" i="0" u="none" strike="noStrike" kern="1200" cap="none" normalizeH="0" baseline="0" dirty="0" smtClean="0">
                          <a:ln>
                            <a:noFill/>
                          </a:ln>
                          <a:solidFill>
                            <a:schemeClr val="tx1"/>
                          </a:solidFill>
                          <a:effectLst/>
                          <a:latin typeface="Tahoma" pitchFamily="34" charset="0"/>
                          <a:ea typeface="+mn-ea"/>
                          <a:cs typeface="Narkisim" pitchFamily="2" charset="-79"/>
                        </a:rPr>
                      </a:br>
                      <a:r>
                        <a:rPr kumimoji="0" lang="en-US" sz="2000" b="0" i="0" u="none" strike="noStrike" kern="1200" cap="none" normalizeH="0" baseline="0" dirty="0" smtClean="0">
                          <a:ln>
                            <a:noFill/>
                          </a:ln>
                          <a:solidFill>
                            <a:schemeClr val="tx1"/>
                          </a:solidFill>
                          <a:effectLst/>
                          <a:latin typeface="Tahoma" pitchFamily="34" charset="0"/>
                          <a:ea typeface="+mn-ea"/>
                          <a:cs typeface="Narkisim" pitchFamily="2" charset="-79"/>
                        </a:rPr>
                        <a:t>will do</a:t>
                      </a:r>
                    </a:p>
                  </a:txBody>
                  <a:tcPr marL="0" marR="0" marT="91440" marB="0" anchor="ctr" anchorCtr="1" horzOverflow="overflow">
                    <a:lnL w="12700" cap="flat" cmpd="sng" algn="ctr">
                      <a:solidFill>
                        <a:srgbClr val="FFFFFF"/>
                      </a:solidFill>
                      <a:prstDash val="solid"/>
                      <a:round/>
                      <a:headEnd type="none" w="med" len="med"/>
                      <a:tailEnd type="none" w="med" len="med"/>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FF0000"/>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4800" b="1" i="0" u="none" strike="noStrike" cap="none" normalizeH="0" baseline="0" smtClean="0">
                          <a:ln>
                            <a:noFill/>
                          </a:ln>
                          <a:solidFill>
                            <a:srgbClr val="FFFFFF"/>
                          </a:solidFill>
                          <a:effectLst/>
                          <a:latin typeface="ت"/>
                          <a:cs typeface="Majidi" pitchFamily="2" charset="-78"/>
                        </a:rPr>
                        <a:t>يَفْعَلُ</a:t>
                      </a:r>
                      <a:endParaRPr kumimoji="0" lang="en-US" sz="4800" b="1" i="0" u="none" strike="noStrike" cap="none" normalizeH="0" baseline="0" smtClean="0">
                        <a:ln>
                          <a:noFill/>
                        </a:ln>
                        <a:solidFill>
                          <a:srgbClr val="FFFFFF"/>
                        </a:solidFill>
                        <a:effectLst/>
                        <a:latin typeface="ت"/>
                        <a:cs typeface="Majidi" pitchFamily="2" charset="-78"/>
                      </a:endParaRPr>
                    </a:p>
                  </a:txBody>
                  <a:tcPr marL="0" marR="182880" marT="91440" marB="0" horzOverflow="overflow">
                    <a:lnL>
                      <a:noFill/>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FF00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Tahoma" pitchFamily="34" charset="0"/>
                          <a:cs typeface="Narkisim" pitchFamily="2" charset="-79"/>
                        </a:rPr>
                        <a:t> He</a:t>
                      </a:r>
                      <a:br>
                        <a:rPr kumimoji="0" lang="en-US" sz="2000" b="0" i="0" u="none" strike="noStrike" cap="none" normalizeH="0" baseline="0" smtClean="0">
                          <a:ln>
                            <a:noFill/>
                          </a:ln>
                          <a:solidFill>
                            <a:schemeClr val="tx1"/>
                          </a:solidFill>
                          <a:effectLst/>
                          <a:latin typeface="Tahoma" pitchFamily="34" charset="0"/>
                          <a:cs typeface="Narkisim" pitchFamily="2" charset="-79"/>
                        </a:rPr>
                      </a:br>
                      <a:r>
                        <a:rPr kumimoji="0" lang="en-US" sz="2000" b="0" i="0" u="none" strike="noStrike" cap="none" normalizeH="0" baseline="0" smtClean="0">
                          <a:ln>
                            <a:noFill/>
                          </a:ln>
                          <a:solidFill>
                            <a:schemeClr val="tx1"/>
                          </a:solidFill>
                          <a:effectLst/>
                          <a:latin typeface="Tahoma" pitchFamily="34" charset="0"/>
                          <a:cs typeface="Narkisim" pitchFamily="2" charset="-79"/>
                        </a:rPr>
                        <a:t> </a:t>
                      </a:r>
                      <a:r>
                        <a:rPr kumimoji="0" lang="en-US" sz="2000" b="0" i="0" u="none" strike="noStrike" cap="none" normalizeH="0" baseline="0" dirty="0" smtClean="0">
                          <a:ln>
                            <a:noFill/>
                          </a:ln>
                          <a:solidFill>
                            <a:schemeClr val="tx1"/>
                          </a:solidFill>
                          <a:effectLst/>
                          <a:latin typeface="Tahoma" pitchFamily="34" charset="0"/>
                          <a:cs typeface="Narkisim" pitchFamily="2" charset="-79"/>
                        </a:rPr>
                        <a:t>did</a:t>
                      </a:r>
                    </a:p>
                  </a:txBody>
                  <a:tcPr marL="0" marR="0" marT="91440" marB="0" anchor="ctr" anchorCtr="1" horzOverflow="overflow">
                    <a:lnL w="12700" cap="flat" cmpd="sng" algn="ctr">
                      <a:solidFill>
                        <a:srgbClr val="FFFFFF"/>
                      </a:solidFill>
                      <a:prstDash val="solid"/>
                      <a:round/>
                      <a:headEnd type="none" w="med" len="med"/>
                      <a:tailEnd type="none" w="med" len="med"/>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FF0000"/>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4800" b="1" i="1" u="none" strike="noStrike" cap="none" normalizeH="0" baseline="0" smtClean="0">
                          <a:ln>
                            <a:noFill/>
                          </a:ln>
                          <a:solidFill>
                            <a:srgbClr val="FFFFFF"/>
                          </a:solidFill>
                          <a:effectLst/>
                          <a:latin typeface="ت"/>
                          <a:cs typeface="Majidi" pitchFamily="2" charset="-78"/>
                        </a:rPr>
                        <a:t>فَعَلَ</a:t>
                      </a:r>
                      <a:endParaRPr kumimoji="0" lang="en-US" sz="4800" b="1" i="0" u="none" strike="noStrike" cap="none" normalizeH="0" baseline="0" smtClean="0">
                        <a:ln>
                          <a:noFill/>
                        </a:ln>
                        <a:solidFill>
                          <a:srgbClr val="FFFFFF"/>
                        </a:solidFill>
                        <a:effectLst/>
                        <a:latin typeface="ت"/>
                        <a:cs typeface="Majidi" pitchFamily="2" charset="-78"/>
                      </a:endParaRPr>
                    </a:p>
                  </a:txBody>
                  <a:tcPr marL="0" marR="182880" marT="91440" marB="0" horzOverflow="overflow">
                    <a:lnL>
                      <a:noFill/>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FF0000"/>
                    </a:solidFill>
                  </a:tcPr>
                </a:tc>
              </a:tr>
              <a:tr h="1104900">
                <a:tc gridSpan="4" vMerge="1">
                  <a:txBody>
                    <a:bodyPr/>
                    <a:lstStyle/>
                    <a:p>
                      <a:endParaRPr lang="en-IN"/>
                    </a:p>
                  </a:txBody>
                  <a:tcPr/>
                </a:tc>
                <a:tc hMerge="1" vMerge="1">
                  <a:txBody>
                    <a:bodyPr/>
                    <a:lstStyle/>
                    <a:p>
                      <a:endParaRPr lang="en-IN"/>
                    </a:p>
                  </a:txBody>
                  <a:tcPr/>
                </a:tc>
                <a:tc hMerge="1" vMerge="1">
                  <a:txBody>
                    <a:bodyPr/>
                    <a:lstStyle/>
                    <a:p>
                      <a:endParaRPr lang="en-IN"/>
                    </a:p>
                  </a:txBody>
                  <a:tcPr/>
                </a:tc>
                <a:tc hMerge="1" vMerge="1">
                  <a:txBody>
                    <a:bodyPr/>
                    <a:lstStyle/>
                    <a:p>
                      <a:endParaRPr lang="en-IN"/>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kern="1200" cap="none" normalizeH="0" baseline="0" dirty="0" smtClean="0">
                          <a:ln>
                            <a:noFill/>
                          </a:ln>
                          <a:solidFill>
                            <a:schemeClr val="tx1"/>
                          </a:solidFill>
                          <a:effectLst/>
                          <a:latin typeface="Tahoma" pitchFamily="34" charset="0"/>
                          <a:ea typeface="+mn-ea"/>
                          <a:cs typeface="Narkisim" pitchFamily="2" charset="-79"/>
                        </a:rPr>
                        <a:t>They will do</a:t>
                      </a:r>
                    </a:p>
                  </a:txBody>
                  <a:tcPr marL="0" marR="0" marT="91440" marB="0" anchor="ctr" anchorCtr="1" horzOverflow="overflow">
                    <a:lnL w="12700" cap="flat" cmpd="sng" algn="ctr">
                      <a:solidFill>
                        <a:srgbClr val="FFFFFF"/>
                      </a:solidFill>
                      <a:prstDash val="solid"/>
                      <a:round/>
                      <a:headEnd type="none" w="med" len="med"/>
                      <a:tailEnd type="none" w="med" len="med"/>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FF0000"/>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4800" b="1" i="0" u="none" strike="noStrike" cap="none" normalizeH="0" baseline="0" smtClean="0">
                          <a:ln>
                            <a:noFill/>
                          </a:ln>
                          <a:solidFill>
                            <a:srgbClr val="FFFFFF"/>
                          </a:solidFill>
                          <a:effectLst/>
                          <a:latin typeface="ت"/>
                          <a:cs typeface="Majidi" pitchFamily="2" charset="-78"/>
                        </a:rPr>
                        <a:t>يَفْعَلُونَ</a:t>
                      </a:r>
                      <a:endParaRPr kumimoji="0" lang="en-US" sz="4800" b="0" i="0" u="none" strike="noStrike" cap="none" normalizeH="0" baseline="0" smtClean="0">
                        <a:ln>
                          <a:noFill/>
                        </a:ln>
                        <a:solidFill>
                          <a:srgbClr val="FFFFFF"/>
                        </a:solidFill>
                        <a:effectLst/>
                        <a:latin typeface="ت"/>
                        <a:cs typeface="Majidi" pitchFamily="2" charset="-78"/>
                      </a:endParaRPr>
                    </a:p>
                  </a:txBody>
                  <a:tcPr marL="0" marR="182880" marT="91440" marB="0" horzOverflow="overflow">
                    <a:lnL>
                      <a:noFill/>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FF00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Tahoma" pitchFamily="34" charset="0"/>
                          <a:cs typeface="Narkisim" pitchFamily="2" charset="-79"/>
                        </a:rPr>
                        <a:t>They did</a:t>
                      </a:r>
                    </a:p>
                  </a:txBody>
                  <a:tcPr marL="0" marR="0" marT="91440" marB="0" anchor="ctr" anchorCtr="1" horzOverflow="overflow">
                    <a:lnL w="12700" cap="flat" cmpd="sng" algn="ctr">
                      <a:solidFill>
                        <a:srgbClr val="FFFFFF"/>
                      </a:solidFill>
                      <a:prstDash val="solid"/>
                      <a:round/>
                      <a:headEnd type="none" w="med" len="med"/>
                      <a:tailEnd type="none" w="med" len="med"/>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FF0000"/>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4800" b="1" i="1" u="none" strike="noStrike" cap="none" normalizeH="0" baseline="0" smtClean="0">
                          <a:ln>
                            <a:noFill/>
                          </a:ln>
                          <a:solidFill>
                            <a:srgbClr val="FFFFFF"/>
                          </a:solidFill>
                          <a:effectLst/>
                          <a:latin typeface="ت"/>
                          <a:cs typeface="Majidi" pitchFamily="2" charset="-78"/>
                        </a:rPr>
                        <a:t>فَعَلُوا</a:t>
                      </a:r>
                      <a:endParaRPr kumimoji="0" lang="ar-SA" sz="4800" b="0" i="0" u="none" strike="noStrike" cap="none" normalizeH="0" baseline="0" smtClean="0">
                        <a:ln>
                          <a:noFill/>
                        </a:ln>
                        <a:solidFill>
                          <a:srgbClr val="FFFFFF"/>
                        </a:solidFill>
                        <a:effectLst/>
                        <a:latin typeface="ت"/>
                        <a:cs typeface="Majidi" pitchFamily="2" charset="-78"/>
                      </a:endParaRPr>
                    </a:p>
                  </a:txBody>
                  <a:tcPr marL="0" marR="182880" marT="91440" marB="0" horzOverflow="overflow">
                    <a:lnL>
                      <a:noFill/>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FF0000"/>
                    </a:solidFill>
                  </a:tcPr>
                </a:tc>
              </a:tr>
              <a:tr h="110331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kern="1200" cap="none" normalizeH="0" baseline="0" dirty="0" smtClean="0">
                          <a:ln>
                            <a:noFill/>
                          </a:ln>
                          <a:solidFill>
                            <a:schemeClr val="bg1">
                              <a:lumMod val="50000"/>
                            </a:schemeClr>
                          </a:solidFill>
                          <a:effectLst/>
                          <a:latin typeface="Tahoma" pitchFamily="34" charset="0"/>
                          <a:ea typeface="+mn-ea"/>
                          <a:cs typeface="Narkisim" pitchFamily="2" charset="-79"/>
                        </a:rPr>
                        <a:t>Don’t Do!</a:t>
                      </a:r>
                    </a:p>
                  </a:txBody>
                  <a:tcPr marL="0" marR="0" marT="91440" marB="0" anchor="ctr" anchorCtr="1" horzOverflow="overflow">
                    <a:lnL w="12700" cap="flat" cmpd="sng" algn="ctr">
                      <a:solidFill>
                        <a:srgbClr val="FFFFFF"/>
                      </a:solidFill>
                      <a:prstDash val="solid"/>
                      <a:round/>
                      <a:headEnd type="none" w="med" len="med"/>
                      <a:tailEnd type="none" w="med" len="med"/>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FF99FF"/>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4400" b="1" i="0" u="none" strike="noStrike" cap="none" normalizeH="0" baseline="0" dirty="0" smtClean="0">
                          <a:ln>
                            <a:noFill/>
                          </a:ln>
                          <a:solidFill>
                            <a:schemeClr val="bg1">
                              <a:lumMod val="50000"/>
                            </a:schemeClr>
                          </a:solidFill>
                          <a:effectLst/>
                          <a:latin typeface="ت"/>
                          <a:cs typeface="Majidi" pitchFamily="2" charset="-78"/>
                        </a:rPr>
                        <a:t> لاَ تَفْعَلْ</a:t>
                      </a:r>
                      <a:endParaRPr kumimoji="0" lang="en-US" sz="4400" b="0" i="0" u="none" strike="noStrike" cap="none" normalizeH="0" baseline="0" dirty="0" smtClean="0">
                        <a:ln>
                          <a:noFill/>
                        </a:ln>
                        <a:solidFill>
                          <a:schemeClr val="bg1">
                            <a:lumMod val="50000"/>
                          </a:schemeClr>
                        </a:solidFill>
                        <a:effectLst/>
                        <a:latin typeface="ت"/>
                        <a:cs typeface="Majidi" pitchFamily="2" charset="-78"/>
                      </a:endParaRPr>
                    </a:p>
                  </a:txBody>
                  <a:tcPr marL="0" marR="182880" marT="91440" marB="0" horzOverflow="overflow">
                    <a:lnL>
                      <a:noFill/>
                    </a:lnL>
                    <a:lnR w="12700" cap="flat" cmpd="sng" algn="ctr">
                      <a:solidFill>
                        <a:schemeClr val="bg2"/>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FF99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kern="1200" cap="none" normalizeH="0" baseline="0" dirty="0" smtClean="0">
                          <a:ln>
                            <a:noFill/>
                          </a:ln>
                          <a:solidFill>
                            <a:schemeClr val="bg1">
                              <a:lumMod val="50000"/>
                            </a:schemeClr>
                          </a:solidFill>
                          <a:effectLst/>
                          <a:latin typeface="Tahoma" pitchFamily="34" charset="0"/>
                          <a:ea typeface="+mn-ea"/>
                          <a:cs typeface="Narkisim" pitchFamily="2" charset="-79"/>
                        </a:rPr>
                        <a:t>Do!</a:t>
                      </a:r>
                    </a:p>
                  </a:txBody>
                  <a:tcPr marL="0" marR="0" marT="91440" marB="0" anchor="ctr" anchorCtr="1" horzOverflow="overflow">
                    <a:lnL w="12700" cap="flat" cmpd="sng" algn="ctr">
                      <a:solidFill>
                        <a:schemeClr val="bg2"/>
                      </a:solidFill>
                      <a:prstDash val="solid"/>
                      <a:round/>
                      <a:headEnd type="none" w="med" len="med"/>
                      <a:tailEnd type="none" w="med" len="med"/>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FF99FF"/>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4800" b="1" i="0" u="none" strike="noStrike" cap="none" normalizeH="0" baseline="0" dirty="0" smtClean="0">
                          <a:ln>
                            <a:noFill/>
                          </a:ln>
                          <a:solidFill>
                            <a:srgbClr val="000000"/>
                          </a:solidFill>
                          <a:effectLst/>
                          <a:latin typeface="ت"/>
                          <a:cs typeface="Majidi" pitchFamily="2" charset="-78"/>
                        </a:rPr>
                        <a:t>اِفْعَلْ</a:t>
                      </a:r>
                      <a:endParaRPr kumimoji="0" lang="en-US" sz="4800" b="1" i="0" u="none" strike="noStrike" cap="none" normalizeH="0" baseline="0" dirty="0" smtClean="0">
                        <a:ln>
                          <a:noFill/>
                        </a:ln>
                        <a:solidFill>
                          <a:srgbClr val="000000"/>
                        </a:solidFill>
                        <a:effectLst/>
                        <a:latin typeface="ت"/>
                        <a:cs typeface="Majidi" pitchFamily="2" charset="-78"/>
                      </a:endParaRPr>
                    </a:p>
                  </a:txBody>
                  <a:tcPr marL="0" marR="182880" marT="91440" marB="0" horzOverflow="overflow">
                    <a:lnL>
                      <a:noFill/>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FF99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kern="1200" cap="none" normalizeH="0" baseline="0" dirty="0" smtClean="0">
                          <a:ln>
                            <a:noFill/>
                          </a:ln>
                          <a:solidFill>
                            <a:schemeClr val="bg1">
                              <a:lumMod val="50000"/>
                            </a:schemeClr>
                          </a:solidFill>
                          <a:effectLst/>
                          <a:latin typeface="Tahoma" pitchFamily="34" charset="0"/>
                          <a:ea typeface="+mn-ea"/>
                          <a:cs typeface="Narkisim" pitchFamily="2" charset="-79"/>
                        </a:rPr>
                        <a:t>You </a:t>
                      </a:r>
                      <a:br>
                        <a:rPr kumimoji="0" lang="en-US" sz="2000" b="0" i="0" u="none" strike="noStrike" kern="1200" cap="none" normalizeH="0" baseline="0" dirty="0" smtClean="0">
                          <a:ln>
                            <a:noFill/>
                          </a:ln>
                          <a:solidFill>
                            <a:schemeClr val="bg1">
                              <a:lumMod val="50000"/>
                            </a:schemeClr>
                          </a:solidFill>
                          <a:effectLst/>
                          <a:latin typeface="Tahoma" pitchFamily="34" charset="0"/>
                          <a:ea typeface="+mn-ea"/>
                          <a:cs typeface="Narkisim" pitchFamily="2" charset="-79"/>
                        </a:rPr>
                      </a:br>
                      <a:r>
                        <a:rPr kumimoji="0" lang="en-US" sz="2000" b="0" i="0" u="none" strike="noStrike" kern="1200" cap="none" normalizeH="0" baseline="0" dirty="0" smtClean="0">
                          <a:ln>
                            <a:noFill/>
                          </a:ln>
                          <a:solidFill>
                            <a:schemeClr val="bg1">
                              <a:lumMod val="50000"/>
                            </a:schemeClr>
                          </a:solidFill>
                          <a:effectLst/>
                          <a:latin typeface="Tahoma" pitchFamily="34" charset="0"/>
                          <a:ea typeface="+mn-ea"/>
                          <a:cs typeface="Narkisim" pitchFamily="2" charset="-79"/>
                        </a:rPr>
                        <a:t>will do</a:t>
                      </a:r>
                    </a:p>
                  </a:txBody>
                  <a:tcPr marL="0" marR="0" marT="91440" marB="0" anchor="ctr" anchorCtr="1" horzOverflow="overflow">
                    <a:lnL w="12700" cap="flat" cmpd="sng" algn="ctr">
                      <a:solidFill>
                        <a:srgbClr val="FFFFFF"/>
                      </a:solidFill>
                      <a:prstDash val="solid"/>
                      <a:round/>
                      <a:headEnd type="none" w="med" len="med"/>
                      <a:tailEnd type="none" w="med" len="med"/>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4800" b="1" i="0" u="none" strike="noStrike" cap="none" normalizeH="0" baseline="0" smtClean="0">
                          <a:ln>
                            <a:noFill/>
                          </a:ln>
                          <a:solidFill>
                            <a:srgbClr val="000000"/>
                          </a:solidFill>
                          <a:effectLst/>
                          <a:latin typeface="ت"/>
                          <a:cs typeface="Majidi" pitchFamily="2" charset="-78"/>
                        </a:rPr>
                        <a:t>تَفْعَلُ</a:t>
                      </a:r>
                      <a:endParaRPr kumimoji="0" lang="en-US" sz="4800" b="1" i="0" u="none" strike="noStrike" cap="none" normalizeH="0" baseline="0" smtClean="0">
                        <a:ln>
                          <a:noFill/>
                        </a:ln>
                        <a:solidFill>
                          <a:srgbClr val="000000"/>
                        </a:solidFill>
                        <a:effectLst/>
                        <a:latin typeface="ت"/>
                        <a:cs typeface="Majidi" pitchFamily="2" charset="-78"/>
                      </a:endParaRPr>
                    </a:p>
                  </a:txBody>
                  <a:tcPr marL="0" marR="182880" marT="91440" marB="0" horzOverflow="overflow">
                    <a:lnL>
                      <a:noFill/>
                    </a:lnL>
                    <a:lnR w="12700" cap="flat" cmpd="sng" algn="ctr">
                      <a:solidFill>
                        <a:schemeClr val="bg2"/>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000000"/>
                          </a:solidFill>
                          <a:effectLst/>
                          <a:latin typeface="Tahoma" pitchFamily="34" charset="0"/>
                          <a:cs typeface="Narkisim" pitchFamily="2" charset="-79"/>
                        </a:rPr>
                        <a:t>You did</a:t>
                      </a:r>
                    </a:p>
                  </a:txBody>
                  <a:tcPr marL="0" marR="0" marT="91440" marB="0" anchor="ctr" anchorCtr="1" horzOverflow="overflow">
                    <a:lnL w="12700" cap="flat" cmpd="sng" algn="ctr">
                      <a:solidFill>
                        <a:schemeClr val="bg2"/>
                      </a:solidFill>
                      <a:prstDash val="solid"/>
                      <a:round/>
                      <a:headEnd type="none" w="med" len="med"/>
                      <a:tailEnd type="none" w="med" len="med"/>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4800" b="1" i="1" u="none" strike="noStrike" cap="none" normalizeH="0" baseline="0" smtClean="0">
                          <a:ln>
                            <a:noFill/>
                          </a:ln>
                          <a:solidFill>
                            <a:srgbClr val="000000"/>
                          </a:solidFill>
                          <a:effectLst/>
                          <a:latin typeface="ت"/>
                          <a:cs typeface="Majidi" pitchFamily="2" charset="-78"/>
                        </a:rPr>
                        <a:t>فَعَلْتَ</a:t>
                      </a:r>
                    </a:p>
                  </a:txBody>
                  <a:tcPr marL="0" marR="182880" marT="91440" marB="0" horzOverflow="overflow">
                    <a:lnL>
                      <a:noFill/>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FFFF00"/>
                    </a:solidFill>
                  </a:tcPr>
                </a:tc>
              </a:tr>
              <a:tr h="110648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kern="1200" cap="none" normalizeH="0" baseline="0" dirty="0" smtClean="0">
                          <a:ln>
                            <a:noFill/>
                          </a:ln>
                          <a:solidFill>
                            <a:schemeClr val="bg1">
                              <a:lumMod val="50000"/>
                            </a:schemeClr>
                          </a:solidFill>
                          <a:effectLst/>
                          <a:latin typeface="Tahoma" pitchFamily="34" charset="0"/>
                          <a:ea typeface="+mn-ea"/>
                          <a:cs typeface="Narkisim" pitchFamily="2" charset="-79"/>
                        </a:rPr>
                        <a:t>Don’t Do you all!</a:t>
                      </a:r>
                    </a:p>
                  </a:txBody>
                  <a:tcPr marL="0" marR="0" marT="91440" marB="0" anchor="ctr" anchorCtr="1" horzOverflow="overflow">
                    <a:lnL w="12700" cap="flat" cmpd="sng" algn="ctr">
                      <a:solidFill>
                        <a:srgbClr val="FFFFFF"/>
                      </a:solidFill>
                      <a:prstDash val="solid"/>
                      <a:round/>
                      <a:headEnd type="none" w="med" len="med"/>
                      <a:tailEnd type="none" w="med" len="med"/>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FF99FF"/>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4400" b="1" i="0" u="none" strike="noStrike" cap="none" normalizeH="0" baseline="0" dirty="0" smtClean="0">
                          <a:ln>
                            <a:noFill/>
                          </a:ln>
                          <a:solidFill>
                            <a:schemeClr val="bg1">
                              <a:lumMod val="50000"/>
                            </a:schemeClr>
                          </a:solidFill>
                          <a:effectLst/>
                          <a:latin typeface="ت"/>
                          <a:cs typeface="Majidi" pitchFamily="2" charset="-78"/>
                        </a:rPr>
                        <a:t>لاَ تَفْعَلُوا</a:t>
                      </a:r>
                      <a:endParaRPr kumimoji="0" lang="en-US" sz="4400" b="0" i="0" u="none" strike="noStrike" cap="none" normalizeH="0" baseline="0" dirty="0" smtClean="0">
                        <a:ln>
                          <a:noFill/>
                        </a:ln>
                        <a:solidFill>
                          <a:schemeClr val="bg1">
                            <a:lumMod val="50000"/>
                          </a:schemeClr>
                        </a:solidFill>
                        <a:effectLst/>
                        <a:latin typeface="ت"/>
                        <a:cs typeface="Majidi" pitchFamily="2" charset="-78"/>
                      </a:endParaRPr>
                    </a:p>
                  </a:txBody>
                  <a:tcPr marL="0" marR="182880" marT="91440" marB="0" horzOverflow="overflow">
                    <a:lnL>
                      <a:noFill/>
                    </a:lnL>
                    <a:lnR w="12700" cap="flat" cmpd="sng" algn="ctr">
                      <a:solidFill>
                        <a:schemeClr val="bg2"/>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FF99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kern="1200" cap="none" normalizeH="0" baseline="0" dirty="0" smtClean="0">
                          <a:ln>
                            <a:noFill/>
                          </a:ln>
                          <a:solidFill>
                            <a:schemeClr val="bg1">
                              <a:lumMod val="50000"/>
                            </a:schemeClr>
                          </a:solidFill>
                          <a:effectLst/>
                          <a:latin typeface="Tahoma" pitchFamily="34" charset="0"/>
                          <a:ea typeface="+mn-ea"/>
                          <a:cs typeface="Narkisim" pitchFamily="2" charset="-79"/>
                        </a:rPr>
                        <a:t>Do you all!</a:t>
                      </a:r>
                    </a:p>
                  </a:txBody>
                  <a:tcPr marL="0" marR="0" marT="91440" marB="0" anchor="ctr" anchorCtr="1" horzOverflow="overflow">
                    <a:lnL w="12700" cap="flat" cmpd="sng" algn="ctr">
                      <a:solidFill>
                        <a:schemeClr val="bg2"/>
                      </a:solidFill>
                      <a:prstDash val="solid"/>
                      <a:round/>
                      <a:headEnd type="none" w="med" len="med"/>
                      <a:tailEnd type="none" w="med" len="med"/>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FF99FF"/>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4800" b="1" i="0" u="none" strike="noStrike" cap="none" normalizeH="0" baseline="0" dirty="0" smtClean="0">
                          <a:ln>
                            <a:noFill/>
                          </a:ln>
                          <a:solidFill>
                            <a:srgbClr val="000000"/>
                          </a:solidFill>
                          <a:effectLst/>
                          <a:latin typeface="ت"/>
                          <a:cs typeface="Majidi" pitchFamily="2" charset="-78"/>
                        </a:rPr>
                        <a:t>اِفْعَلُوا</a:t>
                      </a:r>
                      <a:endParaRPr kumimoji="0" lang="en-US" sz="4800" b="0" i="0" u="none" strike="noStrike" cap="none" normalizeH="0" baseline="0" dirty="0" smtClean="0">
                        <a:ln>
                          <a:noFill/>
                        </a:ln>
                        <a:solidFill>
                          <a:srgbClr val="000000"/>
                        </a:solidFill>
                        <a:effectLst/>
                        <a:latin typeface="ت"/>
                        <a:cs typeface="Majidi" pitchFamily="2" charset="-78"/>
                      </a:endParaRPr>
                    </a:p>
                  </a:txBody>
                  <a:tcPr marL="0" marR="182880" marT="91440" marB="0" horzOverflow="overflow">
                    <a:lnL>
                      <a:noFill/>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FF99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kern="1200" cap="none" normalizeH="0" baseline="0" dirty="0" smtClean="0">
                          <a:ln>
                            <a:noFill/>
                          </a:ln>
                          <a:solidFill>
                            <a:schemeClr val="bg1">
                              <a:lumMod val="50000"/>
                            </a:schemeClr>
                          </a:solidFill>
                          <a:effectLst/>
                          <a:latin typeface="Tahoma" pitchFamily="34" charset="0"/>
                          <a:ea typeface="+mn-ea"/>
                          <a:cs typeface="Narkisim" pitchFamily="2" charset="-79"/>
                        </a:rPr>
                        <a:t>You all will do</a:t>
                      </a:r>
                    </a:p>
                  </a:txBody>
                  <a:tcPr marL="0" marR="0" marT="91440" marB="0" anchor="ctr" anchorCtr="1" horzOverflow="overflow">
                    <a:lnL w="12700" cap="flat" cmpd="sng" algn="ctr">
                      <a:solidFill>
                        <a:srgbClr val="FFFFFF"/>
                      </a:solidFill>
                      <a:prstDash val="solid"/>
                      <a:round/>
                      <a:headEnd type="none" w="med" len="med"/>
                      <a:tailEnd type="none" w="med" len="med"/>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4800" b="1" i="0" u="none" strike="noStrike" cap="none" normalizeH="0" baseline="0" smtClean="0">
                          <a:ln>
                            <a:noFill/>
                          </a:ln>
                          <a:solidFill>
                            <a:srgbClr val="000000"/>
                          </a:solidFill>
                          <a:effectLst/>
                          <a:latin typeface="ت"/>
                          <a:cs typeface="Majidi" pitchFamily="2" charset="-78"/>
                        </a:rPr>
                        <a:t>تَفْعَلُونَ</a:t>
                      </a:r>
                      <a:endParaRPr kumimoji="0" lang="en-US" sz="4800" b="0" i="0" u="none" strike="noStrike" cap="none" normalizeH="0" baseline="0" smtClean="0">
                        <a:ln>
                          <a:noFill/>
                        </a:ln>
                        <a:solidFill>
                          <a:srgbClr val="000000"/>
                        </a:solidFill>
                        <a:effectLst/>
                        <a:latin typeface="ت"/>
                        <a:cs typeface="Majidi" pitchFamily="2" charset="-78"/>
                      </a:endParaRPr>
                    </a:p>
                  </a:txBody>
                  <a:tcPr marL="0" marR="182880" marT="91440" marB="0" horzOverflow="overflow">
                    <a:lnL>
                      <a:noFill/>
                    </a:lnL>
                    <a:lnR w="12700" cap="flat" cmpd="sng" algn="ctr">
                      <a:solidFill>
                        <a:schemeClr val="bg2"/>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002060"/>
                          </a:solidFill>
                          <a:effectLst/>
                          <a:latin typeface="Tahoma" pitchFamily="34" charset="0"/>
                          <a:cs typeface="Narkisim" pitchFamily="2" charset="-79"/>
                        </a:rPr>
                        <a:t>You all did</a:t>
                      </a:r>
                    </a:p>
                  </a:txBody>
                  <a:tcPr marL="0" marR="0" marT="91440" marB="0" anchor="ctr" anchorCtr="1" horzOverflow="overflow">
                    <a:lnL w="12700" cap="flat" cmpd="sng" algn="ctr">
                      <a:solidFill>
                        <a:schemeClr val="bg2"/>
                      </a:solidFill>
                      <a:prstDash val="solid"/>
                      <a:round/>
                      <a:headEnd type="none" w="med" len="med"/>
                      <a:tailEnd type="none" w="med" len="med"/>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4800" b="1" i="1" u="none" strike="noStrike" cap="none" normalizeH="0" baseline="0" smtClean="0">
                          <a:ln>
                            <a:noFill/>
                          </a:ln>
                          <a:solidFill>
                            <a:srgbClr val="000000"/>
                          </a:solidFill>
                          <a:effectLst>
                            <a:outerShdw blurRad="38100" dist="38100" dir="2700000" algn="tl">
                              <a:srgbClr val="FFFFFF"/>
                            </a:outerShdw>
                          </a:effectLst>
                          <a:latin typeface="ت"/>
                          <a:cs typeface="Majidi" pitchFamily="2" charset="-78"/>
                        </a:rPr>
                        <a:t>ف</a:t>
                      </a:r>
                      <a:r>
                        <a:rPr kumimoji="0" lang="ar-SA" sz="4800" b="1" i="1" u="none" strike="noStrike" cap="none" normalizeH="0" baseline="0" smtClean="0">
                          <a:ln>
                            <a:noFill/>
                          </a:ln>
                          <a:solidFill>
                            <a:srgbClr val="000000"/>
                          </a:solidFill>
                          <a:effectLst/>
                          <a:latin typeface="ت"/>
                          <a:cs typeface="Majidi" pitchFamily="2" charset="-78"/>
                        </a:rPr>
                        <a:t>َعَلْتُمْ</a:t>
                      </a:r>
                      <a:endParaRPr kumimoji="0" lang="en-US" sz="4800" b="0" i="0" u="none" strike="noStrike" cap="none" normalizeH="0" baseline="0" smtClean="0">
                        <a:ln>
                          <a:noFill/>
                        </a:ln>
                        <a:solidFill>
                          <a:srgbClr val="000000"/>
                        </a:solidFill>
                        <a:effectLst/>
                        <a:latin typeface="ت"/>
                        <a:cs typeface="Majidi" pitchFamily="2" charset="-78"/>
                      </a:endParaRPr>
                    </a:p>
                  </a:txBody>
                  <a:tcPr marL="0" marR="182880" marT="91440" marB="0" horzOverflow="overflow">
                    <a:lnL>
                      <a:noFill/>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FFFF00"/>
                    </a:solidFill>
                  </a:tcPr>
                </a:tc>
              </a:tr>
              <a:tr h="1104900">
                <a:tc rowSpan="2" gridSpan="4">
                  <a:txBody>
                    <a:bodyPr/>
                    <a:lstStyle/>
                    <a:p>
                      <a:pPr marL="0" marR="0" lvl="0" indent="0" algn="ctr" defTabSz="914400" rtl="1" eaLnBrk="1" fontAlgn="base" latinLnBrk="0" hangingPunct="1">
                        <a:lnSpc>
                          <a:spcPct val="100000"/>
                        </a:lnSpc>
                        <a:spcBef>
                          <a:spcPct val="0"/>
                        </a:spcBef>
                        <a:spcAft>
                          <a:spcPct val="0"/>
                        </a:spcAft>
                        <a:buClr>
                          <a:schemeClr val="hlink"/>
                        </a:buClr>
                        <a:buSzPct val="90000"/>
                        <a:buFont typeface="Wingdings" pitchFamily="2" charset="2"/>
                        <a:buNone/>
                        <a:tabLst/>
                      </a:pPr>
                      <a:endParaRPr kumimoji="0" lang="en-US" sz="4800" b="0" i="0" u="none" strike="noStrike" cap="none" normalizeH="0" baseline="0" dirty="0" smtClean="0">
                        <a:ln>
                          <a:noFill/>
                        </a:ln>
                        <a:solidFill>
                          <a:srgbClr val="FFFF00"/>
                        </a:solidFill>
                        <a:effectLst>
                          <a:outerShdw blurRad="38100" dist="38100" dir="2700000" algn="tl">
                            <a:srgbClr val="FFFFFF"/>
                          </a:outerShdw>
                        </a:effectLst>
                        <a:latin typeface="ت"/>
                        <a:cs typeface="Majidi" pitchFamily="2" charset="-78"/>
                      </a:endParaRPr>
                    </a:p>
                  </a:txBody>
                  <a:tcPr marL="0" marR="182880" marT="91440" marB="0" horzOverflow="overflow">
                    <a:lnL>
                      <a:noFill/>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hMerge="1">
                  <a:txBody>
                    <a:bodyPr/>
                    <a:lstStyle/>
                    <a:p>
                      <a:endParaRPr lang="en-IN"/>
                    </a:p>
                  </a:txBody>
                  <a:tcPr/>
                </a:tc>
                <a:tc rowSpan="2" hMerge="1">
                  <a:txBody>
                    <a:bodyPr/>
                    <a:lstStyle/>
                    <a:p>
                      <a:endParaRPr lang="en-IN"/>
                    </a:p>
                  </a:txBody>
                  <a:tcPr/>
                </a:tc>
                <a:tc rowSpan="2" hMerge="1">
                  <a:txBody>
                    <a:bodyPr/>
                    <a:lstStyle/>
                    <a:p>
                      <a:endParaRPr lang="en-IN"/>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kern="1200" cap="none" normalizeH="0" baseline="0" dirty="0" smtClean="0">
                          <a:ln>
                            <a:noFill/>
                          </a:ln>
                          <a:solidFill>
                            <a:schemeClr val="tx1"/>
                          </a:solidFill>
                          <a:effectLst/>
                          <a:latin typeface="Tahoma" pitchFamily="34" charset="0"/>
                          <a:ea typeface="+mn-ea"/>
                          <a:cs typeface="Narkisim" pitchFamily="2" charset="-79"/>
                        </a:rPr>
                        <a:t> I </a:t>
                      </a:r>
                      <a:br>
                        <a:rPr kumimoji="0" lang="en-US" sz="2000" b="0" i="0" u="none" strike="noStrike" kern="1200" cap="none" normalizeH="0" baseline="0" dirty="0" smtClean="0">
                          <a:ln>
                            <a:noFill/>
                          </a:ln>
                          <a:solidFill>
                            <a:schemeClr val="tx1"/>
                          </a:solidFill>
                          <a:effectLst/>
                          <a:latin typeface="Tahoma" pitchFamily="34" charset="0"/>
                          <a:ea typeface="+mn-ea"/>
                          <a:cs typeface="Narkisim" pitchFamily="2" charset="-79"/>
                        </a:rPr>
                      </a:br>
                      <a:r>
                        <a:rPr kumimoji="0" lang="en-US" sz="2000" b="0" i="0" u="none" strike="noStrike" kern="1200" cap="none" normalizeH="0" baseline="0" dirty="0" smtClean="0">
                          <a:ln>
                            <a:noFill/>
                          </a:ln>
                          <a:solidFill>
                            <a:schemeClr val="tx1"/>
                          </a:solidFill>
                          <a:effectLst/>
                          <a:latin typeface="Tahoma" pitchFamily="34" charset="0"/>
                          <a:ea typeface="+mn-ea"/>
                          <a:cs typeface="Narkisim" pitchFamily="2" charset="-79"/>
                        </a:rPr>
                        <a:t>will do</a:t>
                      </a:r>
                    </a:p>
                  </a:txBody>
                  <a:tcPr marL="0" marR="0" marT="91440" marB="0" anchor="ctr" anchorCtr="1" horzOverflow="overflow">
                    <a:lnL w="12700" cap="flat" cmpd="sng" algn="ctr">
                      <a:solidFill>
                        <a:srgbClr val="FFFFFF"/>
                      </a:solidFill>
                      <a:prstDash val="solid"/>
                      <a:round/>
                      <a:headEnd type="none" w="med" len="med"/>
                      <a:tailEnd type="none" w="med" len="med"/>
                    </a:lnL>
                    <a:lnR>
                      <a:noFill/>
                    </a:lnR>
                    <a:lnT w="12700" cap="flat" cmpd="sng" algn="ctr">
                      <a:solidFill>
                        <a:srgbClr val="FFFFFF"/>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8000"/>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4800" b="1" i="0" u="none" strike="noStrike" cap="none" normalizeH="0" baseline="0" smtClean="0">
                          <a:ln>
                            <a:noFill/>
                          </a:ln>
                          <a:solidFill>
                            <a:srgbClr val="FFFFFF"/>
                          </a:solidFill>
                          <a:effectLst/>
                          <a:latin typeface="ت"/>
                          <a:cs typeface="Majidi" pitchFamily="2" charset="-78"/>
                        </a:rPr>
                        <a:t>أَفْعَلُ</a:t>
                      </a:r>
                      <a:endParaRPr kumimoji="0" lang="en-US" sz="4800" b="1" i="0" u="none" strike="noStrike" cap="none" normalizeH="0" baseline="0" smtClean="0">
                        <a:ln>
                          <a:noFill/>
                        </a:ln>
                        <a:solidFill>
                          <a:srgbClr val="FFFFFF"/>
                        </a:solidFill>
                        <a:effectLst/>
                        <a:latin typeface="ت"/>
                        <a:cs typeface="Majidi" pitchFamily="2" charset="-78"/>
                      </a:endParaRPr>
                    </a:p>
                  </a:txBody>
                  <a:tcPr marL="0" marR="182880" marT="91440" marB="0" horzOverflow="overflow">
                    <a:lnL>
                      <a:noFill/>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80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Tahoma" pitchFamily="34" charset="0"/>
                          <a:cs typeface="Narkisim" pitchFamily="2" charset="-79"/>
                        </a:rPr>
                        <a:t>I </a:t>
                      </a:r>
                      <a:br>
                        <a:rPr kumimoji="0" lang="en-US" sz="2000" b="0" i="0" u="none" strike="noStrike" cap="none" normalizeH="0" baseline="0" dirty="0" smtClean="0">
                          <a:ln>
                            <a:noFill/>
                          </a:ln>
                          <a:solidFill>
                            <a:schemeClr val="tx1"/>
                          </a:solidFill>
                          <a:effectLst/>
                          <a:latin typeface="Tahoma" pitchFamily="34" charset="0"/>
                          <a:cs typeface="Narkisim" pitchFamily="2" charset="-79"/>
                        </a:rPr>
                      </a:br>
                      <a:r>
                        <a:rPr kumimoji="0" lang="en-US" sz="2000" b="0" i="0" u="none" strike="noStrike" cap="none" normalizeH="0" baseline="0" dirty="0" smtClean="0">
                          <a:ln>
                            <a:noFill/>
                          </a:ln>
                          <a:solidFill>
                            <a:schemeClr val="tx1"/>
                          </a:solidFill>
                          <a:effectLst/>
                          <a:latin typeface="Tahoma" pitchFamily="34" charset="0"/>
                          <a:cs typeface="Narkisim" pitchFamily="2" charset="-79"/>
                        </a:rPr>
                        <a:t>did</a:t>
                      </a:r>
                    </a:p>
                  </a:txBody>
                  <a:tcPr marL="0" marR="0" marT="91440" marB="0" anchor="ctr" anchorCtr="1" horzOverflow="overflow">
                    <a:lnL w="12700" cap="flat" cmpd="sng" algn="ctr">
                      <a:solidFill>
                        <a:srgbClr val="FFFFFF"/>
                      </a:solidFill>
                      <a:prstDash val="solid"/>
                      <a:round/>
                      <a:headEnd type="none" w="med" len="med"/>
                      <a:tailEnd type="none" w="med" len="med"/>
                    </a:lnL>
                    <a:lnR>
                      <a:noFill/>
                    </a:lnR>
                    <a:lnT w="12700" cap="flat" cmpd="sng" algn="ctr">
                      <a:solidFill>
                        <a:srgbClr val="FFFFFF"/>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8000"/>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4800" b="1" i="1" u="none" strike="noStrike" cap="none" normalizeH="0" baseline="0" smtClean="0">
                          <a:ln>
                            <a:noFill/>
                          </a:ln>
                          <a:solidFill>
                            <a:srgbClr val="FFFFFF"/>
                          </a:solidFill>
                          <a:effectLst/>
                          <a:latin typeface="ت"/>
                          <a:cs typeface="Majidi" pitchFamily="2" charset="-78"/>
                        </a:rPr>
                        <a:t>فَعَلْتُ</a:t>
                      </a:r>
                      <a:endParaRPr kumimoji="0" lang="en-US" sz="4800" b="1" i="0" u="none" strike="noStrike" cap="none" normalizeH="0" baseline="0" smtClean="0">
                        <a:ln>
                          <a:noFill/>
                        </a:ln>
                        <a:solidFill>
                          <a:srgbClr val="FFFFFF"/>
                        </a:solidFill>
                        <a:effectLst/>
                        <a:latin typeface="ت"/>
                        <a:cs typeface="Majidi" pitchFamily="2" charset="-78"/>
                      </a:endParaRPr>
                    </a:p>
                  </a:txBody>
                  <a:tcPr marL="0" marR="182880" marT="91440" marB="0" horzOverflow="overflow">
                    <a:lnL>
                      <a:noFill/>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8000"/>
                    </a:solidFill>
                  </a:tcPr>
                </a:tc>
              </a:tr>
              <a:tr h="1104900">
                <a:tc gridSpan="4" vMerge="1">
                  <a:txBody>
                    <a:bodyPr/>
                    <a:lstStyle/>
                    <a:p>
                      <a:endParaRPr lang="en-IN"/>
                    </a:p>
                  </a:txBody>
                  <a:tcPr/>
                </a:tc>
                <a:tc hMerge="1" vMerge="1">
                  <a:txBody>
                    <a:bodyPr/>
                    <a:lstStyle/>
                    <a:p>
                      <a:endParaRPr lang="en-IN"/>
                    </a:p>
                  </a:txBody>
                  <a:tcPr/>
                </a:tc>
                <a:tc hMerge="1" vMerge="1">
                  <a:txBody>
                    <a:bodyPr/>
                    <a:lstStyle/>
                    <a:p>
                      <a:endParaRPr lang="en-IN"/>
                    </a:p>
                  </a:txBody>
                  <a:tcPr/>
                </a:tc>
                <a:tc hMerge="1" vMerge="1">
                  <a:txBody>
                    <a:bodyPr/>
                    <a:lstStyle/>
                    <a:p>
                      <a:endParaRPr lang="en-IN"/>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kern="1200" cap="none" normalizeH="0" baseline="0" dirty="0" smtClean="0">
                          <a:ln>
                            <a:noFill/>
                          </a:ln>
                          <a:solidFill>
                            <a:schemeClr val="tx1"/>
                          </a:solidFill>
                          <a:effectLst/>
                          <a:latin typeface="Tahoma" pitchFamily="34" charset="0"/>
                          <a:ea typeface="+mn-ea"/>
                          <a:cs typeface="Narkisim" pitchFamily="2" charset="-79"/>
                        </a:rPr>
                        <a:t>We </a:t>
                      </a:r>
                      <a:br>
                        <a:rPr kumimoji="0" lang="en-US" sz="2000" b="0" i="0" u="none" strike="noStrike" kern="1200" cap="none" normalizeH="0" baseline="0" dirty="0" smtClean="0">
                          <a:ln>
                            <a:noFill/>
                          </a:ln>
                          <a:solidFill>
                            <a:schemeClr val="tx1"/>
                          </a:solidFill>
                          <a:effectLst/>
                          <a:latin typeface="Tahoma" pitchFamily="34" charset="0"/>
                          <a:ea typeface="+mn-ea"/>
                          <a:cs typeface="Narkisim" pitchFamily="2" charset="-79"/>
                        </a:rPr>
                      </a:br>
                      <a:r>
                        <a:rPr kumimoji="0" lang="en-US" sz="2000" b="0" i="0" u="none" strike="noStrike" kern="1200" cap="none" normalizeH="0" baseline="0" dirty="0" smtClean="0">
                          <a:ln>
                            <a:noFill/>
                          </a:ln>
                          <a:solidFill>
                            <a:schemeClr val="tx1"/>
                          </a:solidFill>
                          <a:effectLst/>
                          <a:latin typeface="Tahoma" pitchFamily="34" charset="0"/>
                          <a:ea typeface="+mn-ea"/>
                          <a:cs typeface="Narkisim" pitchFamily="2" charset="-79"/>
                        </a:rPr>
                        <a:t>will do</a:t>
                      </a:r>
                    </a:p>
                  </a:txBody>
                  <a:tcPr marL="0" marR="0" marT="91440" marB="0" anchor="ctr" anchorCtr="1" horzOverflow="overflow">
                    <a:lnL w="12700" cap="flat" cmpd="sng" algn="ctr">
                      <a:solidFill>
                        <a:srgbClr val="FFFFFF"/>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8000"/>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ur-PK" sz="4800" b="1" i="0" u="none" strike="noStrike" cap="none" normalizeH="0" baseline="0" smtClean="0">
                          <a:ln>
                            <a:noFill/>
                          </a:ln>
                          <a:solidFill>
                            <a:srgbClr val="FFFFFF"/>
                          </a:solidFill>
                          <a:effectLst/>
                          <a:latin typeface="ت"/>
                          <a:cs typeface="Majidi" pitchFamily="2" charset="-78"/>
                        </a:rPr>
                        <a:t>ن</a:t>
                      </a:r>
                      <a:r>
                        <a:rPr kumimoji="0" lang="ar-SA" sz="4800" b="1" i="0" u="none" strike="noStrike" cap="none" normalizeH="0" baseline="0" smtClean="0">
                          <a:ln>
                            <a:noFill/>
                          </a:ln>
                          <a:solidFill>
                            <a:srgbClr val="FFFFFF"/>
                          </a:solidFill>
                          <a:effectLst/>
                          <a:latin typeface="ت"/>
                          <a:cs typeface="Majidi" pitchFamily="2" charset="-78"/>
                        </a:rPr>
                        <a:t>َفْعَلُ</a:t>
                      </a:r>
                      <a:endParaRPr kumimoji="0" lang="en-US" sz="4800" b="0" i="0" u="none" strike="noStrike" cap="none" normalizeH="0" baseline="0" smtClean="0">
                        <a:ln>
                          <a:noFill/>
                        </a:ln>
                        <a:solidFill>
                          <a:srgbClr val="FFFFFF"/>
                        </a:solidFill>
                        <a:effectLst/>
                        <a:latin typeface="ت"/>
                        <a:cs typeface="Majidi" pitchFamily="2" charset="-78"/>
                      </a:endParaRPr>
                    </a:p>
                  </a:txBody>
                  <a:tcPr marL="0" marR="182880" marT="91440" marB="0" horzOverflow="overflow">
                    <a:lnL>
                      <a:noFill/>
                    </a:lnL>
                    <a:lnR w="12700" cap="flat" cmpd="sng" algn="ctr">
                      <a:solidFill>
                        <a:srgbClr val="FFFFFF"/>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80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Tahoma" pitchFamily="34" charset="0"/>
                          <a:cs typeface="Narkisim" pitchFamily="2" charset="-79"/>
                        </a:rPr>
                        <a:t>We </a:t>
                      </a:r>
                      <a:br>
                        <a:rPr kumimoji="0" lang="en-US" sz="2000" b="0" i="0" u="none" strike="noStrike" cap="none" normalizeH="0" baseline="0" dirty="0" smtClean="0">
                          <a:ln>
                            <a:noFill/>
                          </a:ln>
                          <a:solidFill>
                            <a:schemeClr val="tx1"/>
                          </a:solidFill>
                          <a:effectLst/>
                          <a:latin typeface="Tahoma" pitchFamily="34" charset="0"/>
                          <a:cs typeface="Narkisim" pitchFamily="2" charset="-79"/>
                        </a:rPr>
                      </a:br>
                      <a:r>
                        <a:rPr kumimoji="0" lang="en-US" sz="2000" b="0" i="0" u="none" strike="noStrike" cap="none" normalizeH="0" baseline="0" dirty="0" smtClean="0">
                          <a:ln>
                            <a:noFill/>
                          </a:ln>
                          <a:solidFill>
                            <a:schemeClr val="tx1"/>
                          </a:solidFill>
                          <a:effectLst/>
                          <a:latin typeface="Tahoma" pitchFamily="34" charset="0"/>
                          <a:cs typeface="Narkisim" pitchFamily="2" charset="-79"/>
                        </a:rPr>
                        <a:t>did</a:t>
                      </a:r>
                    </a:p>
                  </a:txBody>
                  <a:tcPr marL="0" marR="0" marT="91440" marB="0" anchor="ctr" anchorCtr="1" horzOverflow="overflow">
                    <a:lnL w="12700" cap="flat" cmpd="sng" algn="ctr">
                      <a:solidFill>
                        <a:srgbClr val="FFFFFF"/>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8000"/>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4800" b="1" i="1" u="none" strike="noStrike" cap="none" normalizeH="0" baseline="0" dirty="0" smtClean="0">
                          <a:ln>
                            <a:noFill/>
                          </a:ln>
                          <a:solidFill>
                            <a:srgbClr val="FFFFFF"/>
                          </a:solidFill>
                          <a:effectLst/>
                          <a:latin typeface="ت"/>
                          <a:cs typeface="Majidi" pitchFamily="2" charset="-78"/>
                        </a:rPr>
                        <a:t>فَعَلْنَا</a:t>
                      </a:r>
                      <a:endParaRPr kumimoji="0" lang="en-US" sz="4800" b="0" i="0" u="none" strike="noStrike" cap="none" normalizeH="0" baseline="0" dirty="0" smtClean="0">
                        <a:ln>
                          <a:noFill/>
                        </a:ln>
                        <a:solidFill>
                          <a:srgbClr val="FFFFFF"/>
                        </a:solidFill>
                        <a:effectLst/>
                        <a:latin typeface="ت"/>
                        <a:cs typeface="Majidi" pitchFamily="2" charset="-78"/>
                      </a:endParaRPr>
                    </a:p>
                  </a:txBody>
                  <a:tcPr marL="0" marR="182880" marT="91440" marB="0" horzOverflow="overflow">
                    <a:lnL>
                      <a:noFill/>
                    </a:lnL>
                    <a:lnR w="12700" cap="flat" cmpd="sng" algn="ctr">
                      <a:solidFill>
                        <a:srgbClr val="FFFFFF"/>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8000"/>
                    </a:solidFill>
                  </a:tcPr>
                </a:tc>
              </a:tr>
            </a:tbl>
          </a:graphicData>
        </a:graphic>
      </p:graphicFrame>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82370" name="Group 2"/>
          <p:cNvGraphicFramePr>
            <a:graphicFrameLocks noGrp="1"/>
          </p:cNvGraphicFramePr>
          <p:nvPr>
            <p:extLst>
              <p:ext uri="{D42A27DB-BD31-4B8C-83A1-F6EECF244321}">
                <p14:modId xmlns:p14="http://schemas.microsoft.com/office/powerpoint/2010/main" val="3391961892"/>
              </p:ext>
            </p:extLst>
          </p:nvPr>
        </p:nvGraphicFramePr>
        <p:xfrm>
          <a:off x="304800" y="1283970"/>
          <a:ext cx="8610600" cy="4126230"/>
        </p:xfrm>
        <a:graphic>
          <a:graphicData uri="http://schemas.openxmlformats.org/drawingml/2006/table">
            <a:tbl>
              <a:tblPr/>
              <a:tblGrid>
                <a:gridCol w="8610600"/>
              </a:tblGrid>
              <a:tr h="2667000">
                <a:tc>
                  <a:txBody>
                    <a:bodyPr/>
                    <a:lstStyle/>
                    <a:p>
                      <a:pPr marL="0" marR="0" lvl="0" indent="0" algn="ctr" defTabSz="914400" rtl="1" eaLnBrk="0" fontAlgn="base" latinLnBrk="0" hangingPunct="0">
                        <a:lnSpc>
                          <a:spcPct val="105000"/>
                        </a:lnSpc>
                        <a:spcBef>
                          <a:spcPct val="15000"/>
                        </a:spcBef>
                        <a:spcAft>
                          <a:spcPct val="0"/>
                        </a:spcAft>
                        <a:buClrTx/>
                        <a:buSzTx/>
                        <a:buFontTx/>
                        <a:buNone/>
                        <a:tabLst/>
                      </a:pPr>
                      <a:r>
                        <a:rPr kumimoji="0" lang="ur-PK" sz="11500" b="1" i="0" u="none" strike="noStrike" cap="none" normalizeH="0" baseline="0" dirty="0" smtClean="0">
                          <a:ln>
                            <a:noFill/>
                          </a:ln>
                          <a:solidFill>
                            <a:schemeClr val="bg1">
                              <a:lumMod val="50000"/>
                            </a:schemeClr>
                          </a:solidFill>
                          <a:effectLst/>
                          <a:latin typeface="Arial" pitchFamily="34" charset="0"/>
                          <a:cs typeface="Tajweed" pitchFamily="2" charset="-78"/>
                        </a:rPr>
                        <a:t>وَ+ </a:t>
                      </a:r>
                      <a:r>
                        <a:rPr kumimoji="0" lang="ar-SA" sz="11500" b="1" i="0" u="none" strike="noStrike" cap="none" normalizeH="0" baseline="0" dirty="0" smtClean="0">
                          <a:ln>
                            <a:noFill/>
                          </a:ln>
                          <a:solidFill>
                            <a:schemeClr val="bg1">
                              <a:lumMod val="50000"/>
                            </a:schemeClr>
                          </a:solidFill>
                          <a:effectLst/>
                          <a:latin typeface="Arial" pitchFamily="34" charset="0"/>
                          <a:cs typeface="Tajweed" pitchFamily="2" charset="-78"/>
                        </a:rPr>
                        <a:t>اِفْعَل</a:t>
                      </a:r>
                      <a:r>
                        <a:rPr kumimoji="0" lang="ur-PK" sz="11500" b="1" i="0" u="none" strike="noStrike" cap="none" normalizeH="0" baseline="0" dirty="0" smtClean="0">
                          <a:ln>
                            <a:noFill/>
                          </a:ln>
                          <a:solidFill>
                            <a:schemeClr val="bg1">
                              <a:lumMod val="50000"/>
                            </a:schemeClr>
                          </a:solidFill>
                          <a:effectLst/>
                          <a:latin typeface="Arial" pitchFamily="34" charset="0"/>
                          <a:cs typeface="Tajweed" pitchFamily="2" charset="-78"/>
                        </a:rPr>
                        <a:t>ْ = وَافْعَلْ</a:t>
                      </a:r>
                    </a:p>
                    <a:p>
                      <a:pPr marL="0" marR="0" lvl="0" indent="0" algn="ctr" defTabSz="914400" rtl="1" eaLnBrk="0" fontAlgn="base" latinLnBrk="0" hangingPunct="0">
                        <a:lnSpc>
                          <a:spcPct val="105000"/>
                        </a:lnSpc>
                        <a:spcBef>
                          <a:spcPct val="15000"/>
                        </a:spcBef>
                        <a:spcAft>
                          <a:spcPct val="0"/>
                        </a:spcAft>
                        <a:buClrTx/>
                        <a:buSzTx/>
                        <a:buFontTx/>
                        <a:buNone/>
                        <a:tabLst/>
                        <a:defRPr/>
                      </a:pPr>
                      <a:r>
                        <a:rPr kumimoji="0" lang="ur-PK" sz="11500" b="1" i="0" u="none" strike="noStrike" cap="none" normalizeH="0" baseline="0" dirty="0" smtClean="0">
                          <a:ln>
                            <a:noFill/>
                          </a:ln>
                          <a:solidFill>
                            <a:schemeClr val="bg1">
                              <a:lumMod val="50000"/>
                            </a:schemeClr>
                          </a:solidFill>
                          <a:effectLst/>
                          <a:latin typeface="Arial" pitchFamily="34" charset="0"/>
                          <a:cs typeface="Tajweed" pitchFamily="2" charset="-78"/>
                        </a:rPr>
                        <a:t> وَ+ </a:t>
                      </a:r>
                      <a:r>
                        <a:rPr kumimoji="0" lang="ar-SA" sz="11500" b="1" i="0" u="none" strike="noStrike" cap="none" normalizeH="0" baseline="0" dirty="0" smtClean="0">
                          <a:ln>
                            <a:noFill/>
                          </a:ln>
                          <a:solidFill>
                            <a:schemeClr val="bg1">
                              <a:lumMod val="50000"/>
                            </a:schemeClr>
                          </a:solidFill>
                          <a:effectLst/>
                          <a:latin typeface="Arial" pitchFamily="34" charset="0"/>
                          <a:cs typeface="Tajweed" pitchFamily="2" charset="-78"/>
                        </a:rPr>
                        <a:t>اِفْعَل</a:t>
                      </a:r>
                      <a:r>
                        <a:rPr kumimoji="0" lang="ur-PK" sz="11500" b="1" i="0" u="none" strike="noStrike" cap="none" normalizeH="0" baseline="0" dirty="0" smtClean="0">
                          <a:ln>
                            <a:noFill/>
                          </a:ln>
                          <a:solidFill>
                            <a:schemeClr val="bg1">
                              <a:lumMod val="50000"/>
                            </a:schemeClr>
                          </a:solidFill>
                          <a:effectLst/>
                          <a:latin typeface="Arial" pitchFamily="34" charset="0"/>
                          <a:cs typeface="Tajweed" pitchFamily="2" charset="-78"/>
                        </a:rPr>
                        <a:t>ُوا = وَافْعَلُوا</a:t>
                      </a:r>
                    </a:p>
                  </a:txBody>
                  <a:tcPr marL="0" marR="0" marT="137160" horzOverflow="overflow">
                    <a:lnL cap="flat">
                      <a:noFill/>
                    </a:lnL>
                    <a:lnR w="38100" cap="flat" cmpd="sng" algn="ctr">
                      <a:noFill/>
                      <a:prstDash val="solid"/>
                      <a:round/>
                      <a:headEnd type="none" w="med" len="med"/>
                      <a:tailEnd type="none" w="med" len="med"/>
                    </a:lnR>
                    <a:lnT cap="flat">
                      <a:noFill/>
                    </a:lnT>
                    <a:lnB cap="flat">
                      <a:noFill/>
                    </a:lnB>
                    <a:lnTlToBr>
                      <a:noFill/>
                    </a:lnTlToBr>
                    <a:lnBlToTr>
                      <a:noFill/>
                    </a:lnBlToTr>
                    <a:solidFill>
                      <a:srgbClr val="FF99FF"/>
                    </a:solidFill>
                  </a:tcPr>
                </a:tc>
              </a:tr>
            </a:tbl>
          </a:graphicData>
        </a:graphic>
      </p:graphicFrame>
    </p:spTree>
    <p:extLst>
      <p:ext uri="{BB962C8B-B14F-4D97-AF65-F5344CB8AC3E}">
        <p14:creationId xmlns:p14="http://schemas.microsoft.com/office/powerpoint/2010/main" val="36941888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xfrm>
            <a:off x="533400" y="609600"/>
            <a:ext cx="8229600" cy="1143000"/>
          </a:xfrm>
        </p:spPr>
        <p:txBody>
          <a:bodyPr/>
          <a:lstStyle/>
          <a:p>
            <a:pPr algn="l" eaLnBrk="1" hangingPunct="1"/>
            <a:r>
              <a:rPr lang="ur-PK" sz="9600" smtClean="0">
                <a:cs typeface="Alvi Nastaleeq" pitchFamily="2" charset="-78"/>
              </a:rPr>
              <a:t>قواعد</a:t>
            </a:r>
            <a:r>
              <a:rPr lang="ur-PK" sz="8800" smtClean="0"/>
              <a:t> – </a:t>
            </a:r>
            <a:r>
              <a:rPr lang="en-US" sz="8800" smtClean="0"/>
              <a:t>Grammar</a:t>
            </a:r>
          </a:p>
        </p:txBody>
      </p:sp>
      <p:pic>
        <p:nvPicPr>
          <p:cNvPr id="46083" name="Picture 3" descr="j0252349"/>
          <p:cNvPicPr>
            <a:picLocks noChangeAspect="1" noChangeArrowheads="1"/>
          </p:cNvPicPr>
          <p:nvPr/>
        </p:nvPicPr>
        <p:blipFill>
          <a:blip r:embed="rId3" cstate="print"/>
          <a:srcRect/>
          <a:stretch>
            <a:fillRect/>
          </a:stretch>
        </p:blipFill>
        <p:spPr bwMode="auto">
          <a:xfrm rot="6063666" flipV="1">
            <a:off x="1794669" y="2667794"/>
            <a:ext cx="5129213" cy="31210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82370" name="Group 2"/>
          <p:cNvGraphicFramePr>
            <a:graphicFrameLocks noGrp="1"/>
          </p:cNvGraphicFramePr>
          <p:nvPr>
            <p:extLst>
              <p:ext uri="{D42A27DB-BD31-4B8C-83A1-F6EECF244321}">
                <p14:modId xmlns:p14="http://schemas.microsoft.com/office/powerpoint/2010/main" val="1551711141"/>
              </p:ext>
            </p:extLst>
          </p:nvPr>
        </p:nvGraphicFramePr>
        <p:xfrm>
          <a:off x="533400" y="1554480"/>
          <a:ext cx="8153400" cy="3474720"/>
        </p:xfrm>
        <a:graphic>
          <a:graphicData uri="http://schemas.openxmlformats.org/drawingml/2006/table">
            <a:tbl>
              <a:tblPr/>
              <a:tblGrid>
                <a:gridCol w="8153400"/>
              </a:tblGrid>
              <a:tr h="2667000">
                <a:tc>
                  <a:txBody>
                    <a:bodyPr/>
                    <a:lstStyle/>
                    <a:p>
                      <a:pPr marL="0" marR="0" lvl="0" indent="0" algn="ctr" defTabSz="914400" rtl="1" eaLnBrk="0" fontAlgn="base" latinLnBrk="0" hangingPunct="0">
                        <a:lnSpc>
                          <a:spcPct val="105000"/>
                        </a:lnSpc>
                        <a:spcBef>
                          <a:spcPct val="15000"/>
                        </a:spcBef>
                        <a:spcAft>
                          <a:spcPct val="0"/>
                        </a:spcAft>
                        <a:buClrTx/>
                        <a:buSzTx/>
                        <a:buFontTx/>
                        <a:buNone/>
                        <a:tabLst/>
                      </a:pPr>
                      <a:r>
                        <a:rPr kumimoji="0" lang="ur-PK" sz="9600" b="1" i="0" u="none" strike="noStrike" cap="none" normalizeH="0" baseline="0" dirty="0" smtClean="0">
                          <a:ln>
                            <a:noFill/>
                          </a:ln>
                          <a:solidFill>
                            <a:schemeClr val="bg1">
                              <a:lumMod val="50000"/>
                            </a:schemeClr>
                          </a:solidFill>
                          <a:effectLst/>
                          <a:latin typeface="Arial" pitchFamily="34" charset="0"/>
                          <a:cs typeface="Tajweed" pitchFamily="2" charset="-78"/>
                        </a:rPr>
                        <a:t>فَ + </a:t>
                      </a:r>
                      <a:r>
                        <a:rPr kumimoji="0" lang="ar-SA" sz="9600" b="1" i="0" u="none" strike="noStrike" cap="none" normalizeH="0" baseline="0" dirty="0" smtClean="0">
                          <a:ln>
                            <a:noFill/>
                          </a:ln>
                          <a:solidFill>
                            <a:schemeClr val="bg1">
                              <a:lumMod val="50000"/>
                            </a:schemeClr>
                          </a:solidFill>
                          <a:effectLst/>
                          <a:latin typeface="Arial" pitchFamily="34" charset="0"/>
                          <a:cs typeface="Tajweed" pitchFamily="2" charset="-78"/>
                        </a:rPr>
                        <a:t>اِفْعَل</a:t>
                      </a:r>
                      <a:r>
                        <a:rPr kumimoji="0" lang="ur-PK" sz="9600" b="1" i="0" u="none" strike="noStrike" cap="none" normalizeH="0" baseline="0" dirty="0" smtClean="0">
                          <a:ln>
                            <a:noFill/>
                          </a:ln>
                          <a:solidFill>
                            <a:schemeClr val="bg1">
                              <a:lumMod val="50000"/>
                            </a:schemeClr>
                          </a:solidFill>
                          <a:effectLst/>
                          <a:latin typeface="Arial" pitchFamily="34" charset="0"/>
                          <a:cs typeface="Tajweed" pitchFamily="2" charset="-78"/>
                        </a:rPr>
                        <a:t>ْ = فَافْعَلْ</a:t>
                      </a:r>
                    </a:p>
                    <a:p>
                      <a:pPr marL="0" marR="0" lvl="0" indent="0" algn="ctr" defTabSz="914400" rtl="1" eaLnBrk="0" fontAlgn="base" latinLnBrk="0" hangingPunct="0">
                        <a:lnSpc>
                          <a:spcPct val="105000"/>
                        </a:lnSpc>
                        <a:spcBef>
                          <a:spcPct val="15000"/>
                        </a:spcBef>
                        <a:spcAft>
                          <a:spcPct val="0"/>
                        </a:spcAft>
                        <a:buClrTx/>
                        <a:buSzTx/>
                        <a:buFontTx/>
                        <a:buNone/>
                        <a:tabLst/>
                        <a:defRPr/>
                      </a:pPr>
                      <a:r>
                        <a:rPr kumimoji="0" lang="ur-PK" sz="9600" b="1" i="0" u="none" strike="noStrike" cap="none" normalizeH="0" baseline="0" dirty="0" smtClean="0">
                          <a:ln>
                            <a:noFill/>
                          </a:ln>
                          <a:solidFill>
                            <a:schemeClr val="bg1">
                              <a:lumMod val="50000"/>
                            </a:schemeClr>
                          </a:solidFill>
                          <a:effectLst/>
                          <a:latin typeface="Arial" pitchFamily="34" charset="0"/>
                          <a:cs typeface="Tajweed" pitchFamily="2" charset="-78"/>
                        </a:rPr>
                        <a:t>فَ + </a:t>
                      </a:r>
                      <a:r>
                        <a:rPr kumimoji="0" lang="ar-SA" sz="9600" b="1" i="0" u="none" strike="noStrike" cap="none" normalizeH="0" baseline="0" dirty="0" smtClean="0">
                          <a:ln>
                            <a:noFill/>
                          </a:ln>
                          <a:solidFill>
                            <a:schemeClr val="bg1">
                              <a:lumMod val="50000"/>
                            </a:schemeClr>
                          </a:solidFill>
                          <a:effectLst/>
                          <a:latin typeface="Arial" pitchFamily="34" charset="0"/>
                          <a:cs typeface="Tajweed" pitchFamily="2" charset="-78"/>
                        </a:rPr>
                        <a:t>اِفْعَل</a:t>
                      </a:r>
                      <a:r>
                        <a:rPr kumimoji="0" lang="ur-PK" sz="9600" b="1" i="0" u="none" strike="noStrike" cap="none" normalizeH="0" baseline="0" dirty="0" smtClean="0">
                          <a:ln>
                            <a:noFill/>
                          </a:ln>
                          <a:solidFill>
                            <a:schemeClr val="bg1">
                              <a:lumMod val="50000"/>
                            </a:schemeClr>
                          </a:solidFill>
                          <a:effectLst/>
                          <a:latin typeface="Arial" pitchFamily="34" charset="0"/>
                          <a:cs typeface="Tajweed" pitchFamily="2" charset="-78"/>
                        </a:rPr>
                        <a:t>ُوا = فَافْعَلُوا</a:t>
                      </a:r>
                    </a:p>
                  </a:txBody>
                  <a:tcPr marL="0" marR="0" marT="137160" horzOverflow="overflow">
                    <a:lnL cap="flat">
                      <a:noFill/>
                    </a:lnL>
                    <a:lnR w="38100" cap="flat" cmpd="sng" algn="ctr">
                      <a:noFill/>
                      <a:prstDash val="solid"/>
                      <a:round/>
                      <a:headEnd type="none" w="med" len="med"/>
                      <a:tailEnd type="none" w="med" len="med"/>
                    </a:lnR>
                    <a:lnT cap="flat">
                      <a:noFill/>
                    </a:lnT>
                    <a:lnB cap="flat">
                      <a:noFill/>
                    </a:lnB>
                    <a:lnTlToBr>
                      <a:noFill/>
                    </a:lnTlToBr>
                    <a:lnBlToTr>
                      <a:noFill/>
                    </a:lnBlToTr>
                    <a:solidFill>
                      <a:srgbClr val="FF99FF"/>
                    </a:solidFill>
                  </a:tcPr>
                </a:tc>
              </a:tr>
            </a:tbl>
          </a:graphicData>
        </a:graphic>
      </p:graphicFrame>
    </p:spTree>
    <p:extLst>
      <p:ext uri="{BB962C8B-B14F-4D97-AF65-F5344CB8AC3E}">
        <p14:creationId xmlns:p14="http://schemas.microsoft.com/office/powerpoint/2010/main" val="390726790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82370" name="Group 2"/>
          <p:cNvGraphicFramePr>
            <a:graphicFrameLocks noGrp="1"/>
          </p:cNvGraphicFramePr>
          <p:nvPr>
            <p:extLst>
              <p:ext uri="{D42A27DB-BD31-4B8C-83A1-F6EECF244321}">
                <p14:modId xmlns:p14="http://schemas.microsoft.com/office/powerpoint/2010/main" val="1894508621"/>
              </p:ext>
            </p:extLst>
          </p:nvPr>
        </p:nvGraphicFramePr>
        <p:xfrm>
          <a:off x="533400" y="1554480"/>
          <a:ext cx="8153400" cy="4126230"/>
        </p:xfrm>
        <a:graphic>
          <a:graphicData uri="http://schemas.openxmlformats.org/drawingml/2006/table">
            <a:tbl>
              <a:tblPr/>
              <a:tblGrid>
                <a:gridCol w="8153400"/>
              </a:tblGrid>
              <a:tr h="2667000">
                <a:tc>
                  <a:txBody>
                    <a:bodyPr/>
                    <a:lstStyle/>
                    <a:p>
                      <a:pPr marL="0" marR="0" lvl="0" indent="0" algn="r" defTabSz="914400" rtl="1" eaLnBrk="0" fontAlgn="base" latinLnBrk="0" hangingPunct="0">
                        <a:lnSpc>
                          <a:spcPct val="105000"/>
                        </a:lnSpc>
                        <a:spcBef>
                          <a:spcPct val="15000"/>
                        </a:spcBef>
                        <a:spcAft>
                          <a:spcPct val="0"/>
                        </a:spcAft>
                        <a:buClrTx/>
                        <a:buSzTx/>
                        <a:buFontTx/>
                        <a:buNone/>
                        <a:tabLst/>
                      </a:pPr>
                      <a:r>
                        <a:rPr kumimoji="0" lang="ur-PK" sz="11500" b="1" i="0" u="none" strike="noStrike" cap="none" normalizeH="0" baseline="0" dirty="0" smtClean="0">
                          <a:ln>
                            <a:noFill/>
                          </a:ln>
                          <a:solidFill>
                            <a:schemeClr val="bg1">
                              <a:lumMod val="50000"/>
                            </a:schemeClr>
                          </a:solidFill>
                          <a:effectLst/>
                          <a:latin typeface="Arial" pitchFamily="34" charset="0"/>
                          <a:cs typeface="Tajweed" pitchFamily="2" charset="-78"/>
                        </a:rPr>
                        <a:t>يَا أَبَتِ + اِفْعَلْ = </a:t>
                      </a:r>
                    </a:p>
                    <a:p>
                      <a:pPr marL="0" marR="0" lvl="0" indent="0" algn="l" defTabSz="914400" rtl="1" eaLnBrk="0" fontAlgn="base" latinLnBrk="0" hangingPunct="0">
                        <a:lnSpc>
                          <a:spcPct val="105000"/>
                        </a:lnSpc>
                        <a:spcBef>
                          <a:spcPct val="15000"/>
                        </a:spcBef>
                        <a:spcAft>
                          <a:spcPct val="0"/>
                        </a:spcAft>
                        <a:buClrTx/>
                        <a:buSzTx/>
                        <a:buFontTx/>
                        <a:buNone/>
                        <a:tabLst/>
                      </a:pPr>
                      <a:r>
                        <a:rPr kumimoji="0" lang="ur-PK" sz="11500" b="1" i="0" u="none" strike="noStrike" cap="none" normalizeH="0" baseline="0" dirty="0" smtClean="0">
                          <a:ln>
                            <a:noFill/>
                          </a:ln>
                          <a:solidFill>
                            <a:schemeClr val="bg1">
                              <a:lumMod val="50000"/>
                            </a:schemeClr>
                          </a:solidFill>
                          <a:effectLst/>
                          <a:latin typeface="Arial" pitchFamily="34" charset="0"/>
                          <a:cs typeface="Tajweed" pitchFamily="2" charset="-78"/>
                        </a:rPr>
                        <a:t>يَا أَبَتِ افْعَلْ </a:t>
                      </a:r>
                    </a:p>
                  </a:txBody>
                  <a:tcPr marL="0" marR="0" marT="137160" horzOverflow="overflow">
                    <a:lnL cap="flat">
                      <a:noFill/>
                    </a:lnL>
                    <a:lnR w="38100" cap="flat" cmpd="sng" algn="ctr">
                      <a:noFill/>
                      <a:prstDash val="solid"/>
                      <a:round/>
                      <a:headEnd type="none" w="med" len="med"/>
                      <a:tailEnd type="none" w="med" len="med"/>
                    </a:lnR>
                    <a:lnT cap="flat">
                      <a:noFill/>
                    </a:lnT>
                    <a:lnB cap="flat">
                      <a:noFill/>
                    </a:lnB>
                    <a:lnTlToBr>
                      <a:noFill/>
                    </a:lnTlToBr>
                    <a:lnBlToTr>
                      <a:noFill/>
                    </a:lnBlToTr>
                    <a:solidFill>
                      <a:srgbClr val="FF99FF"/>
                    </a:solidFill>
                  </a:tcPr>
                </a:tc>
              </a:tr>
            </a:tbl>
          </a:graphicData>
        </a:graphic>
      </p:graphicFrame>
    </p:spTree>
    <p:extLst>
      <p:ext uri="{BB962C8B-B14F-4D97-AF65-F5344CB8AC3E}">
        <p14:creationId xmlns:p14="http://schemas.microsoft.com/office/powerpoint/2010/main" val="317840610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82370" name="Group 2"/>
          <p:cNvGraphicFramePr>
            <a:graphicFrameLocks noGrp="1"/>
          </p:cNvGraphicFramePr>
          <p:nvPr>
            <p:extLst>
              <p:ext uri="{D42A27DB-BD31-4B8C-83A1-F6EECF244321}">
                <p14:modId xmlns:p14="http://schemas.microsoft.com/office/powerpoint/2010/main" val="1822047575"/>
              </p:ext>
            </p:extLst>
          </p:nvPr>
        </p:nvGraphicFramePr>
        <p:xfrm>
          <a:off x="533400" y="1554480"/>
          <a:ext cx="8153400" cy="4126230"/>
        </p:xfrm>
        <a:graphic>
          <a:graphicData uri="http://schemas.openxmlformats.org/drawingml/2006/table">
            <a:tbl>
              <a:tblPr/>
              <a:tblGrid>
                <a:gridCol w="8153400"/>
              </a:tblGrid>
              <a:tr h="2667000">
                <a:tc>
                  <a:txBody>
                    <a:bodyPr/>
                    <a:lstStyle/>
                    <a:p>
                      <a:pPr marL="0" marR="0" lvl="0" indent="0" algn="r" defTabSz="914400" rtl="1" eaLnBrk="0" fontAlgn="base" latinLnBrk="0" hangingPunct="0">
                        <a:lnSpc>
                          <a:spcPct val="105000"/>
                        </a:lnSpc>
                        <a:spcBef>
                          <a:spcPct val="15000"/>
                        </a:spcBef>
                        <a:spcAft>
                          <a:spcPct val="0"/>
                        </a:spcAft>
                        <a:buClrTx/>
                        <a:buSzTx/>
                        <a:buFontTx/>
                        <a:buNone/>
                        <a:tabLst/>
                      </a:pPr>
                      <a:r>
                        <a:rPr kumimoji="0" lang="ur-PK" sz="11500" b="1" i="0" u="none" strike="noStrike" cap="none" normalizeH="0" baseline="0" dirty="0" smtClean="0">
                          <a:ln>
                            <a:noFill/>
                          </a:ln>
                          <a:solidFill>
                            <a:schemeClr val="bg1">
                              <a:lumMod val="50000"/>
                            </a:schemeClr>
                          </a:solidFill>
                          <a:effectLst/>
                          <a:latin typeface="Arial" pitchFamily="34" charset="0"/>
                          <a:cs typeface="Tajweed" pitchFamily="2" charset="-78"/>
                        </a:rPr>
                        <a:t>وَقُلْ + </a:t>
                      </a:r>
                      <a:r>
                        <a:rPr kumimoji="0" lang="ar-SA" sz="11500" b="1" i="0" u="none" strike="noStrike" cap="none" normalizeH="0" baseline="0" dirty="0" smtClean="0">
                          <a:ln>
                            <a:noFill/>
                          </a:ln>
                          <a:solidFill>
                            <a:schemeClr val="bg1">
                              <a:lumMod val="50000"/>
                            </a:schemeClr>
                          </a:solidFill>
                          <a:effectLst/>
                          <a:latin typeface="Arial" pitchFamily="34" charset="0"/>
                          <a:cs typeface="Tajweed" pitchFamily="2" charset="-78"/>
                        </a:rPr>
                        <a:t>اِ</a:t>
                      </a:r>
                      <a:r>
                        <a:rPr kumimoji="0" lang="ur-PK" sz="11500" b="1" i="0" u="none" strike="noStrike" cap="none" normalizeH="0" baseline="0" dirty="0" smtClean="0">
                          <a:ln>
                            <a:noFill/>
                          </a:ln>
                          <a:solidFill>
                            <a:schemeClr val="bg1">
                              <a:lumMod val="50000"/>
                            </a:schemeClr>
                          </a:solidFill>
                          <a:effectLst/>
                          <a:latin typeface="Arial" pitchFamily="34" charset="0"/>
                          <a:cs typeface="Tajweed" pitchFamily="2" charset="-78"/>
                        </a:rPr>
                        <a:t>عْمَلُوا = </a:t>
                      </a:r>
                    </a:p>
                    <a:p>
                      <a:pPr marL="0" marR="0" lvl="0" indent="0" algn="l" defTabSz="914400" rtl="1" eaLnBrk="0" fontAlgn="base" latinLnBrk="0" hangingPunct="0">
                        <a:lnSpc>
                          <a:spcPct val="105000"/>
                        </a:lnSpc>
                        <a:spcBef>
                          <a:spcPct val="15000"/>
                        </a:spcBef>
                        <a:spcAft>
                          <a:spcPct val="0"/>
                        </a:spcAft>
                        <a:buClrTx/>
                        <a:buSzTx/>
                        <a:buFontTx/>
                        <a:buNone/>
                        <a:tabLst/>
                      </a:pPr>
                      <a:r>
                        <a:rPr kumimoji="0" lang="ur-PK" sz="11500" b="1" i="0" u="none" strike="noStrike" cap="none" normalizeH="0" baseline="0" dirty="0" smtClean="0">
                          <a:ln>
                            <a:noFill/>
                          </a:ln>
                          <a:solidFill>
                            <a:schemeClr val="bg1">
                              <a:lumMod val="50000"/>
                            </a:schemeClr>
                          </a:solidFill>
                          <a:effectLst/>
                          <a:latin typeface="Arial" pitchFamily="34" charset="0"/>
                          <a:cs typeface="Tajweed" pitchFamily="2" charset="-78"/>
                        </a:rPr>
                        <a:t>وَقُلِ </a:t>
                      </a:r>
                      <a:r>
                        <a:rPr kumimoji="0" lang="ar-SA" sz="11500" b="1" i="0" u="none" strike="noStrike" cap="none" normalizeH="0" baseline="0" dirty="0" smtClean="0">
                          <a:ln>
                            <a:noFill/>
                          </a:ln>
                          <a:solidFill>
                            <a:schemeClr val="bg1">
                              <a:lumMod val="50000"/>
                            </a:schemeClr>
                          </a:solidFill>
                          <a:effectLst/>
                          <a:latin typeface="Arial" pitchFamily="34" charset="0"/>
                          <a:cs typeface="Tajweed" pitchFamily="2" charset="-78"/>
                        </a:rPr>
                        <a:t>ا</a:t>
                      </a:r>
                      <a:r>
                        <a:rPr kumimoji="0" lang="ur-PK" sz="11500" b="1" i="0" u="none" strike="noStrike" cap="none" normalizeH="0" baseline="0" dirty="0" smtClean="0">
                          <a:ln>
                            <a:noFill/>
                          </a:ln>
                          <a:solidFill>
                            <a:schemeClr val="bg1">
                              <a:lumMod val="50000"/>
                            </a:schemeClr>
                          </a:solidFill>
                          <a:effectLst/>
                          <a:latin typeface="Arial" pitchFamily="34" charset="0"/>
                          <a:cs typeface="Tajweed" pitchFamily="2" charset="-78"/>
                        </a:rPr>
                        <a:t>عْمَلُوا</a:t>
                      </a:r>
                    </a:p>
                  </a:txBody>
                  <a:tcPr marL="0" marR="0" marT="137160" horzOverflow="overflow">
                    <a:lnL cap="flat">
                      <a:noFill/>
                    </a:lnL>
                    <a:lnR w="38100" cap="flat" cmpd="sng" algn="ctr">
                      <a:noFill/>
                      <a:prstDash val="solid"/>
                      <a:round/>
                      <a:headEnd type="none" w="med" len="med"/>
                      <a:tailEnd type="none" w="med" len="med"/>
                    </a:lnR>
                    <a:lnT cap="flat">
                      <a:noFill/>
                    </a:lnT>
                    <a:lnB cap="flat">
                      <a:noFill/>
                    </a:lnB>
                    <a:lnTlToBr>
                      <a:noFill/>
                    </a:lnTlToBr>
                    <a:lnBlToTr>
                      <a:noFill/>
                    </a:lnBlToTr>
                    <a:solidFill>
                      <a:srgbClr val="FF99FF"/>
                    </a:solidFill>
                  </a:tcPr>
                </a:tc>
              </a:tr>
            </a:tbl>
          </a:graphicData>
        </a:graphic>
      </p:graphicFrame>
    </p:spTree>
    <p:extLst>
      <p:ext uri="{BB962C8B-B14F-4D97-AF65-F5344CB8AC3E}">
        <p14:creationId xmlns:p14="http://schemas.microsoft.com/office/powerpoint/2010/main" val="15094048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35394" name="Rectangle 2"/>
          <p:cNvSpPr>
            <a:spLocks noGrp="1" noChangeArrowheads="1"/>
          </p:cNvSpPr>
          <p:nvPr>
            <p:ph type="title"/>
          </p:nvPr>
        </p:nvSpPr>
        <p:spPr/>
        <p:txBody>
          <a:bodyPr/>
          <a:lstStyle/>
          <a:p>
            <a:pPr algn="l" rtl="0"/>
            <a:r>
              <a:rPr lang="en-US" dirty="0"/>
              <a:t>Be Careful!</a:t>
            </a:r>
            <a:endParaRPr lang="ur-PK" dirty="0"/>
          </a:p>
        </p:txBody>
      </p:sp>
      <p:sp>
        <p:nvSpPr>
          <p:cNvPr id="2235395" name="Rectangle 3"/>
          <p:cNvSpPr>
            <a:spLocks noGrp="1" noChangeArrowheads="1"/>
          </p:cNvSpPr>
          <p:nvPr>
            <p:ph type="body" idx="1"/>
          </p:nvPr>
        </p:nvSpPr>
        <p:spPr>
          <a:xfrm>
            <a:off x="990600" y="2898775"/>
            <a:ext cx="7467600" cy="2968625"/>
          </a:xfrm>
        </p:spPr>
        <p:txBody>
          <a:bodyPr anchor="ctr"/>
          <a:lstStyle/>
          <a:p>
            <a:pPr>
              <a:spcBef>
                <a:spcPts val="0"/>
              </a:spcBef>
              <a:buFont typeface="Wingdings" pitchFamily="2" charset="2"/>
              <a:buNone/>
            </a:pPr>
            <a:r>
              <a:rPr lang="ur-PK" sz="17300" dirty="0" smtClean="0">
                <a:solidFill>
                  <a:srgbClr val="FF00FF"/>
                </a:solidFill>
                <a:effectLst/>
              </a:rPr>
              <a:t>وَافْعَلُوا </a:t>
            </a:r>
          </a:p>
          <a:p>
            <a:pPr>
              <a:spcBef>
                <a:spcPts val="0"/>
              </a:spcBef>
              <a:buFont typeface="Wingdings" pitchFamily="2" charset="2"/>
              <a:buNone/>
            </a:pPr>
            <a:r>
              <a:rPr lang="ur-PK" sz="17300" dirty="0" smtClean="0">
                <a:solidFill>
                  <a:srgbClr val="FF0000"/>
                </a:solidFill>
                <a:effectLst/>
              </a:rPr>
              <a:t> وَفَعَلُوا</a:t>
            </a:r>
            <a:r>
              <a:rPr lang="ar-SA" sz="17300" dirty="0">
                <a:solidFill>
                  <a:srgbClr val="0DFF0D"/>
                </a:solidFill>
                <a:effectLst/>
              </a:rPr>
              <a:t>	</a:t>
            </a:r>
            <a:endParaRPr lang="en-US" sz="17300" dirty="0">
              <a:solidFill>
                <a:srgbClr val="0DFF0D"/>
              </a:solidFill>
              <a:effectLst/>
            </a:endParaRPr>
          </a:p>
        </p:txBody>
      </p:sp>
      <p:sp>
        <p:nvSpPr>
          <p:cNvPr id="2235397" name="Oval 5"/>
          <p:cNvSpPr>
            <a:spLocks noChangeArrowheads="1"/>
          </p:cNvSpPr>
          <p:nvPr/>
        </p:nvSpPr>
        <p:spPr bwMode="auto">
          <a:xfrm>
            <a:off x="6324600" y="1351268"/>
            <a:ext cx="1246188" cy="730678"/>
          </a:xfrm>
          <a:prstGeom prst="ellipse">
            <a:avLst/>
          </a:prstGeom>
          <a:noFill/>
          <a:ln w="28575" algn="ctr">
            <a:solidFill>
              <a:srgbClr val="FFFF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endParaRPr lang="en-US" sz="6600" b="1" smtClean="0">
              <a:solidFill>
                <a:srgbClr val="FFFFFF"/>
              </a:solidFill>
              <a:cs typeface="Arial" charset="0"/>
            </a:endParaRPr>
          </a:p>
        </p:txBody>
      </p:sp>
      <p:sp>
        <p:nvSpPr>
          <p:cNvPr id="2235399" name="Text Box 7"/>
          <p:cNvSpPr txBox="1">
            <a:spLocks noChangeArrowheads="1"/>
          </p:cNvSpPr>
          <p:nvPr/>
        </p:nvSpPr>
        <p:spPr bwMode="auto">
          <a:xfrm>
            <a:off x="228600" y="2873803"/>
            <a:ext cx="388620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sz="2800" b="1" dirty="0" smtClean="0">
                <a:solidFill>
                  <a:srgbClr val="FF00FF"/>
                </a:solidFill>
                <a:cs typeface="Arial" charset="0"/>
              </a:rPr>
              <a:t>And Do (all of you)!</a:t>
            </a:r>
          </a:p>
        </p:txBody>
      </p:sp>
      <p:sp>
        <p:nvSpPr>
          <p:cNvPr id="2235400" name="Text Box 8"/>
          <p:cNvSpPr txBox="1">
            <a:spLocks noChangeArrowheads="1"/>
          </p:cNvSpPr>
          <p:nvPr/>
        </p:nvSpPr>
        <p:spPr bwMode="auto">
          <a:xfrm>
            <a:off x="609600" y="5500688"/>
            <a:ext cx="2971800"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sz="2800" b="1" dirty="0" smtClean="0">
                <a:solidFill>
                  <a:srgbClr val="FF3300"/>
                </a:solidFill>
                <a:cs typeface="Arial" charset="0"/>
              </a:rPr>
              <a:t>And they did</a:t>
            </a:r>
            <a:endParaRPr lang="en-US" sz="2800" b="1" dirty="0" smtClean="0">
              <a:solidFill>
                <a:srgbClr val="66FF33"/>
              </a:solidFill>
              <a:cs typeface="Arial" charset="0"/>
            </a:endParaRPr>
          </a:p>
        </p:txBody>
      </p:sp>
      <p:sp>
        <p:nvSpPr>
          <p:cNvPr id="9" name="Oval 5"/>
          <p:cNvSpPr>
            <a:spLocks noChangeArrowheads="1"/>
          </p:cNvSpPr>
          <p:nvPr/>
        </p:nvSpPr>
        <p:spPr bwMode="auto">
          <a:xfrm>
            <a:off x="6172200" y="4114800"/>
            <a:ext cx="1246188" cy="730678"/>
          </a:xfrm>
          <a:prstGeom prst="ellipse">
            <a:avLst/>
          </a:prstGeom>
          <a:noFill/>
          <a:ln w="28575" algn="ctr">
            <a:solidFill>
              <a:srgbClr val="FFFF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endParaRPr lang="en-US" sz="6600" b="1" smtClean="0">
              <a:solidFill>
                <a:srgbClr val="FFFFFF"/>
              </a:solidFill>
              <a:cs typeface="Arial" charset="0"/>
            </a:endParaRPr>
          </a:p>
        </p:txBody>
      </p:sp>
    </p:spTree>
    <p:extLst>
      <p:ext uri="{BB962C8B-B14F-4D97-AF65-F5344CB8AC3E}">
        <p14:creationId xmlns:p14="http://schemas.microsoft.com/office/powerpoint/2010/main" val="348333132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235399"/>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23540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35399" grpId="0"/>
      <p:bldP spid="2235400"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a:xfrm>
            <a:off x="228600" y="1371600"/>
            <a:ext cx="5029200" cy="5105400"/>
          </a:xfrm>
          <a:noFill/>
        </p:spPr>
        <p:txBody>
          <a:bodyPr/>
          <a:lstStyle/>
          <a:p>
            <a:pPr rtl="0"/>
            <a:r>
              <a:rPr lang="en-US" b="1" dirty="0" smtClean="0">
                <a:cs typeface="Traditional Arabic_bs" pitchFamily="2" charset="-78"/>
              </a:rPr>
              <a:t>with Verbs, </a:t>
            </a:r>
            <a:r>
              <a:rPr lang="en-US" sz="3600" b="1" dirty="0" smtClean="0">
                <a:cs typeface="Times New Roman" pitchFamily="18" charset="0"/>
              </a:rPr>
              <a:t>Attached Pronouns, i.e.  </a:t>
            </a:r>
            <a:r>
              <a:rPr lang="en-US" b="1" dirty="0" smtClean="0">
                <a:cs typeface="Traditional Arabic_bs" pitchFamily="2" charset="-78"/>
              </a:rPr>
              <a:t/>
            </a:r>
            <a:br>
              <a:rPr lang="en-US" b="1" dirty="0" smtClean="0">
                <a:cs typeface="Traditional Arabic_bs" pitchFamily="2" charset="-78"/>
              </a:rPr>
            </a:br>
            <a:r>
              <a:rPr lang="ar-SA" b="1" dirty="0" smtClean="0">
                <a:cs typeface="Traditional Arabic_bs" pitchFamily="2" charset="-78"/>
              </a:rPr>
              <a:t>-هُ، -هُم، -كَ، -كُمْ، -نِي، -نَا</a:t>
            </a:r>
            <a:r>
              <a:rPr lang="en-US" b="1" dirty="0" smtClean="0">
                <a:cs typeface="Traditional Arabic_bs" pitchFamily="2" charset="-78"/>
              </a:rPr>
              <a:t> </a:t>
            </a:r>
            <a:br>
              <a:rPr lang="en-US" b="1" dirty="0" smtClean="0">
                <a:cs typeface="Traditional Arabic_bs" pitchFamily="2" charset="-78"/>
              </a:rPr>
            </a:br>
            <a:r>
              <a:rPr lang="en-US" b="1" dirty="0" smtClean="0">
                <a:cs typeface="Traditional Arabic_bs" pitchFamily="2" charset="-78"/>
              </a:rPr>
              <a:t>become Objects</a:t>
            </a:r>
          </a:p>
        </p:txBody>
      </p:sp>
      <p:graphicFrame>
        <p:nvGraphicFramePr>
          <p:cNvPr id="1086467" name="Group 3"/>
          <p:cNvGraphicFramePr>
            <a:graphicFrameLocks noGrp="1"/>
          </p:cNvGraphicFramePr>
          <p:nvPr>
            <p:ph sz="half" idx="1"/>
          </p:nvPr>
        </p:nvGraphicFramePr>
        <p:xfrm>
          <a:off x="5486400" y="103188"/>
          <a:ext cx="3505200" cy="6735128"/>
        </p:xfrm>
        <a:graphic>
          <a:graphicData uri="http://schemas.openxmlformats.org/drawingml/2006/table">
            <a:tbl>
              <a:tblPr/>
              <a:tblGrid>
                <a:gridCol w="1624013"/>
                <a:gridCol w="1881187"/>
              </a:tblGrid>
              <a:tr h="700088">
                <a:tc grid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FFFF00"/>
                          </a:solidFill>
                          <a:effectLst/>
                          <a:latin typeface="Tahoma" pitchFamily="34" charset="0"/>
                          <a:ea typeface="Times New Roman" pitchFamily="18" charset="0"/>
                          <a:cs typeface="Tahoma" pitchFamily="34" charset="0"/>
                        </a:rPr>
                        <a:t>with Verbs</a:t>
                      </a:r>
                    </a:p>
                  </a:txBody>
                  <a:tcPr marT="0" marB="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008000"/>
                    </a:solidFill>
                  </a:tcPr>
                </a:tc>
                <a:tc hMerge="1">
                  <a:txBody>
                    <a:bodyPr/>
                    <a:lstStyle/>
                    <a:p>
                      <a:endParaRPr lang="en-US"/>
                    </a:p>
                  </a:txBody>
                  <a:tcPr/>
                </a:tc>
              </a:tr>
              <a:tr h="631825">
                <a:tc>
                  <a:txBody>
                    <a:bodyPr/>
                    <a:lstStyle/>
                    <a:p>
                      <a:pPr marL="342900" marR="0" lvl="0" indent="-342900" algn="ctr" defTabSz="914400" rtl="1" eaLnBrk="0" fontAlgn="base" latinLnBrk="0" hangingPunct="0">
                        <a:lnSpc>
                          <a:spcPct val="100000"/>
                        </a:lnSpc>
                        <a:spcBef>
                          <a:spcPct val="0"/>
                        </a:spcBef>
                        <a:spcAft>
                          <a:spcPct val="0"/>
                        </a:spcAft>
                        <a:buClrTx/>
                        <a:buSzTx/>
                        <a:buFontTx/>
                        <a:buNone/>
                        <a:tabLst/>
                      </a:pPr>
                      <a:r>
                        <a:rPr kumimoji="0" lang="en-US" sz="3600" b="0" i="0" u="none" strike="noStrike" cap="none" normalizeH="0" baseline="0" dirty="0" smtClean="0">
                          <a:ln>
                            <a:noFill/>
                          </a:ln>
                          <a:solidFill>
                            <a:srgbClr val="FFFF00"/>
                          </a:solidFill>
                          <a:effectLst/>
                          <a:latin typeface="Tahoma" pitchFamily="34" charset="0"/>
                          <a:ea typeface="Times New Roman" pitchFamily="18" charset="0"/>
                          <a:cs typeface="Tahoma" pitchFamily="34" charset="0"/>
                        </a:rPr>
                        <a:t>him</a:t>
                      </a:r>
                    </a:p>
                  </a:txBody>
                  <a:tcPr marT="0" marB="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0000"/>
                    </a:solidFill>
                  </a:tcPr>
                </a:tc>
                <a:tc>
                  <a:txBody>
                    <a:bodyPr/>
                    <a:lstStyle/>
                    <a:p>
                      <a:pPr marL="342900" marR="0" lvl="0" indent="-342900" algn="ctr" defTabSz="914400" rtl="1" eaLnBrk="0" fontAlgn="base" latinLnBrk="0" hangingPunct="0">
                        <a:lnSpc>
                          <a:spcPct val="100000"/>
                        </a:lnSpc>
                        <a:spcBef>
                          <a:spcPct val="0"/>
                        </a:spcBef>
                        <a:spcAft>
                          <a:spcPct val="0"/>
                        </a:spcAft>
                        <a:buClrTx/>
                        <a:buSzTx/>
                        <a:buFontTx/>
                        <a:buNone/>
                        <a:tabLst/>
                      </a:pPr>
                      <a:r>
                        <a:rPr kumimoji="0" lang="en-US" sz="6600" b="0" i="0" u="none" strike="noStrike" cap="none" normalizeH="0" baseline="0" smtClean="0">
                          <a:ln>
                            <a:noFill/>
                          </a:ln>
                          <a:solidFill>
                            <a:srgbClr val="FFFF00"/>
                          </a:solidFill>
                          <a:effectLst/>
                          <a:latin typeface="Tahoma" pitchFamily="34" charset="0"/>
                          <a:cs typeface="Tajweed" pitchFamily="2" charset="-78"/>
                        </a:rPr>
                        <a:t>-</a:t>
                      </a:r>
                      <a:r>
                        <a:rPr kumimoji="0" lang="ar-SA" sz="6600" b="1" i="0" u="none" strike="noStrike" cap="none" normalizeH="0" baseline="0" smtClean="0">
                          <a:ln>
                            <a:noFill/>
                          </a:ln>
                          <a:solidFill>
                            <a:srgbClr val="FFFF00"/>
                          </a:solidFill>
                          <a:effectLst/>
                          <a:latin typeface="Tahoma" pitchFamily="34" charset="0"/>
                          <a:cs typeface="Tajweed" pitchFamily="2" charset="-78"/>
                        </a:rPr>
                        <a:t>ه</a:t>
                      </a:r>
                      <a:r>
                        <a:rPr kumimoji="0" lang="ar-SA" sz="6600" b="1" i="0" u="none" strike="noStrike" cap="none" normalizeH="0" baseline="30000" smtClean="0">
                          <a:ln>
                            <a:noFill/>
                          </a:ln>
                          <a:solidFill>
                            <a:srgbClr val="FFFF00"/>
                          </a:solidFill>
                          <a:effectLst/>
                          <a:latin typeface="Tahoma" pitchFamily="34" charset="0"/>
                          <a:cs typeface="Tajweed" pitchFamily="2" charset="-78"/>
                        </a:rPr>
                        <a:t>،</a:t>
                      </a:r>
                      <a:endParaRPr kumimoji="0" lang="ar-SA" sz="7200" b="0" i="0" u="none" strike="noStrike" cap="none" normalizeH="0" baseline="0" smtClean="0">
                        <a:ln>
                          <a:noFill/>
                        </a:ln>
                        <a:solidFill>
                          <a:srgbClr val="FFFF00"/>
                        </a:solidFill>
                        <a:effectLst/>
                        <a:latin typeface="Tahoma" pitchFamily="34" charset="0"/>
                        <a:cs typeface="Tajweed" pitchFamily="2" charset="-78"/>
                      </a:endParaRPr>
                    </a:p>
                  </a:txBody>
                  <a:tcPr marT="0" marB="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0000"/>
                    </a:solidFill>
                  </a:tcPr>
                </a:tc>
              </a:tr>
              <a:tr h="631825">
                <a:tc>
                  <a:txBody>
                    <a:bodyPr/>
                    <a:lstStyle/>
                    <a:p>
                      <a:pPr marL="342900" marR="0" lvl="0" indent="-342900" algn="ctr" defTabSz="914400" rtl="1" eaLnBrk="0" fontAlgn="base" latinLnBrk="0" hangingPunct="0">
                        <a:lnSpc>
                          <a:spcPct val="100000"/>
                        </a:lnSpc>
                        <a:spcBef>
                          <a:spcPct val="0"/>
                        </a:spcBef>
                        <a:spcAft>
                          <a:spcPct val="0"/>
                        </a:spcAft>
                        <a:buClrTx/>
                        <a:buSzTx/>
                        <a:buFontTx/>
                        <a:buNone/>
                        <a:tabLst/>
                      </a:pPr>
                      <a:r>
                        <a:rPr kumimoji="0" lang="en-US" sz="3600" b="0" i="0" u="none" strike="noStrike" cap="none" normalizeH="0" baseline="0" dirty="0" smtClean="0">
                          <a:ln>
                            <a:noFill/>
                          </a:ln>
                          <a:solidFill>
                            <a:srgbClr val="FFFF00"/>
                          </a:solidFill>
                          <a:effectLst/>
                          <a:latin typeface="Tahoma" pitchFamily="34" charset="0"/>
                          <a:ea typeface="Times New Roman" pitchFamily="18" charset="0"/>
                          <a:cs typeface="Tahoma" pitchFamily="34" charset="0"/>
                        </a:rPr>
                        <a:t>them</a:t>
                      </a:r>
                    </a:p>
                  </a:txBody>
                  <a:tcPr marT="0" marB="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0000"/>
                    </a:solidFill>
                  </a:tcPr>
                </a:tc>
                <a:tc>
                  <a:txBody>
                    <a:bodyPr/>
                    <a:lstStyle/>
                    <a:p>
                      <a:pPr marL="342900" marR="0" lvl="0" indent="-342900" algn="ctr" defTabSz="914400" rtl="1" eaLnBrk="0" fontAlgn="base" latinLnBrk="0" hangingPunct="0">
                        <a:lnSpc>
                          <a:spcPct val="100000"/>
                        </a:lnSpc>
                        <a:spcBef>
                          <a:spcPct val="0"/>
                        </a:spcBef>
                        <a:spcAft>
                          <a:spcPct val="0"/>
                        </a:spcAft>
                        <a:buClrTx/>
                        <a:buSzTx/>
                        <a:buFontTx/>
                        <a:buNone/>
                        <a:tabLst/>
                      </a:pPr>
                      <a:r>
                        <a:rPr kumimoji="0" lang="en-US" sz="6600" b="0" i="0" u="none" strike="noStrike" cap="none" normalizeH="0" baseline="0" smtClean="0">
                          <a:ln>
                            <a:noFill/>
                          </a:ln>
                          <a:solidFill>
                            <a:srgbClr val="FFFF00"/>
                          </a:solidFill>
                          <a:effectLst/>
                          <a:latin typeface="Tahoma" pitchFamily="34" charset="0"/>
                          <a:cs typeface="Tajweed" pitchFamily="2" charset="-78"/>
                        </a:rPr>
                        <a:t>-</a:t>
                      </a:r>
                      <a:r>
                        <a:rPr kumimoji="0" lang="ar-SA" sz="6600" b="1" i="0" u="none" strike="noStrike" cap="none" normalizeH="0" baseline="0" smtClean="0">
                          <a:ln>
                            <a:noFill/>
                          </a:ln>
                          <a:solidFill>
                            <a:srgbClr val="FFFF00"/>
                          </a:solidFill>
                          <a:effectLst/>
                          <a:latin typeface="Tahoma" pitchFamily="34" charset="0"/>
                          <a:cs typeface="Tajweed" pitchFamily="2" charset="-78"/>
                        </a:rPr>
                        <a:t>هُمْ</a:t>
                      </a:r>
                      <a:endParaRPr kumimoji="0" lang="ar-SA" sz="7200" b="0" i="0" u="none" strike="noStrike" cap="none" normalizeH="0" baseline="0" smtClean="0">
                        <a:ln>
                          <a:noFill/>
                        </a:ln>
                        <a:solidFill>
                          <a:srgbClr val="FFFF00"/>
                        </a:solidFill>
                        <a:effectLst/>
                        <a:latin typeface="Tahoma" pitchFamily="34" charset="0"/>
                        <a:cs typeface="Tajweed" pitchFamily="2" charset="-78"/>
                      </a:endParaRPr>
                    </a:p>
                  </a:txBody>
                  <a:tcPr marT="0" marB="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0000"/>
                    </a:solidFill>
                  </a:tcPr>
                </a:tc>
              </a:tr>
              <a:tr h="631825">
                <a:tc>
                  <a:txBody>
                    <a:bodyPr/>
                    <a:lstStyle/>
                    <a:p>
                      <a:pPr marL="342900" marR="0" lvl="0" indent="-342900" algn="ctr" defTabSz="914400" rtl="1" eaLnBrk="0" fontAlgn="base" latinLnBrk="0" hangingPunct="0">
                        <a:lnSpc>
                          <a:spcPct val="100000"/>
                        </a:lnSpc>
                        <a:spcBef>
                          <a:spcPct val="0"/>
                        </a:spcBef>
                        <a:spcAft>
                          <a:spcPct val="0"/>
                        </a:spcAft>
                        <a:buClrTx/>
                        <a:buSzTx/>
                        <a:buFontTx/>
                        <a:buNone/>
                        <a:tabLst/>
                      </a:pPr>
                      <a:r>
                        <a:rPr kumimoji="0" lang="en-US" sz="3600" b="0" i="0" u="none" strike="noStrike" cap="none" normalizeH="0" baseline="0" dirty="0" smtClean="0">
                          <a:ln>
                            <a:noFill/>
                          </a:ln>
                          <a:solidFill>
                            <a:srgbClr val="003300"/>
                          </a:solidFill>
                          <a:effectLst/>
                          <a:latin typeface="Tahoma" pitchFamily="34" charset="0"/>
                          <a:ea typeface="Times New Roman" pitchFamily="18" charset="0"/>
                          <a:cs typeface="Tahoma" pitchFamily="34" charset="0"/>
                        </a:rPr>
                        <a:t>you</a:t>
                      </a:r>
                    </a:p>
                  </a:txBody>
                  <a:tcPr marT="0" marB="0" anchor="ctr" horzOverflow="overflow">
                    <a:lnL w="6350" cap="flat" cmpd="sng" algn="ctr">
                      <a:solidFill>
                        <a:schemeClr val="tx1"/>
                      </a:solidFill>
                      <a:prstDash val="solid"/>
                      <a:round/>
                      <a:headEnd type="none" w="med" len="med"/>
                      <a:tailEnd type="none" w="med" len="med"/>
                    </a:lnL>
                    <a:lnR w="12700" cap="flat" cmpd="sng" algn="ctr">
                      <a:solidFill>
                        <a:srgbClr val="003300"/>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rgbClr val="003300"/>
                      </a:solidFill>
                      <a:prstDash val="solid"/>
                      <a:round/>
                      <a:headEnd type="none" w="med" len="med"/>
                      <a:tailEnd type="none" w="med" len="med"/>
                    </a:lnB>
                    <a:lnTlToBr>
                      <a:noFill/>
                    </a:lnTlToBr>
                    <a:lnBlToTr>
                      <a:noFill/>
                    </a:lnBlToTr>
                    <a:solidFill>
                      <a:srgbClr val="FFFF00"/>
                    </a:solidFill>
                  </a:tcPr>
                </a:tc>
                <a:tc>
                  <a:txBody>
                    <a:bodyPr/>
                    <a:lstStyle/>
                    <a:p>
                      <a:pPr marL="342900" marR="0" lvl="0" indent="-342900" algn="ctr" defTabSz="914400" rtl="1" eaLnBrk="0" fontAlgn="base" latinLnBrk="0" hangingPunct="0">
                        <a:lnSpc>
                          <a:spcPct val="100000"/>
                        </a:lnSpc>
                        <a:spcBef>
                          <a:spcPct val="0"/>
                        </a:spcBef>
                        <a:spcAft>
                          <a:spcPct val="0"/>
                        </a:spcAft>
                        <a:buClrTx/>
                        <a:buSzTx/>
                        <a:buFontTx/>
                        <a:buNone/>
                        <a:tabLst/>
                      </a:pPr>
                      <a:r>
                        <a:rPr kumimoji="0" lang="en-US" sz="6600" b="0" i="0" u="none" strike="noStrike" cap="none" normalizeH="0" baseline="0" smtClean="0">
                          <a:ln>
                            <a:noFill/>
                          </a:ln>
                          <a:solidFill>
                            <a:srgbClr val="003300"/>
                          </a:solidFill>
                          <a:effectLst/>
                          <a:latin typeface="Tahoma" pitchFamily="34" charset="0"/>
                          <a:cs typeface="Tajweed" pitchFamily="2" charset="-78"/>
                        </a:rPr>
                        <a:t>-</a:t>
                      </a:r>
                      <a:r>
                        <a:rPr kumimoji="0" lang="ar-SA" sz="6600" b="1" i="0" u="none" strike="noStrike" cap="none" normalizeH="0" baseline="0" smtClean="0">
                          <a:ln>
                            <a:noFill/>
                          </a:ln>
                          <a:solidFill>
                            <a:srgbClr val="003300"/>
                          </a:solidFill>
                          <a:effectLst/>
                          <a:latin typeface="Tahoma" pitchFamily="34" charset="0"/>
                          <a:cs typeface="Tajweed" pitchFamily="2" charset="-78"/>
                        </a:rPr>
                        <a:t>كَ</a:t>
                      </a:r>
                      <a:endParaRPr kumimoji="0" lang="ar-SA" sz="7200" b="0" i="0" u="none" strike="noStrike" cap="none" normalizeH="0" baseline="0" smtClean="0">
                        <a:ln>
                          <a:noFill/>
                        </a:ln>
                        <a:solidFill>
                          <a:srgbClr val="003300"/>
                        </a:solidFill>
                        <a:effectLst/>
                        <a:latin typeface="Tahoma" pitchFamily="34" charset="0"/>
                        <a:cs typeface="Tajweed" pitchFamily="2" charset="-78"/>
                      </a:endParaRPr>
                    </a:p>
                  </a:txBody>
                  <a:tcPr marT="0" marB="0" anchor="ctr" horzOverflow="overflow">
                    <a:lnL w="12700" cap="flat" cmpd="sng" algn="ctr">
                      <a:solidFill>
                        <a:srgbClr val="003300"/>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rgbClr val="003300"/>
                      </a:solidFill>
                      <a:prstDash val="solid"/>
                      <a:round/>
                      <a:headEnd type="none" w="med" len="med"/>
                      <a:tailEnd type="none" w="med" len="med"/>
                    </a:lnB>
                    <a:lnTlToBr>
                      <a:noFill/>
                    </a:lnTlToBr>
                    <a:lnBlToTr>
                      <a:noFill/>
                    </a:lnBlToTr>
                    <a:solidFill>
                      <a:srgbClr val="FFFF00"/>
                    </a:solidFill>
                  </a:tcPr>
                </a:tc>
              </a:tr>
              <a:tr h="631825">
                <a:tc>
                  <a:txBody>
                    <a:bodyPr/>
                    <a:lstStyle/>
                    <a:p>
                      <a:pPr marL="342900" marR="0" lvl="0" indent="-342900" algn="ctr" defTabSz="914400" rtl="1" eaLnBrk="0" fontAlgn="base" latinLnBrk="0" hangingPunct="0">
                        <a:lnSpc>
                          <a:spcPct val="100000"/>
                        </a:lnSpc>
                        <a:spcBef>
                          <a:spcPct val="0"/>
                        </a:spcBef>
                        <a:spcAft>
                          <a:spcPct val="0"/>
                        </a:spcAft>
                        <a:buClrTx/>
                        <a:buSzTx/>
                        <a:buFontTx/>
                        <a:buNone/>
                        <a:tabLst/>
                      </a:pPr>
                      <a:r>
                        <a:rPr kumimoji="0" lang="en-US" sz="3600" b="0" i="0" u="none" strike="noStrike" cap="none" normalizeH="0" baseline="0" dirty="0" smtClean="0">
                          <a:ln>
                            <a:noFill/>
                          </a:ln>
                          <a:solidFill>
                            <a:srgbClr val="003300"/>
                          </a:solidFill>
                          <a:effectLst/>
                          <a:latin typeface="Tahoma" pitchFamily="34" charset="0"/>
                          <a:ea typeface="Times New Roman" pitchFamily="18" charset="0"/>
                          <a:cs typeface="Tahoma" pitchFamily="34" charset="0"/>
                        </a:rPr>
                        <a:t>you all</a:t>
                      </a:r>
                    </a:p>
                  </a:txBody>
                  <a:tcPr marT="0" marB="0" anchor="ctr" horzOverflow="overflow">
                    <a:lnL w="6350" cap="flat" cmpd="sng" algn="ctr">
                      <a:solidFill>
                        <a:schemeClr val="tx1"/>
                      </a:solidFill>
                      <a:prstDash val="solid"/>
                      <a:round/>
                      <a:headEnd type="none" w="med" len="med"/>
                      <a:tailEnd type="none" w="med" len="med"/>
                    </a:lnL>
                    <a:lnR w="12700" cap="flat" cmpd="sng" algn="ctr">
                      <a:solidFill>
                        <a:srgbClr val="003300"/>
                      </a:solidFill>
                      <a:prstDash val="solid"/>
                      <a:round/>
                      <a:headEnd type="none" w="med" len="med"/>
                      <a:tailEnd type="none" w="med" len="med"/>
                    </a:lnR>
                    <a:lnT w="12700" cap="flat" cmpd="sng" algn="ctr">
                      <a:solidFill>
                        <a:srgbClr val="003300"/>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342900" marR="0" lvl="0" indent="-342900" algn="ctr" defTabSz="914400" rtl="1" eaLnBrk="0" fontAlgn="base" latinLnBrk="0" hangingPunct="0">
                        <a:lnSpc>
                          <a:spcPct val="100000"/>
                        </a:lnSpc>
                        <a:spcBef>
                          <a:spcPct val="0"/>
                        </a:spcBef>
                        <a:spcAft>
                          <a:spcPct val="0"/>
                        </a:spcAft>
                        <a:buClrTx/>
                        <a:buSzTx/>
                        <a:buFontTx/>
                        <a:buNone/>
                        <a:tabLst/>
                      </a:pPr>
                      <a:r>
                        <a:rPr kumimoji="0" lang="en-US" sz="6600" b="0" i="0" u="none" strike="noStrike" cap="none" normalizeH="0" baseline="0" smtClean="0">
                          <a:ln>
                            <a:noFill/>
                          </a:ln>
                          <a:solidFill>
                            <a:srgbClr val="003300"/>
                          </a:solidFill>
                          <a:effectLst/>
                          <a:latin typeface="Tahoma" pitchFamily="34" charset="0"/>
                          <a:cs typeface="Tajweed" pitchFamily="2" charset="-78"/>
                        </a:rPr>
                        <a:t>-</a:t>
                      </a:r>
                      <a:r>
                        <a:rPr kumimoji="0" lang="ar-SA" sz="6600" b="1" i="0" u="none" strike="noStrike" cap="none" normalizeH="0" baseline="0" smtClean="0">
                          <a:ln>
                            <a:noFill/>
                          </a:ln>
                          <a:solidFill>
                            <a:srgbClr val="003300"/>
                          </a:solidFill>
                          <a:effectLst/>
                          <a:latin typeface="Tahoma" pitchFamily="34" charset="0"/>
                          <a:cs typeface="Tajweed" pitchFamily="2" charset="-78"/>
                        </a:rPr>
                        <a:t>كُمْ</a:t>
                      </a:r>
                      <a:endParaRPr kumimoji="0" lang="ar-SA" sz="7200" b="0" i="0" u="none" strike="noStrike" cap="none" normalizeH="0" baseline="0" smtClean="0">
                        <a:ln>
                          <a:noFill/>
                        </a:ln>
                        <a:solidFill>
                          <a:srgbClr val="003300"/>
                        </a:solidFill>
                        <a:effectLst/>
                        <a:latin typeface="Tahoma" pitchFamily="34" charset="0"/>
                        <a:cs typeface="Tajweed" pitchFamily="2" charset="-78"/>
                      </a:endParaRPr>
                    </a:p>
                  </a:txBody>
                  <a:tcPr marT="0" marB="0" anchor="ctr" horzOverflow="overflow">
                    <a:lnL w="12700" cap="flat" cmpd="sng" algn="ctr">
                      <a:solidFill>
                        <a:srgbClr val="003300"/>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rgbClr val="003300"/>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FF00"/>
                    </a:solidFill>
                  </a:tcPr>
                </a:tc>
              </a:tr>
              <a:tr h="631825">
                <a:tc>
                  <a:txBody>
                    <a:bodyPr/>
                    <a:lstStyle/>
                    <a:p>
                      <a:pPr marL="342900" marR="0" lvl="0" indent="-342900" algn="ctr" defTabSz="914400" rtl="1" eaLnBrk="0" fontAlgn="base" latinLnBrk="0" hangingPunct="0">
                        <a:lnSpc>
                          <a:spcPct val="100000"/>
                        </a:lnSpc>
                        <a:spcBef>
                          <a:spcPct val="0"/>
                        </a:spcBef>
                        <a:spcAft>
                          <a:spcPct val="0"/>
                        </a:spcAft>
                        <a:buClrTx/>
                        <a:buSzTx/>
                        <a:buFontTx/>
                        <a:buNone/>
                        <a:tabLst/>
                      </a:pPr>
                      <a:r>
                        <a:rPr kumimoji="0" lang="en-US" sz="3600" b="0" i="0" u="none" strike="noStrike" cap="none" normalizeH="0" baseline="0" dirty="0" smtClean="0">
                          <a:ln>
                            <a:noFill/>
                          </a:ln>
                          <a:solidFill>
                            <a:srgbClr val="FFFF00"/>
                          </a:solidFill>
                          <a:effectLst/>
                          <a:latin typeface="Tahoma" pitchFamily="34" charset="0"/>
                          <a:ea typeface="Times New Roman" pitchFamily="18" charset="0"/>
                          <a:cs typeface="Tahoma" pitchFamily="34" charset="0"/>
                        </a:rPr>
                        <a:t>me</a:t>
                      </a:r>
                    </a:p>
                  </a:txBody>
                  <a:tcPr marT="0" marB="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p>
                      <a:pPr marL="342900" marR="0" lvl="0" indent="-342900" algn="ctr" defTabSz="914400" rtl="1" eaLnBrk="0" fontAlgn="base" latinLnBrk="0" hangingPunct="0">
                        <a:lnSpc>
                          <a:spcPct val="100000"/>
                        </a:lnSpc>
                        <a:spcBef>
                          <a:spcPct val="0"/>
                        </a:spcBef>
                        <a:spcAft>
                          <a:spcPct val="0"/>
                        </a:spcAft>
                        <a:buClrTx/>
                        <a:buSzTx/>
                        <a:buFontTx/>
                        <a:buNone/>
                        <a:tabLst/>
                      </a:pPr>
                      <a:r>
                        <a:rPr kumimoji="0" lang="en-US" sz="6600" b="1" i="0" u="none" strike="noStrike" cap="none" normalizeH="0" baseline="0" smtClean="0">
                          <a:ln>
                            <a:noFill/>
                          </a:ln>
                          <a:solidFill>
                            <a:srgbClr val="FFFF00"/>
                          </a:solidFill>
                          <a:effectLst/>
                          <a:latin typeface="Tahoma" pitchFamily="34" charset="0"/>
                          <a:cs typeface="Tajweed" pitchFamily="2" charset="-78"/>
                        </a:rPr>
                        <a:t>-</a:t>
                      </a:r>
                      <a:r>
                        <a:rPr kumimoji="0" lang="ar-SA" sz="6600" b="1" i="0" u="none" strike="noStrike" cap="none" normalizeH="0" baseline="0" smtClean="0">
                          <a:ln>
                            <a:noFill/>
                          </a:ln>
                          <a:solidFill>
                            <a:srgbClr val="FFFF00"/>
                          </a:solidFill>
                          <a:effectLst/>
                          <a:latin typeface="Tahoma" pitchFamily="34" charset="0"/>
                          <a:cs typeface="Tajweed" pitchFamily="2" charset="-78"/>
                        </a:rPr>
                        <a:t>نِي</a:t>
                      </a:r>
                      <a:endParaRPr kumimoji="0" lang="ar-SA" sz="7200" b="0" i="0" u="none" strike="noStrike" cap="none" normalizeH="0" baseline="0" smtClean="0">
                        <a:ln>
                          <a:noFill/>
                        </a:ln>
                        <a:solidFill>
                          <a:srgbClr val="FFFF00"/>
                        </a:solidFill>
                        <a:effectLst/>
                        <a:latin typeface="Tahoma" pitchFamily="34" charset="0"/>
                        <a:cs typeface="Tajweed" pitchFamily="2" charset="-78"/>
                      </a:endParaRPr>
                    </a:p>
                  </a:txBody>
                  <a:tcPr marT="0" marB="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003300"/>
                    </a:solidFill>
                  </a:tcPr>
                </a:tc>
              </a:tr>
              <a:tr h="631825">
                <a:tc>
                  <a:txBody>
                    <a:bodyPr/>
                    <a:lstStyle/>
                    <a:p>
                      <a:pPr marL="342900" marR="0" lvl="0" indent="-342900" algn="ctr" defTabSz="914400" rtl="1" eaLnBrk="0" fontAlgn="base" latinLnBrk="0" hangingPunct="0">
                        <a:lnSpc>
                          <a:spcPct val="100000"/>
                        </a:lnSpc>
                        <a:spcBef>
                          <a:spcPct val="0"/>
                        </a:spcBef>
                        <a:spcAft>
                          <a:spcPct val="0"/>
                        </a:spcAft>
                        <a:buClrTx/>
                        <a:buSzTx/>
                        <a:buFontTx/>
                        <a:buNone/>
                        <a:tabLst/>
                      </a:pPr>
                      <a:r>
                        <a:rPr kumimoji="0" lang="en-US" sz="3600" b="0" i="0" u="none" strike="noStrike" cap="none" normalizeH="0" baseline="0" dirty="0" smtClean="0">
                          <a:ln>
                            <a:noFill/>
                          </a:ln>
                          <a:solidFill>
                            <a:srgbClr val="FFFF00"/>
                          </a:solidFill>
                          <a:effectLst/>
                          <a:latin typeface="Tahoma" pitchFamily="34" charset="0"/>
                          <a:ea typeface="Times New Roman" pitchFamily="18" charset="0"/>
                          <a:cs typeface="Tahoma" pitchFamily="34" charset="0"/>
                        </a:rPr>
                        <a:t>us</a:t>
                      </a:r>
                    </a:p>
                  </a:txBody>
                  <a:tcPr marT="0" marB="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p>
                      <a:pPr marL="342900" marR="0" lvl="0" indent="-342900" algn="ctr" defTabSz="914400" rtl="1" eaLnBrk="0" fontAlgn="base" latinLnBrk="0" hangingPunct="0">
                        <a:lnSpc>
                          <a:spcPct val="100000"/>
                        </a:lnSpc>
                        <a:spcBef>
                          <a:spcPct val="0"/>
                        </a:spcBef>
                        <a:spcAft>
                          <a:spcPct val="0"/>
                        </a:spcAft>
                        <a:buClrTx/>
                        <a:buSzTx/>
                        <a:buFontTx/>
                        <a:buNone/>
                        <a:tabLst/>
                      </a:pPr>
                      <a:r>
                        <a:rPr kumimoji="0" lang="en-US" sz="6600" b="0" i="0" u="none" strike="noStrike" cap="none" normalizeH="0" baseline="0" smtClean="0">
                          <a:ln>
                            <a:noFill/>
                          </a:ln>
                          <a:solidFill>
                            <a:srgbClr val="FFFF00"/>
                          </a:solidFill>
                          <a:effectLst/>
                          <a:latin typeface="Tahoma" pitchFamily="34" charset="0"/>
                          <a:cs typeface="Tajweed" pitchFamily="2" charset="-78"/>
                        </a:rPr>
                        <a:t>-</a:t>
                      </a:r>
                      <a:r>
                        <a:rPr kumimoji="0" lang="ar-SA" sz="6600" b="1" i="0" u="none" strike="noStrike" cap="none" normalizeH="0" baseline="0" smtClean="0">
                          <a:ln>
                            <a:noFill/>
                          </a:ln>
                          <a:solidFill>
                            <a:srgbClr val="FFFF00"/>
                          </a:solidFill>
                          <a:effectLst/>
                          <a:latin typeface="Tahoma" pitchFamily="34" charset="0"/>
                          <a:cs typeface="Tajweed" pitchFamily="2" charset="-78"/>
                        </a:rPr>
                        <a:t>نَا</a:t>
                      </a:r>
                      <a:endParaRPr kumimoji="0" lang="ar-SA" sz="7200" b="0" i="0" u="none" strike="noStrike" cap="none" normalizeH="0" baseline="0" smtClean="0">
                        <a:ln>
                          <a:noFill/>
                        </a:ln>
                        <a:solidFill>
                          <a:srgbClr val="FFFF00"/>
                        </a:solidFill>
                        <a:effectLst/>
                        <a:latin typeface="Tahoma" pitchFamily="34" charset="0"/>
                        <a:cs typeface="Tajweed" pitchFamily="2" charset="-78"/>
                      </a:endParaRPr>
                    </a:p>
                  </a:txBody>
                  <a:tcPr marT="0" marB="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003300"/>
                    </a:solidFill>
                  </a:tcPr>
                </a:tc>
              </a:tr>
            </a:tbl>
          </a:graphicData>
        </a:graphic>
      </p:graphicFrame>
      <p:sp>
        <p:nvSpPr>
          <p:cNvPr id="1086494" name="Oval 30"/>
          <p:cNvSpPr>
            <a:spLocks noChangeArrowheads="1"/>
          </p:cNvSpPr>
          <p:nvPr/>
        </p:nvSpPr>
        <p:spPr bwMode="auto">
          <a:xfrm>
            <a:off x="7010400" y="4876800"/>
            <a:ext cx="1981200" cy="1066800"/>
          </a:xfrm>
          <a:prstGeom prst="ellipse">
            <a:avLst/>
          </a:prstGeom>
          <a:noFill/>
          <a:ln w="57150">
            <a:solidFill>
              <a:srgbClr val="FFFF00"/>
            </a:solidFill>
            <a:round/>
            <a:headEnd/>
            <a:tailEnd/>
          </a:ln>
        </p:spPr>
        <p:txBody>
          <a:bodyPr wrap="none" anchor="ct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5" presetClass="emph" presetSubtype="0" repeatCount="indefinite" fill="hold" grpId="0" nodeType="withEffect">
                                  <p:stCondLst>
                                    <p:cond delay="0"/>
                                  </p:stCondLst>
                                  <p:childTnLst>
                                    <p:anim calcmode="discrete" valueType="str">
                                      <p:cBhvr>
                                        <p:cTn id="6" dur="1000" fill="hold"/>
                                        <p:tgtEl>
                                          <p:spTgt spid="1086494"/>
                                        </p:tgtEl>
                                        <p:attrNameLst>
                                          <p:attrName>style.visibility</p:attrName>
                                        </p:attrNameLst>
                                      </p:cBhvr>
                                      <p:tavLst>
                                        <p:tav tm="0">
                                          <p:val>
                                            <p:strVal val="hidden"/>
                                          </p:val>
                                        </p:tav>
                                        <p:tav tm="50000">
                                          <p:val>
                                            <p:strVal val="visible"/>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86494"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30"/>
          <p:cNvSpPr>
            <a:spLocks noGrp="1" noChangeArrowheads="1"/>
          </p:cNvSpPr>
          <p:nvPr>
            <p:ph type="title"/>
          </p:nvPr>
        </p:nvSpPr>
        <p:spPr>
          <a:xfrm>
            <a:off x="457200" y="277813"/>
            <a:ext cx="2514600" cy="3913187"/>
          </a:xfrm>
          <a:noFill/>
        </p:spPr>
        <p:txBody>
          <a:bodyPr/>
          <a:lstStyle/>
          <a:p>
            <a:pPr algn="l" rtl="0"/>
            <a:r>
              <a:rPr lang="en-US" dirty="0" smtClean="0"/>
              <a:t>with Verbs</a:t>
            </a:r>
          </a:p>
        </p:txBody>
      </p:sp>
      <p:graphicFrame>
        <p:nvGraphicFramePr>
          <p:cNvPr id="1087490" name="Group 2"/>
          <p:cNvGraphicFramePr>
            <a:graphicFrameLocks noGrp="1"/>
          </p:cNvGraphicFramePr>
          <p:nvPr>
            <p:ph sz="half" idx="1"/>
          </p:nvPr>
        </p:nvGraphicFramePr>
        <p:xfrm>
          <a:off x="2895600" y="76200"/>
          <a:ext cx="6096000" cy="6735128"/>
        </p:xfrm>
        <a:graphic>
          <a:graphicData uri="http://schemas.openxmlformats.org/drawingml/2006/table">
            <a:tbl>
              <a:tblPr/>
              <a:tblGrid>
                <a:gridCol w="3429000"/>
                <a:gridCol w="2667000"/>
              </a:tblGrid>
              <a:tr h="700088">
                <a:tc grid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FFFF00"/>
                          </a:solidFill>
                          <a:effectLst/>
                          <a:latin typeface="Tahoma" pitchFamily="34" charset="0"/>
                          <a:ea typeface="Times New Roman" pitchFamily="18" charset="0"/>
                          <a:cs typeface="Tahoma" pitchFamily="34" charset="0"/>
                        </a:rPr>
                        <a:t>with Verbs</a:t>
                      </a:r>
                    </a:p>
                  </a:txBody>
                  <a:tcPr marT="0" marB="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008000"/>
                    </a:solidFill>
                  </a:tcPr>
                </a:tc>
                <a:tc hMerge="1">
                  <a:txBody>
                    <a:bodyPr/>
                    <a:lstStyle/>
                    <a:p>
                      <a:endParaRPr lang="en-US"/>
                    </a:p>
                  </a:txBody>
                  <a:tcPr/>
                </a:tc>
              </a:tr>
              <a:tr h="631825">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US" sz="3600" b="0" i="0" u="none" strike="noStrike" cap="none" normalizeH="0" baseline="0" dirty="0" smtClean="0">
                          <a:ln>
                            <a:noFill/>
                          </a:ln>
                          <a:solidFill>
                            <a:srgbClr val="FFFF00"/>
                          </a:solidFill>
                          <a:effectLst/>
                          <a:latin typeface="Tahoma" pitchFamily="34" charset="0"/>
                          <a:ea typeface="Times New Roman" pitchFamily="18" charset="0"/>
                          <a:cs typeface="Tahoma" pitchFamily="34" charset="0"/>
                        </a:rPr>
                        <a:t>created him</a:t>
                      </a:r>
                    </a:p>
                  </a:txBody>
                  <a:tcPr marT="0" marB="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0000"/>
                    </a:solidFill>
                  </a:tcPr>
                </a:tc>
                <a:tc>
                  <a:txBody>
                    <a:bodyPr/>
                    <a:lstStyle/>
                    <a:p>
                      <a:pPr marL="342900" marR="0" lvl="0" indent="-342900" algn="ctr" defTabSz="914400" rtl="1" eaLnBrk="0" fontAlgn="base" latinLnBrk="0" hangingPunct="0">
                        <a:lnSpc>
                          <a:spcPct val="100000"/>
                        </a:lnSpc>
                        <a:spcBef>
                          <a:spcPct val="0"/>
                        </a:spcBef>
                        <a:spcAft>
                          <a:spcPct val="0"/>
                        </a:spcAft>
                        <a:buClrTx/>
                        <a:buSzTx/>
                        <a:buFontTx/>
                        <a:buNone/>
                        <a:tabLst/>
                      </a:pPr>
                      <a:r>
                        <a:rPr kumimoji="0" lang="ur-PK" sz="6600" b="1" i="1" u="none" strike="noStrike" cap="none" normalizeH="0" baseline="0" smtClean="0">
                          <a:ln>
                            <a:noFill/>
                          </a:ln>
                          <a:solidFill>
                            <a:srgbClr val="FFFF00"/>
                          </a:solidFill>
                          <a:effectLst/>
                          <a:latin typeface="Tahoma" pitchFamily="34" charset="0"/>
                          <a:cs typeface="Tajweed" pitchFamily="2" charset="-78"/>
                        </a:rPr>
                        <a:t>خَلَقَه</a:t>
                      </a:r>
                      <a:r>
                        <a:rPr kumimoji="0" lang="ar-SA" sz="6600" b="1" i="1" u="none" strike="noStrike" cap="none" normalizeH="0" baseline="30000" smtClean="0">
                          <a:ln>
                            <a:noFill/>
                          </a:ln>
                          <a:solidFill>
                            <a:srgbClr val="FFFF00"/>
                          </a:solidFill>
                          <a:effectLst/>
                          <a:latin typeface="Tahoma" pitchFamily="34" charset="0"/>
                          <a:cs typeface="Tajweed" pitchFamily="2" charset="-78"/>
                        </a:rPr>
                        <a:t>،</a:t>
                      </a:r>
                      <a:endParaRPr kumimoji="0" lang="ar-SA" sz="7200" b="0" i="0" u="none" strike="noStrike" cap="none" normalizeH="0" baseline="0" smtClean="0">
                        <a:ln>
                          <a:noFill/>
                        </a:ln>
                        <a:solidFill>
                          <a:srgbClr val="FFFF00"/>
                        </a:solidFill>
                        <a:effectLst/>
                        <a:latin typeface="Tahoma" pitchFamily="34" charset="0"/>
                        <a:cs typeface="Tajweed" pitchFamily="2" charset="-78"/>
                      </a:endParaRPr>
                    </a:p>
                  </a:txBody>
                  <a:tcPr marT="0" marB="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0000"/>
                    </a:solidFill>
                  </a:tcPr>
                </a:tc>
              </a:tr>
              <a:tr h="631825">
                <a:tc>
                  <a:txBody>
                    <a:bodyPr/>
                    <a:lstStyle/>
                    <a:p>
                      <a:pPr marL="342900" marR="0" lvl="0" indent="-342900" algn="ctr" defTabSz="914400" rtl="1" eaLnBrk="0" fontAlgn="base" latinLnBrk="0" hangingPunct="0">
                        <a:lnSpc>
                          <a:spcPct val="100000"/>
                        </a:lnSpc>
                        <a:spcBef>
                          <a:spcPct val="0"/>
                        </a:spcBef>
                        <a:spcAft>
                          <a:spcPct val="0"/>
                        </a:spcAft>
                        <a:buClrTx/>
                        <a:buSzTx/>
                        <a:buFontTx/>
                        <a:buNone/>
                        <a:tabLst/>
                      </a:pPr>
                      <a:r>
                        <a:rPr kumimoji="0" lang="en-US" sz="3600" b="0" i="0" u="none" strike="noStrike" cap="none" normalizeH="0" baseline="0" dirty="0" smtClean="0">
                          <a:ln>
                            <a:noFill/>
                          </a:ln>
                          <a:solidFill>
                            <a:srgbClr val="FFFF00"/>
                          </a:solidFill>
                          <a:effectLst/>
                          <a:latin typeface="Tahoma" pitchFamily="34" charset="0"/>
                          <a:ea typeface="Times New Roman" pitchFamily="18" charset="0"/>
                          <a:cs typeface="Tahoma" pitchFamily="34" charset="0"/>
                        </a:rPr>
                        <a:t>created them</a:t>
                      </a:r>
                    </a:p>
                  </a:txBody>
                  <a:tcPr marT="0" marB="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0000"/>
                    </a:solidFill>
                  </a:tcPr>
                </a:tc>
                <a:tc>
                  <a:txBody>
                    <a:bodyPr/>
                    <a:lstStyle/>
                    <a:p>
                      <a:pPr marL="342900" marR="0" lvl="0" indent="-342900" algn="ctr" defTabSz="914400" rtl="1" eaLnBrk="0" fontAlgn="base" latinLnBrk="0" hangingPunct="0">
                        <a:lnSpc>
                          <a:spcPct val="100000"/>
                        </a:lnSpc>
                        <a:spcBef>
                          <a:spcPct val="0"/>
                        </a:spcBef>
                        <a:spcAft>
                          <a:spcPct val="0"/>
                        </a:spcAft>
                        <a:buClrTx/>
                        <a:buSzTx/>
                        <a:buFontTx/>
                        <a:buNone/>
                        <a:tabLst/>
                      </a:pPr>
                      <a:r>
                        <a:rPr kumimoji="0" lang="ur-PK" sz="6600" b="1" i="1" u="none" strike="noStrike" cap="none" normalizeH="0" baseline="0" smtClean="0">
                          <a:ln>
                            <a:noFill/>
                          </a:ln>
                          <a:solidFill>
                            <a:srgbClr val="FFFF00"/>
                          </a:solidFill>
                          <a:effectLst/>
                          <a:latin typeface="Tahoma" pitchFamily="34" charset="0"/>
                          <a:cs typeface="Tajweed" pitchFamily="2" charset="-78"/>
                        </a:rPr>
                        <a:t>خَلَقَهُمْ</a:t>
                      </a:r>
                      <a:endParaRPr kumimoji="0" lang="ur-PK" sz="7200" b="0" i="0" u="none" strike="noStrike" cap="none" normalizeH="0" baseline="0" smtClean="0">
                        <a:ln>
                          <a:noFill/>
                        </a:ln>
                        <a:solidFill>
                          <a:srgbClr val="FFFF00"/>
                        </a:solidFill>
                        <a:effectLst/>
                        <a:latin typeface="Tahoma" pitchFamily="34" charset="0"/>
                        <a:cs typeface="Tajweed" pitchFamily="2" charset="-78"/>
                      </a:endParaRPr>
                    </a:p>
                  </a:txBody>
                  <a:tcPr marT="0" marB="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0000"/>
                    </a:solidFill>
                  </a:tcPr>
                </a:tc>
              </a:tr>
              <a:tr h="631825">
                <a:tc>
                  <a:txBody>
                    <a:bodyPr/>
                    <a:lstStyle/>
                    <a:p>
                      <a:pPr marL="342900" marR="0" lvl="0" indent="-342900" algn="ctr" defTabSz="914400" rtl="1" eaLnBrk="0" fontAlgn="base" latinLnBrk="0" hangingPunct="0">
                        <a:lnSpc>
                          <a:spcPct val="100000"/>
                        </a:lnSpc>
                        <a:spcBef>
                          <a:spcPct val="0"/>
                        </a:spcBef>
                        <a:spcAft>
                          <a:spcPct val="0"/>
                        </a:spcAft>
                        <a:buClrTx/>
                        <a:buSzTx/>
                        <a:buFontTx/>
                        <a:buNone/>
                        <a:tabLst/>
                      </a:pPr>
                      <a:r>
                        <a:rPr kumimoji="0" lang="en-US" sz="3600" b="0" i="0" u="none" strike="noStrike" cap="none" normalizeH="0" baseline="0" dirty="0" smtClean="0">
                          <a:ln>
                            <a:noFill/>
                          </a:ln>
                          <a:solidFill>
                            <a:srgbClr val="003300"/>
                          </a:solidFill>
                          <a:effectLst/>
                          <a:latin typeface="Tahoma" pitchFamily="34" charset="0"/>
                          <a:ea typeface="Times New Roman" pitchFamily="18" charset="0"/>
                          <a:cs typeface="Tahoma" pitchFamily="34" charset="0"/>
                        </a:rPr>
                        <a:t>created you</a:t>
                      </a:r>
                    </a:p>
                  </a:txBody>
                  <a:tcPr marT="0" marB="0" anchor="ctr" horzOverflow="overflow">
                    <a:lnL w="6350" cap="flat" cmpd="sng" algn="ctr">
                      <a:solidFill>
                        <a:schemeClr val="tx1"/>
                      </a:solidFill>
                      <a:prstDash val="solid"/>
                      <a:round/>
                      <a:headEnd type="none" w="med" len="med"/>
                      <a:tailEnd type="none" w="med" len="med"/>
                    </a:lnL>
                    <a:lnR w="12700" cap="flat" cmpd="sng" algn="ctr">
                      <a:solidFill>
                        <a:srgbClr val="003300"/>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rgbClr val="003300"/>
                      </a:solidFill>
                      <a:prstDash val="solid"/>
                      <a:round/>
                      <a:headEnd type="none" w="med" len="med"/>
                      <a:tailEnd type="none" w="med" len="med"/>
                    </a:lnB>
                    <a:lnTlToBr>
                      <a:noFill/>
                    </a:lnTlToBr>
                    <a:lnBlToTr>
                      <a:noFill/>
                    </a:lnBlToTr>
                    <a:solidFill>
                      <a:srgbClr val="FFFF00"/>
                    </a:solidFill>
                  </a:tcPr>
                </a:tc>
                <a:tc>
                  <a:txBody>
                    <a:bodyPr/>
                    <a:lstStyle/>
                    <a:p>
                      <a:pPr marL="342900" marR="0" lvl="0" indent="-342900" algn="ctr" defTabSz="914400" rtl="1" eaLnBrk="0" fontAlgn="base" latinLnBrk="0" hangingPunct="0">
                        <a:lnSpc>
                          <a:spcPct val="100000"/>
                        </a:lnSpc>
                        <a:spcBef>
                          <a:spcPct val="0"/>
                        </a:spcBef>
                        <a:spcAft>
                          <a:spcPct val="0"/>
                        </a:spcAft>
                        <a:buClrTx/>
                        <a:buSzTx/>
                        <a:buFontTx/>
                        <a:buNone/>
                        <a:tabLst/>
                      </a:pPr>
                      <a:r>
                        <a:rPr kumimoji="0" lang="ur-PK" sz="6600" b="1" i="1" u="none" strike="noStrike" cap="none" normalizeH="0" baseline="0" smtClean="0">
                          <a:ln>
                            <a:noFill/>
                          </a:ln>
                          <a:solidFill>
                            <a:srgbClr val="003300"/>
                          </a:solidFill>
                          <a:effectLst/>
                          <a:latin typeface="Tahoma" pitchFamily="34" charset="0"/>
                          <a:cs typeface="Tajweed" pitchFamily="2" charset="-78"/>
                        </a:rPr>
                        <a:t>خَلَقَ</a:t>
                      </a:r>
                      <a:r>
                        <a:rPr kumimoji="0" lang="ar-SA" sz="6600" b="1" i="1" u="none" strike="noStrike" cap="none" normalizeH="0" baseline="0" smtClean="0">
                          <a:ln>
                            <a:noFill/>
                          </a:ln>
                          <a:solidFill>
                            <a:srgbClr val="003300"/>
                          </a:solidFill>
                          <a:effectLst/>
                          <a:latin typeface="Tahoma" pitchFamily="34" charset="0"/>
                          <a:cs typeface="Tajweed" pitchFamily="2" charset="-78"/>
                        </a:rPr>
                        <a:t>كَ</a:t>
                      </a:r>
                      <a:endParaRPr kumimoji="0" lang="ar-SA" sz="7200" b="0" i="0" u="none" strike="noStrike" cap="none" normalizeH="0" baseline="0" smtClean="0">
                        <a:ln>
                          <a:noFill/>
                        </a:ln>
                        <a:solidFill>
                          <a:srgbClr val="003300"/>
                        </a:solidFill>
                        <a:effectLst/>
                        <a:latin typeface="Tahoma" pitchFamily="34" charset="0"/>
                        <a:cs typeface="Tajweed" pitchFamily="2" charset="-78"/>
                      </a:endParaRPr>
                    </a:p>
                  </a:txBody>
                  <a:tcPr marT="0" marB="0" anchor="ctr" horzOverflow="overflow">
                    <a:lnL w="12700" cap="flat" cmpd="sng" algn="ctr">
                      <a:solidFill>
                        <a:srgbClr val="003300"/>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rgbClr val="003300"/>
                      </a:solidFill>
                      <a:prstDash val="solid"/>
                      <a:round/>
                      <a:headEnd type="none" w="med" len="med"/>
                      <a:tailEnd type="none" w="med" len="med"/>
                    </a:lnB>
                    <a:lnTlToBr>
                      <a:noFill/>
                    </a:lnTlToBr>
                    <a:lnBlToTr>
                      <a:noFill/>
                    </a:lnBlToTr>
                    <a:solidFill>
                      <a:srgbClr val="FFFF00"/>
                    </a:solidFill>
                  </a:tcPr>
                </a:tc>
              </a:tr>
              <a:tr h="631825">
                <a:tc>
                  <a:txBody>
                    <a:bodyPr/>
                    <a:lstStyle/>
                    <a:p>
                      <a:pPr marL="342900" marR="0" lvl="0" indent="-342900" algn="ctr" defTabSz="914400" rtl="1" eaLnBrk="0" fontAlgn="base" latinLnBrk="0" hangingPunct="0">
                        <a:lnSpc>
                          <a:spcPct val="100000"/>
                        </a:lnSpc>
                        <a:spcBef>
                          <a:spcPct val="0"/>
                        </a:spcBef>
                        <a:spcAft>
                          <a:spcPct val="0"/>
                        </a:spcAft>
                        <a:buClrTx/>
                        <a:buSzTx/>
                        <a:buFontTx/>
                        <a:buNone/>
                        <a:tabLst/>
                      </a:pPr>
                      <a:r>
                        <a:rPr kumimoji="0" lang="en-US" sz="3600" b="0" i="0" u="none" strike="noStrike" cap="none" normalizeH="0" baseline="0" dirty="0" smtClean="0">
                          <a:ln>
                            <a:noFill/>
                          </a:ln>
                          <a:solidFill>
                            <a:srgbClr val="003300"/>
                          </a:solidFill>
                          <a:effectLst/>
                          <a:latin typeface="Tahoma" pitchFamily="34" charset="0"/>
                          <a:ea typeface="Times New Roman" pitchFamily="18" charset="0"/>
                          <a:cs typeface="Tahoma" pitchFamily="34" charset="0"/>
                        </a:rPr>
                        <a:t>created you all</a:t>
                      </a:r>
                    </a:p>
                  </a:txBody>
                  <a:tcPr marT="0" marB="0" anchor="ctr" horzOverflow="overflow">
                    <a:lnL w="6350" cap="flat" cmpd="sng" algn="ctr">
                      <a:solidFill>
                        <a:schemeClr val="tx1"/>
                      </a:solidFill>
                      <a:prstDash val="solid"/>
                      <a:round/>
                      <a:headEnd type="none" w="med" len="med"/>
                      <a:tailEnd type="none" w="med" len="med"/>
                    </a:lnL>
                    <a:lnR w="12700" cap="flat" cmpd="sng" algn="ctr">
                      <a:solidFill>
                        <a:srgbClr val="003300"/>
                      </a:solidFill>
                      <a:prstDash val="solid"/>
                      <a:round/>
                      <a:headEnd type="none" w="med" len="med"/>
                      <a:tailEnd type="none" w="med" len="med"/>
                    </a:lnR>
                    <a:lnT w="12700" cap="flat" cmpd="sng" algn="ctr">
                      <a:solidFill>
                        <a:srgbClr val="003300"/>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342900" marR="0" lvl="0" indent="-342900" algn="ctr" defTabSz="914400" rtl="1" eaLnBrk="0" fontAlgn="base" latinLnBrk="0" hangingPunct="0">
                        <a:lnSpc>
                          <a:spcPct val="100000"/>
                        </a:lnSpc>
                        <a:spcBef>
                          <a:spcPct val="0"/>
                        </a:spcBef>
                        <a:spcAft>
                          <a:spcPct val="0"/>
                        </a:spcAft>
                        <a:buClrTx/>
                        <a:buSzTx/>
                        <a:buFontTx/>
                        <a:buNone/>
                        <a:tabLst/>
                      </a:pPr>
                      <a:r>
                        <a:rPr kumimoji="0" lang="ur-PK" sz="6600" b="1" i="1" u="none" strike="noStrike" cap="none" normalizeH="0" baseline="0" smtClean="0">
                          <a:ln>
                            <a:noFill/>
                          </a:ln>
                          <a:solidFill>
                            <a:srgbClr val="003300"/>
                          </a:solidFill>
                          <a:effectLst/>
                          <a:latin typeface="Tahoma" pitchFamily="34" charset="0"/>
                          <a:cs typeface="Tajweed" pitchFamily="2" charset="-78"/>
                        </a:rPr>
                        <a:t>خَلَقَ</a:t>
                      </a:r>
                      <a:r>
                        <a:rPr kumimoji="0" lang="ar-SA" sz="6600" b="1" i="1" u="none" strike="noStrike" cap="none" normalizeH="0" baseline="0" smtClean="0">
                          <a:ln>
                            <a:noFill/>
                          </a:ln>
                          <a:solidFill>
                            <a:srgbClr val="003300"/>
                          </a:solidFill>
                          <a:effectLst/>
                          <a:latin typeface="Tahoma" pitchFamily="34" charset="0"/>
                          <a:cs typeface="Tajweed" pitchFamily="2" charset="-78"/>
                        </a:rPr>
                        <a:t>كُمْ</a:t>
                      </a:r>
                      <a:endParaRPr kumimoji="0" lang="ar-SA" sz="7200" b="0" i="0" u="none" strike="noStrike" cap="none" normalizeH="0" baseline="0" smtClean="0">
                        <a:ln>
                          <a:noFill/>
                        </a:ln>
                        <a:solidFill>
                          <a:srgbClr val="003300"/>
                        </a:solidFill>
                        <a:effectLst/>
                        <a:latin typeface="Tahoma" pitchFamily="34" charset="0"/>
                        <a:cs typeface="Tajweed" pitchFamily="2" charset="-78"/>
                      </a:endParaRPr>
                    </a:p>
                  </a:txBody>
                  <a:tcPr marT="0" marB="0" anchor="ctr" horzOverflow="overflow">
                    <a:lnL w="12700" cap="flat" cmpd="sng" algn="ctr">
                      <a:solidFill>
                        <a:srgbClr val="003300"/>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rgbClr val="003300"/>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FF00"/>
                    </a:solidFill>
                  </a:tcPr>
                </a:tc>
              </a:tr>
              <a:tr h="631825">
                <a:tc>
                  <a:txBody>
                    <a:bodyPr/>
                    <a:lstStyle/>
                    <a:p>
                      <a:pPr marL="342900" marR="0" lvl="0" indent="-342900" algn="ctr" defTabSz="914400" rtl="1" eaLnBrk="0" fontAlgn="base" latinLnBrk="0" hangingPunct="0">
                        <a:lnSpc>
                          <a:spcPct val="100000"/>
                        </a:lnSpc>
                        <a:spcBef>
                          <a:spcPct val="0"/>
                        </a:spcBef>
                        <a:spcAft>
                          <a:spcPct val="0"/>
                        </a:spcAft>
                        <a:buClrTx/>
                        <a:buSzTx/>
                        <a:buFontTx/>
                        <a:buNone/>
                        <a:tabLst/>
                      </a:pPr>
                      <a:r>
                        <a:rPr kumimoji="0" lang="en-US" sz="3600" b="0" i="0" u="none" strike="noStrike" cap="none" normalizeH="0" baseline="0" dirty="0" smtClean="0">
                          <a:ln>
                            <a:noFill/>
                          </a:ln>
                          <a:solidFill>
                            <a:srgbClr val="FFFF00"/>
                          </a:solidFill>
                          <a:effectLst/>
                          <a:latin typeface="Tahoma" pitchFamily="34" charset="0"/>
                          <a:ea typeface="Times New Roman" pitchFamily="18" charset="0"/>
                          <a:cs typeface="Tahoma" pitchFamily="34" charset="0"/>
                        </a:rPr>
                        <a:t>created me</a:t>
                      </a:r>
                    </a:p>
                  </a:txBody>
                  <a:tcPr marT="0" marB="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p>
                      <a:pPr marL="342900" marR="0" lvl="0" indent="-342900" algn="ctr" defTabSz="914400" rtl="1" eaLnBrk="0" fontAlgn="base" latinLnBrk="0" hangingPunct="0">
                        <a:lnSpc>
                          <a:spcPct val="100000"/>
                        </a:lnSpc>
                        <a:spcBef>
                          <a:spcPct val="0"/>
                        </a:spcBef>
                        <a:spcAft>
                          <a:spcPct val="0"/>
                        </a:spcAft>
                        <a:buClrTx/>
                        <a:buSzTx/>
                        <a:buFontTx/>
                        <a:buNone/>
                        <a:tabLst/>
                      </a:pPr>
                      <a:r>
                        <a:rPr kumimoji="0" lang="ur-PK" sz="6600" b="1" i="1" u="none" strike="noStrike" cap="none" normalizeH="0" baseline="0" smtClean="0">
                          <a:ln>
                            <a:noFill/>
                          </a:ln>
                          <a:solidFill>
                            <a:srgbClr val="FFFF00"/>
                          </a:solidFill>
                          <a:effectLst/>
                          <a:latin typeface="Tahoma" pitchFamily="34" charset="0"/>
                          <a:cs typeface="Tajweed" pitchFamily="2" charset="-78"/>
                        </a:rPr>
                        <a:t>خَلَقَنِ</a:t>
                      </a:r>
                      <a:r>
                        <a:rPr kumimoji="0" lang="ar-SA" sz="6600" b="1" i="1" u="none" strike="noStrike" cap="none" normalizeH="0" baseline="0" smtClean="0">
                          <a:ln>
                            <a:noFill/>
                          </a:ln>
                          <a:solidFill>
                            <a:srgbClr val="FFFF00"/>
                          </a:solidFill>
                          <a:effectLst/>
                          <a:latin typeface="Tahoma" pitchFamily="34" charset="0"/>
                          <a:cs typeface="Tajweed" pitchFamily="2" charset="-78"/>
                        </a:rPr>
                        <a:t>ي</a:t>
                      </a:r>
                      <a:endParaRPr kumimoji="0" lang="ar-SA" sz="7200" b="0" i="0" u="none" strike="noStrike" cap="none" normalizeH="0" baseline="0" smtClean="0">
                        <a:ln>
                          <a:noFill/>
                        </a:ln>
                        <a:solidFill>
                          <a:srgbClr val="FFFF00"/>
                        </a:solidFill>
                        <a:effectLst/>
                        <a:latin typeface="Tahoma" pitchFamily="34" charset="0"/>
                        <a:cs typeface="Tajweed" pitchFamily="2" charset="-78"/>
                      </a:endParaRPr>
                    </a:p>
                  </a:txBody>
                  <a:tcPr marT="0" marB="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003300"/>
                    </a:solidFill>
                  </a:tcPr>
                </a:tc>
              </a:tr>
              <a:tr h="631825">
                <a:tc>
                  <a:txBody>
                    <a:bodyPr/>
                    <a:lstStyle/>
                    <a:p>
                      <a:pPr marL="342900" marR="0" lvl="0" indent="-342900" algn="ctr" defTabSz="914400" rtl="1" eaLnBrk="0" fontAlgn="base" latinLnBrk="0" hangingPunct="0">
                        <a:lnSpc>
                          <a:spcPct val="100000"/>
                        </a:lnSpc>
                        <a:spcBef>
                          <a:spcPct val="0"/>
                        </a:spcBef>
                        <a:spcAft>
                          <a:spcPct val="0"/>
                        </a:spcAft>
                        <a:buClrTx/>
                        <a:buSzTx/>
                        <a:buFontTx/>
                        <a:buNone/>
                        <a:tabLst/>
                      </a:pPr>
                      <a:r>
                        <a:rPr kumimoji="0" lang="en-US" sz="3600" b="0" i="0" u="none" strike="noStrike" cap="none" normalizeH="0" baseline="0" dirty="0" smtClean="0">
                          <a:ln>
                            <a:noFill/>
                          </a:ln>
                          <a:solidFill>
                            <a:srgbClr val="FFFF00"/>
                          </a:solidFill>
                          <a:effectLst/>
                          <a:latin typeface="Tahoma" pitchFamily="34" charset="0"/>
                          <a:ea typeface="Times New Roman" pitchFamily="18" charset="0"/>
                          <a:cs typeface="Tahoma" pitchFamily="34" charset="0"/>
                        </a:rPr>
                        <a:t>created us</a:t>
                      </a:r>
                    </a:p>
                  </a:txBody>
                  <a:tcPr marT="0" marB="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p>
                      <a:pPr marL="342900" marR="0" lvl="0" indent="-342900" algn="ctr" defTabSz="914400" rtl="1" eaLnBrk="0" fontAlgn="base" latinLnBrk="0" hangingPunct="0">
                        <a:lnSpc>
                          <a:spcPct val="100000"/>
                        </a:lnSpc>
                        <a:spcBef>
                          <a:spcPct val="0"/>
                        </a:spcBef>
                        <a:spcAft>
                          <a:spcPct val="0"/>
                        </a:spcAft>
                        <a:buClrTx/>
                        <a:buSzTx/>
                        <a:buFontTx/>
                        <a:buNone/>
                        <a:tabLst/>
                      </a:pPr>
                      <a:r>
                        <a:rPr kumimoji="0" lang="ur-PK" sz="6600" b="1" i="1" u="none" strike="noStrike" cap="none" normalizeH="0" baseline="0" smtClean="0">
                          <a:ln>
                            <a:noFill/>
                          </a:ln>
                          <a:solidFill>
                            <a:srgbClr val="FFFF00"/>
                          </a:solidFill>
                          <a:effectLst/>
                          <a:latin typeface="Tahoma" pitchFamily="34" charset="0"/>
                          <a:cs typeface="Tajweed" pitchFamily="2" charset="-78"/>
                        </a:rPr>
                        <a:t>خَلَقَ</a:t>
                      </a:r>
                      <a:r>
                        <a:rPr kumimoji="0" lang="ar-SA" sz="6600" b="1" i="1" u="none" strike="noStrike" cap="none" normalizeH="0" baseline="0" smtClean="0">
                          <a:ln>
                            <a:noFill/>
                          </a:ln>
                          <a:solidFill>
                            <a:srgbClr val="FFFF00"/>
                          </a:solidFill>
                          <a:effectLst/>
                          <a:latin typeface="Tahoma" pitchFamily="34" charset="0"/>
                          <a:cs typeface="Tajweed" pitchFamily="2" charset="-78"/>
                        </a:rPr>
                        <a:t>نَا</a:t>
                      </a:r>
                      <a:endParaRPr kumimoji="0" lang="ar-SA" sz="7200" b="0" i="0" u="none" strike="noStrike" cap="none" normalizeH="0" baseline="0" smtClean="0">
                        <a:ln>
                          <a:noFill/>
                        </a:ln>
                        <a:solidFill>
                          <a:srgbClr val="FFFF00"/>
                        </a:solidFill>
                        <a:effectLst/>
                        <a:latin typeface="Tahoma" pitchFamily="34" charset="0"/>
                        <a:cs typeface="Tajweed" pitchFamily="2" charset="-78"/>
                      </a:endParaRPr>
                    </a:p>
                  </a:txBody>
                  <a:tcPr marT="0" marB="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003300"/>
                    </a:solidFill>
                  </a:tcPr>
                </a:tc>
              </a:tr>
            </a:tbl>
          </a:graphicData>
        </a:graphic>
      </p:graphicFrame>
      <p:sp>
        <p:nvSpPr>
          <p:cNvPr id="1087517" name="Oval 29"/>
          <p:cNvSpPr>
            <a:spLocks noChangeArrowheads="1"/>
          </p:cNvSpPr>
          <p:nvPr/>
        </p:nvSpPr>
        <p:spPr bwMode="auto">
          <a:xfrm>
            <a:off x="6553200" y="4800600"/>
            <a:ext cx="2209800" cy="1219200"/>
          </a:xfrm>
          <a:prstGeom prst="ellipse">
            <a:avLst/>
          </a:prstGeom>
          <a:noFill/>
          <a:ln w="57150">
            <a:solidFill>
              <a:srgbClr val="FFFF00"/>
            </a:solidFill>
            <a:round/>
            <a:headEnd/>
            <a:tailEnd/>
          </a:ln>
        </p:spPr>
        <p:txBody>
          <a:bodyPr wrap="none" anchor="ct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5" presetClass="emph" presetSubtype="0" repeatCount="indefinite" fill="hold" grpId="0" nodeType="withEffect">
                                  <p:stCondLst>
                                    <p:cond delay="0"/>
                                  </p:stCondLst>
                                  <p:childTnLst>
                                    <p:anim calcmode="discrete" valueType="str">
                                      <p:cBhvr>
                                        <p:cTn id="6" dur="1000" fill="hold"/>
                                        <p:tgtEl>
                                          <p:spTgt spid="1087517"/>
                                        </p:tgtEl>
                                        <p:attrNameLst>
                                          <p:attrName>style.visibility</p:attrName>
                                        </p:attrNameLst>
                                      </p:cBhvr>
                                      <p:tavLst>
                                        <p:tav tm="0">
                                          <p:val>
                                            <p:strVal val="hidden"/>
                                          </p:val>
                                        </p:tav>
                                        <p:tav tm="50000">
                                          <p:val>
                                            <p:strVal val="visible"/>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87517"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37442" name="Rectangle 2"/>
          <p:cNvSpPr>
            <a:spLocks noGrp="1" noChangeArrowheads="1"/>
          </p:cNvSpPr>
          <p:nvPr>
            <p:ph type="title"/>
          </p:nvPr>
        </p:nvSpPr>
        <p:spPr/>
        <p:txBody>
          <a:bodyPr/>
          <a:lstStyle/>
          <a:p>
            <a:r>
              <a:rPr lang="en-US"/>
              <a:t>Be Careful!</a:t>
            </a:r>
            <a:endParaRPr lang="ur-PK"/>
          </a:p>
        </p:txBody>
      </p:sp>
      <p:sp>
        <p:nvSpPr>
          <p:cNvPr id="2237443" name="Rectangle 3"/>
          <p:cNvSpPr>
            <a:spLocks noGrp="1" noChangeArrowheads="1"/>
          </p:cNvSpPr>
          <p:nvPr>
            <p:ph type="body" idx="1"/>
          </p:nvPr>
        </p:nvSpPr>
        <p:spPr>
          <a:xfrm>
            <a:off x="0" y="2778125"/>
            <a:ext cx="9144000" cy="2968625"/>
          </a:xfrm>
        </p:spPr>
        <p:txBody>
          <a:bodyPr/>
          <a:lstStyle/>
          <a:p>
            <a:pPr algn="ctr">
              <a:buFont typeface="Wingdings" pitchFamily="2" charset="2"/>
              <a:buNone/>
            </a:pPr>
            <a:r>
              <a:rPr lang="ar-SA" sz="20800">
                <a:solidFill>
                  <a:srgbClr val="0DFF0D"/>
                </a:solidFill>
                <a:effectLst/>
              </a:rPr>
              <a:t>خَلَقْنَا</a:t>
            </a:r>
            <a:r>
              <a:rPr lang="ar-SA" sz="20800">
                <a:solidFill>
                  <a:srgbClr val="FF0000"/>
                </a:solidFill>
                <a:effectLst/>
              </a:rPr>
              <a:t> خَلَقَ</a:t>
            </a:r>
            <a:r>
              <a:rPr lang="ar-SA" sz="20800">
                <a:solidFill>
                  <a:srgbClr val="0DFF0D"/>
                </a:solidFill>
                <a:effectLst/>
              </a:rPr>
              <a:t>نَا	</a:t>
            </a:r>
            <a:endParaRPr lang="en-US" sz="20800">
              <a:solidFill>
                <a:srgbClr val="0DFF0D"/>
              </a:solidFill>
              <a:effectLst/>
            </a:endParaRPr>
          </a:p>
        </p:txBody>
      </p:sp>
      <p:grpSp>
        <p:nvGrpSpPr>
          <p:cNvPr id="2237444" name="Group 4"/>
          <p:cNvGrpSpPr>
            <a:grpSpLocks/>
          </p:cNvGrpSpPr>
          <p:nvPr/>
        </p:nvGrpSpPr>
        <p:grpSpPr bwMode="auto">
          <a:xfrm>
            <a:off x="1241425" y="2362200"/>
            <a:ext cx="5586413" cy="742950"/>
            <a:chOff x="782" y="1547"/>
            <a:chExt cx="3519" cy="787"/>
          </a:xfrm>
        </p:grpSpPr>
        <p:sp>
          <p:nvSpPr>
            <p:cNvPr id="2237445" name="Oval 5"/>
            <p:cNvSpPr>
              <a:spLocks noChangeArrowheads="1"/>
            </p:cNvSpPr>
            <p:nvPr/>
          </p:nvSpPr>
          <p:spPr bwMode="auto">
            <a:xfrm>
              <a:off x="3516" y="1560"/>
              <a:ext cx="785" cy="774"/>
            </a:xfrm>
            <a:prstGeom prst="ellipse">
              <a:avLst/>
            </a:prstGeom>
            <a:noFill/>
            <a:ln w="28575" algn="ctr">
              <a:solidFill>
                <a:srgbClr val="FFFF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endParaRPr lang="en-US" sz="6600" b="1" smtClean="0">
                <a:solidFill>
                  <a:srgbClr val="FFFFFF"/>
                </a:solidFill>
                <a:cs typeface="Arial" charset="0"/>
              </a:endParaRPr>
            </a:p>
          </p:txBody>
        </p:sp>
        <p:sp>
          <p:nvSpPr>
            <p:cNvPr id="2237446" name="Oval 6"/>
            <p:cNvSpPr>
              <a:spLocks noChangeArrowheads="1"/>
            </p:cNvSpPr>
            <p:nvPr/>
          </p:nvSpPr>
          <p:spPr bwMode="auto">
            <a:xfrm>
              <a:off x="782" y="1547"/>
              <a:ext cx="785" cy="774"/>
            </a:xfrm>
            <a:prstGeom prst="ellipse">
              <a:avLst/>
            </a:prstGeom>
            <a:noFill/>
            <a:ln w="28575" algn="ctr">
              <a:solidFill>
                <a:srgbClr val="FFFF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endParaRPr lang="en-US" sz="6600" b="1" smtClean="0">
                <a:solidFill>
                  <a:srgbClr val="FFFFFF"/>
                </a:solidFill>
                <a:cs typeface="Arial" charset="0"/>
              </a:endParaRPr>
            </a:p>
          </p:txBody>
        </p:sp>
      </p:grpSp>
      <p:sp>
        <p:nvSpPr>
          <p:cNvPr id="2237447" name="Text Box 7"/>
          <p:cNvSpPr txBox="1">
            <a:spLocks noChangeArrowheads="1"/>
          </p:cNvSpPr>
          <p:nvPr/>
        </p:nvSpPr>
        <p:spPr bwMode="auto">
          <a:xfrm>
            <a:off x="838200" y="4967288"/>
            <a:ext cx="2971800"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sz="2800" b="1" smtClean="0">
                <a:solidFill>
                  <a:srgbClr val="FF3300"/>
                </a:solidFill>
                <a:cs typeface="Arial" charset="0"/>
              </a:rPr>
              <a:t>He created</a:t>
            </a:r>
            <a:r>
              <a:rPr lang="en-US" sz="2800" b="1" smtClean="0">
                <a:solidFill>
                  <a:srgbClr val="FFFFFF"/>
                </a:solidFill>
                <a:cs typeface="Arial" charset="0"/>
              </a:rPr>
              <a:t> </a:t>
            </a:r>
            <a:r>
              <a:rPr lang="en-US" sz="2800" b="1" smtClean="0">
                <a:solidFill>
                  <a:srgbClr val="66FF33"/>
                </a:solidFill>
                <a:cs typeface="Arial" charset="0"/>
              </a:rPr>
              <a:t>us.</a:t>
            </a:r>
          </a:p>
        </p:txBody>
      </p:sp>
      <p:sp>
        <p:nvSpPr>
          <p:cNvPr id="2237448" name="Text Box 8"/>
          <p:cNvSpPr txBox="1">
            <a:spLocks noChangeArrowheads="1"/>
          </p:cNvSpPr>
          <p:nvPr/>
        </p:nvSpPr>
        <p:spPr bwMode="auto">
          <a:xfrm>
            <a:off x="5181600" y="4953000"/>
            <a:ext cx="29718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sz="2800" b="1" smtClean="0">
                <a:solidFill>
                  <a:srgbClr val="66FF33"/>
                </a:solidFill>
                <a:cs typeface="Arial" charset="0"/>
              </a:rPr>
              <a:t>We</a:t>
            </a:r>
            <a:r>
              <a:rPr lang="en-US" sz="2800" b="1" smtClean="0">
                <a:solidFill>
                  <a:srgbClr val="FFFFFF"/>
                </a:solidFill>
                <a:cs typeface="Arial" charset="0"/>
              </a:rPr>
              <a:t> </a:t>
            </a:r>
            <a:r>
              <a:rPr lang="en-US" sz="2800" b="1" smtClean="0">
                <a:solidFill>
                  <a:srgbClr val="66FF33"/>
                </a:solidFill>
                <a:cs typeface="Arial" charset="0"/>
              </a:rPr>
              <a:t>created.</a:t>
            </a:r>
          </a:p>
        </p:txBody>
      </p:sp>
    </p:spTree>
    <p:extLst>
      <p:ext uri="{BB962C8B-B14F-4D97-AF65-F5344CB8AC3E}">
        <p14:creationId xmlns:p14="http://schemas.microsoft.com/office/powerpoint/2010/main" val="389791344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5" presetClass="emph" presetSubtype="0" repeatCount="indefinite" fill="hold" nodeType="withEffect">
                                  <p:stCondLst>
                                    <p:cond delay="0"/>
                                  </p:stCondLst>
                                  <p:childTnLst>
                                    <p:anim calcmode="discrete" valueType="str">
                                      <p:cBhvr>
                                        <p:cTn id="6" dur="1000" fill="hold"/>
                                        <p:tgtEl>
                                          <p:spTgt spid="2237444"/>
                                        </p:tgtEl>
                                        <p:attrNameLst>
                                          <p:attrName>style.visibility</p:attrName>
                                        </p:attrNameLst>
                                      </p:cBhvr>
                                      <p:tavLst>
                                        <p:tav tm="0">
                                          <p:val>
                                            <p:strVal val="hidden"/>
                                          </p:val>
                                        </p:tav>
                                        <p:tav tm="50000">
                                          <p:val>
                                            <p:strVal val="visible"/>
                                          </p:val>
                                        </p:tav>
                                      </p:tavLst>
                                    </p:anim>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237448"/>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23744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37447" grpId="0"/>
      <p:bldP spid="2237448"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35394" name="Rectangle 2"/>
          <p:cNvSpPr>
            <a:spLocks noGrp="1" noChangeArrowheads="1"/>
          </p:cNvSpPr>
          <p:nvPr>
            <p:ph type="title"/>
          </p:nvPr>
        </p:nvSpPr>
        <p:spPr/>
        <p:txBody>
          <a:bodyPr/>
          <a:lstStyle/>
          <a:p>
            <a:pPr rtl="0"/>
            <a:r>
              <a:rPr lang="en-US"/>
              <a:t>Be Careful!</a:t>
            </a:r>
            <a:endParaRPr lang="ur-PK"/>
          </a:p>
        </p:txBody>
      </p:sp>
      <p:sp>
        <p:nvSpPr>
          <p:cNvPr id="2235395" name="Rectangle 3"/>
          <p:cNvSpPr>
            <a:spLocks noGrp="1" noChangeArrowheads="1"/>
          </p:cNvSpPr>
          <p:nvPr>
            <p:ph type="body" idx="1"/>
          </p:nvPr>
        </p:nvSpPr>
        <p:spPr>
          <a:xfrm>
            <a:off x="0" y="2444750"/>
            <a:ext cx="9144000" cy="2968625"/>
          </a:xfrm>
        </p:spPr>
        <p:txBody>
          <a:bodyPr/>
          <a:lstStyle/>
          <a:p>
            <a:pPr algn="ctr">
              <a:buFont typeface="Wingdings" pitchFamily="2" charset="2"/>
              <a:buNone/>
            </a:pPr>
            <a:r>
              <a:rPr lang="ar-SA" sz="20800" dirty="0">
                <a:solidFill>
                  <a:srgbClr val="0DFF0D"/>
                </a:solidFill>
                <a:effectLst/>
              </a:rPr>
              <a:t>جَعَلْنَا</a:t>
            </a:r>
            <a:r>
              <a:rPr lang="ar-SA" sz="20800" dirty="0">
                <a:solidFill>
                  <a:srgbClr val="FF0000"/>
                </a:solidFill>
                <a:effectLst/>
              </a:rPr>
              <a:t> جَعَلَ</a:t>
            </a:r>
            <a:r>
              <a:rPr lang="ar-SA" sz="20800" dirty="0">
                <a:solidFill>
                  <a:srgbClr val="0DFF0D"/>
                </a:solidFill>
                <a:effectLst/>
              </a:rPr>
              <a:t>نَا	</a:t>
            </a:r>
            <a:endParaRPr lang="en-US" sz="20800" dirty="0">
              <a:solidFill>
                <a:srgbClr val="0DFF0D"/>
              </a:solidFill>
              <a:effectLst/>
            </a:endParaRPr>
          </a:p>
        </p:txBody>
      </p:sp>
      <p:grpSp>
        <p:nvGrpSpPr>
          <p:cNvPr id="2235396" name="Group 4"/>
          <p:cNvGrpSpPr>
            <a:grpSpLocks/>
          </p:cNvGrpSpPr>
          <p:nvPr/>
        </p:nvGrpSpPr>
        <p:grpSpPr bwMode="auto">
          <a:xfrm>
            <a:off x="1241425" y="2085975"/>
            <a:ext cx="5586413" cy="742950"/>
            <a:chOff x="782" y="1547"/>
            <a:chExt cx="3519" cy="787"/>
          </a:xfrm>
        </p:grpSpPr>
        <p:sp>
          <p:nvSpPr>
            <p:cNvPr id="2235397" name="Oval 5"/>
            <p:cNvSpPr>
              <a:spLocks noChangeArrowheads="1"/>
            </p:cNvSpPr>
            <p:nvPr/>
          </p:nvSpPr>
          <p:spPr bwMode="auto">
            <a:xfrm>
              <a:off x="3516" y="1560"/>
              <a:ext cx="785" cy="774"/>
            </a:xfrm>
            <a:prstGeom prst="ellipse">
              <a:avLst/>
            </a:prstGeom>
            <a:noFill/>
            <a:ln w="28575" algn="ctr">
              <a:solidFill>
                <a:srgbClr val="FFFF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endParaRPr lang="en-US" sz="6600" b="1" smtClean="0">
                <a:solidFill>
                  <a:srgbClr val="FFFFFF"/>
                </a:solidFill>
                <a:cs typeface="Arial" charset="0"/>
              </a:endParaRPr>
            </a:p>
          </p:txBody>
        </p:sp>
        <p:sp>
          <p:nvSpPr>
            <p:cNvPr id="2235398" name="Oval 6"/>
            <p:cNvSpPr>
              <a:spLocks noChangeArrowheads="1"/>
            </p:cNvSpPr>
            <p:nvPr/>
          </p:nvSpPr>
          <p:spPr bwMode="auto">
            <a:xfrm>
              <a:off x="782" y="1547"/>
              <a:ext cx="785" cy="774"/>
            </a:xfrm>
            <a:prstGeom prst="ellipse">
              <a:avLst/>
            </a:prstGeom>
            <a:noFill/>
            <a:ln w="28575" algn="ctr">
              <a:solidFill>
                <a:srgbClr val="FFFF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endParaRPr lang="en-US" sz="6600" b="1" smtClean="0">
                <a:solidFill>
                  <a:srgbClr val="FFFFFF"/>
                </a:solidFill>
                <a:cs typeface="Arial" charset="0"/>
              </a:endParaRPr>
            </a:p>
          </p:txBody>
        </p:sp>
      </p:grpSp>
      <p:sp>
        <p:nvSpPr>
          <p:cNvPr id="2235399" name="Text Box 7"/>
          <p:cNvSpPr txBox="1">
            <a:spLocks noChangeArrowheads="1"/>
          </p:cNvSpPr>
          <p:nvPr/>
        </p:nvSpPr>
        <p:spPr bwMode="auto">
          <a:xfrm>
            <a:off x="5257800" y="4800600"/>
            <a:ext cx="29718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sz="2800" b="1" smtClean="0">
                <a:solidFill>
                  <a:srgbClr val="66FF33"/>
                </a:solidFill>
                <a:cs typeface="Arial" charset="0"/>
              </a:rPr>
              <a:t>We made</a:t>
            </a:r>
          </a:p>
        </p:txBody>
      </p:sp>
      <p:sp>
        <p:nvSpPr>
          <p:cNvPr id="2235400" name="Text Box 8"/>
          <p:cNvSpPr txBox="1">
            <a:spLocks noChangeArrowheads="1"/>
          </p:cNvSpPr>
          <p:nvPr/>
        </p:nvSpPr>
        <p:spPr bwMode="auto">
          <a:xfrm>
            <a:off x="838200" y="4814888"/>
            <a:ext cx="2971800"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sz="2800" b="1" smtClean="0">
                <a:solidFill>
                  <a:srgbClr val="FF3300"/>
                </a:solidFill>
                <a:cs typeface="Arial" charset="0"/>
              </a:rPr>
              <a:t>He made</a:t>
            </a:r>
            <a:r>
              <a:rPr lang="en-US" sz="2800" b="1" smtClean="0">
                <a:solidFill>
                  <a:srgbClr val="FFFFFF"/>
                </a:solidFill>
                <a:cs typeface="Arial" charset="0"/>
              </a:rPr>
              <a:t> </a:t>
            </a:r>
            <a:r>
              <a:rPr lang="en-US" sz="2800" b="1" smtClean="0">
                <a:solidFill>
                  <a:srgbClr val="66FF33"/>
                </a:solidFill>
                <a:cs typeface="Arial" charset="0"/>
              </a:rPr>
              <a:t>us.</a:t>
            </a:r>
          </a:p>
        </p:txBody>
      </p:sp>
    </p:spTree>
    <p:extLst>
      <p:ext uri="{BB962C8B-B14F-4D97-AF65-F5344CB8AC3E}">
        <p14:creationId xmlns:p14="http://schemas.microsoft.com/office/powerpoint/2010/main" val="342731246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5" presetClass="emph" presetSubtype="0" repeatCount="indefinite" fill="hold" nodeType="withEffect">
                                  <p:stCondLst>
                                    <p:cond delay="0"/>
                                  </p:stCondLst>
                                  <p:childTnLst>
                                    <p:anim calcmode="discrete" valueType="str">
                                      <p:cBhvr>
                                        <p:cTn id="6" dur="1000" fill="hold"/>
                                        <p:tgtEl>
                                          <p:spTgt spid="2235396"/>
                                        </p:tgtEl>
                                        <p:attrNameLst>
                                          <p:attrName>style.visibility</p:attrName>
                                        </p:attrNameLst>
                                      </p:cBhvr>
                                      <p:tavLst>
                                        <p:tav tm="0">
                                          <p:val>
                                            <p:strVal val="hidden"/>
                                          </p:val>
                                        </p:tav>
                                        <p:tav tm="50000">
                                          <p:val>
                                            <p:strVal val="visible"/>
                                          </p:val>
                                        </p:tav>
                                      </p:tavLst>
                                    </p:anim>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235399"/>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23540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35399" grpId="0"/>
      <p:bldP spid="2235400"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39490" name="Rectangle 2"/>
          <p:cNvSpPr>
            <a:spLocks noGrp="1" noChangeArrowheads="1"/>
          </p:cNvSpPr>
          <p:nvPr>
            <p:ph type="title"/>
          </p:nvPr>
        </p:nvSpPr>
        <p:spPr/>
        <p:txBody>
          <a:bodyPr/>
          <a:lstStyle/>
          <a:p>
            <a:r>
              <a:rPr lang="en-US"/>
              <a:t>Be Careful!</a:t>
            </a:r>
            <a:endParaRPr lang="ur-PK"/>
          </a:p>
        </p:txBody>
      </p:sp>
      <p:sp>
        <p:nvSpPr>
          <p:cNvPr id="2239491" name="Rectangle 3"/>
          <p:cNvSpPr>
            <a:spLocks noGrp="1" noChangeArrowheads="1"/>
          </p:cNvSpPr>
          <p:nvPr>
            <p:ph type="body" idx="1"/>
          </p:nvPr>
        </p:nvSpPr>
        <p:spPr>
          <a:xfrm>
            <a:off x="228600" y="2517775"/>
            <a:ext cx="9042400" cy="2968625"/>
          </a:xfrm>
        </p:spPr>
        <p:txBody>
          <a:bodyPr/>
          <a:lstStyle/>
          <a:p>
            <a:pPr algn="ctr">
              <a:buFont typeface="Wingdings" pitchFamily="2" charset="2"/>
              <a:buNone/>
            </a:pPr>
            <a:r>
              <a:rPr lang="ar-SA" sz="20800">
                <a:solidFill>
                  <a:srgbClr val="0DFF0D"/>
                </a:solidFill>
                <a:effectLst/>
              </a:rPr>
              <a:t>رَزَقْنَا</a:t>
            </a:r>
            <a:r>
              <a:rPr lang="ar-SA" sz="20800">
                <a:solidFill>
                  <a:srgbClr val="FF0000"/>
                </a:solidFill>
                <a:effectLst/>
              </a:rPr>
              <a:t> </a:t>
            </a:r>
            <a:r>
              <a:rPr lang="en-US" sz="20800">
                <a:solidFill>
                  <a:srgbClr val="FF0000"/>
                </a:solidFill>
                <a:effectLst/>
              </a:rPr>
              <a:t> </a:t>
            </a:r>
            <a:r>
              <a:rPr lang="ar-SA" sz="20800">
                <a:solidFill>
                  <a:srgbClr val="FF0000"/>
                </a:solidFill>
                <a:effectLst/>
              </a:rPr>
              <a:t>رَزَقَ</a:t>
            </a:r>
            <a:r>
              <a:rPr lang="ar-SA" sz="20800">
                <a:solidFill>
                  <a:srgbClr val="0DFF0D"/>
                </a:solidFill>
                <a:effectLst/>
              </a:rPr>
              <a:t>نَا</a:t>
            </a:r>
            <a:endParaRPr lang="en-US" sz="20800">
              <a:solidFill>
                <a:srgbClr val="0DFF0D"/>
              </a:solidFill>
              <a:effectLst/>
            </a:endParaRPr>
          </a:p>
        </p:txBody>
      </p:sp>
      <p:grpSp>
        <p:nvGrpSpPr>
          <p:cNvPr id="2239492" name="Group 4"/>
          <p:cNvGrpSpPr>
            <a:grpSpLocks/>
          </p:cNvGrpSpPr>
          <p:nvPr/>
        </p:nvGrpSpPr>
        <p:grpSpPr bwMode="auto">
          <a:xfrm>
            <a:off x="1143000" y="2159000"/>
            <a:ext cx="6477000" cy="742950"/>
            <a:chOff x="782" y="1547"/>
            <a:chExt cx="3519" cy="787"/>
          </a:xfrm>
        </p:grpSpPr>
        <p:sp>
          <p:nvSpPr>
            <p:cNvPr id="2239493" name="Oval 5"/>
            <p:cNvSpPr>
              <a:spLocks noChangeArrowheads="1"/>
            </p:cNvSpPr>
            <p:nvPr/>
          </p:nvSpPr>
          <p:spPr bwMode="auto">
            <a:xfrm>
              <a:off x="3516" y="1560"/>
              <a:ext cx="785" cy="774"/>
            </a:xfrm>
            <a:prstGeom prst="ellipse">
              <a:avLst/>
            </a:prstGeom>
            <a:noFill/>
            <a:ln w="28575" algn="ctr">
              <a:solidFill>
                <a:srgbClr val="FFFF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endParaRPr lang="en-US" sz="6600" b="1" smtClean="0">
                <a:solidFill>
                  <a:srgbClr val="FFFFFF"/>
                </a:solidFill>
                <a:cs typeface="Arial" charset="0"/>
              </a:endParaRPr>
            </a:p>
          </p:txBody>
        </p:sp>
        <p:sp>
          <p:nvSpPr>
            <p:cNvPr id="2239494" name="Oval 6"/>
            <p:cNvSpPr>
              <a:spLocks noChangeArrowheads="1"/>
            </p:cNvSpPr>
            <p:nvPr/>
          </p:nvSpPr>
          <p:spPr bwMode="auto">
            <a:xfrm>
              <a:off x="782" y="1547"/>
              <a:ext cx="785" cy="774"/>
            </a:xfrm>
            <a:prstGeom prst="ellipse">
              <a:avLst/>
            </a:prstGeom>
            <a:noFill/>
            <a:ln w="28575" algn="ctr">
              <a:solidFill>
                <a:srgbClr val="FFFF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endParaRPr lang="en-US" sz="6600" b="1" smtClean="0">
                <a:solidFill>
                  <a:srgbClr val="FFFFFF"/>
                </a:solidFill>
                <a:cs typeface="Arial" charset="0"/>
              </a:endParaRPr>
            </a:p>
          </p:txBody>
        </p:sp>
      </p:grpSp>
      <p:sp>
        <p:nvSpPr>
          <p:cNvPr id="2239495" name="Text Box 7"/>
          <p:cNvSpPr txBox="1">
            <a:spLocks noChangeArrowheads="1"/>
          </p:cNvSpPr>
          <p:nvPr/>
        </p:nvSpPr>
        <p:spPr bwMode="auto">
          <a:xfrm>
            <a:off x="1066800" y="5195888"/>
            <a:ext cx="2971800"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sz="2800" b="1" smtClean="0">
                <a:solidFill>
                  <a:srgbClr val="FF3300"/>
                </a:solidFill>
                <a:cs typeface="Arial" charset="0"/>
              </a:rPr>
              <a:t>He provided</a:t>
            </a:r>
            <a:r>
              <a:rPr lang="en-US" sz="2800" b="1" smtClean="0">
                <a:solidFill>
                  <a:srgbClr val="FFFFFF"/>
                </a:solidFill>
                <a:cs typeface="Arial" charset="0"/>
              </a:rPr>
              <a:t> </a:t>
            </a:r>
            <a:r>
              <a:rPr lang="en-US" sz="2800" b="1" smtClean="0">
                <a:solidFill>
                  <a:srgbClr val="66FF33"/>
                </a:solidFill>
                <a:cs typeface="Arial" charset="0"/>
              </a:rPr>
              <a:t>us.</a:t>
            </a:r>
          </a:p>
        </p:txBody>
      </p:sp>
      <p:sp>
        <p:nvSpPr>
          <p:cNvPr id="2239496" name="Text Box 8"/>
          <p:cNvSpPr txBox="1">
            <a:spLocks noChangeArrowheads="1"/>
          </p:cNvSpPr>
          <p:nvPr/>
        </p:nvSpPr>
        <p:spPr bwMode="auto">
          <a:xfrm>
            <a:off x="5562600" y="5119688"/>
            <a:ext cx="2971800"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sz="2800" b="1" smtClean="0">
                <a:solidFill>
                  <a:srgbClr val="66FF33"/>
                </a:solidFill>
                <a:cs typeface="Arial" charset="0"/>
              </a:rPr>
              <a:t>We provided.</a:t>
            </a:r>
          </a:p>
        </p:txBody>
      </p:sp>
    </p:spTree>
    <p:extLst>
      <p:ext uri="{BB962C8B-B14F-4D97-AF65-F5344CB8AC3E}">
        <p14:creationId xmlns:p14="http://schemas.microsoft.com/office/powerpoint/2010/main" val="213804173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5" presetClass="emph" presetSubtype="0" repeatCount="indefinite" fill="hold" nodeType="withEffect">
                                  <p:stCondLst>
                                    <p:cond delay="0"/>
                                  </p:stCondLst>
                                  <p:childTnLst>
                                    <p:anim calcmode="discrete" valueType="str">
                                      <p:cBhvr>
                                        <p:cTn id="6" dur="1000" fill="hold"/>
                                        <p:tgtEl>
                                          <p:spTgt spid="2239492"/>
                                        </p:tgtEl>
                                        <p:attrNameLst>
                                          <p:attrName>style.visibility</p:attrName>
                                        </p:attrNameLst>
                                      </p:cBhvr>
                                      <p:tavLst>
                                        <p:tav tm="0">
                                          <p:val>
                                            <p:strVal val="hidden"/>
                                          </p:val>
                                        </p:tav>
                                        <p:tav tm="50000">
                                          <p:val>
                                            <p:strVal val="visible"/>
                                          </p:val>
                                        </p:tav>
                                      </p:tavLst>
                                    </p:anim>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239496"/>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23949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39495" grpId="0"/>
      <p:bldP spid="2239496"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229600" cy="1143000"/>
          </a:xfrm>
        </p:spPr>
        <p:txBody>
          <a:bodyPr/>
          <a:lstStyle/>
          <a:p>
            <a:pPr algn="l"/>
            <a:r>
              <a:rPr lang="en-US" sz="2800" dirty="0" smtClean="0"/>
              <a:t>Prefixes and suffixes</a:t>
            </a:r>
            <a:endParaRPr lang="en-US" sz="2800" dirty="0"/>
          </a:p>
        </p:txBody>
      </p:sp>
      <p:graphicFrame>
        <p:nvGraphicFramePr>
          <p:cNvPr id="6" name="Table 5"/>
          <p:cNvGraphicFramePr>
            <a:graphicFrameLocks noGrp="1"/>
          </p:cNvGraphicFramePr>
          <p:nvPr>
            <p:extLst>
              <p:ext uri="{D42A27DB-BD31-4B8C-83A1-F6EECF244321}">
                <p14:modId xmlns:p14="http://schemas.microsoft.com/office/powerpoint/2010/main" val="3838755486"/>
              </p:ext>
            </p:extLst>
          </p:nvPr>
        </p:nvGraphicFramePr>
        <p:xfrm>
          <a:off x="228600" y="838200"/>
          <a:ext cx="8686800" cy="5770245"/>
        </p:xfrm>
        <a:graphic>
          <a:graphicData uri="http://schemas.openxmlformats.org/drawingml/2006/table">
            <a:tbl>
              <a:tblPr>
                <a:tableStyleId>{5C22544A-7EE6-4342-B048-85BDC9FD1C3A}</a:tableStyleId>
              </a:tblPr>
              <a:tblGrid>
                <a:gridCol w="1412988"/>
                <a:gridCol w="3082812"/>
                <a:gridCol w="914400"/>
                <a:gridCol w="3276600"/>
              </a:tblGrid>
              <a:tr h="2895600">
                <a:tc>
                  <a:txBody>
                    <a:bodyPr/>
                    <a:lstStyle/>
                    <a:p>
                      <a:pPr algn="ctr" rtl="1" fontAlgn="b"/>
                      <a:r>
                        <a:rPr lang="ur-PK" sz="5400" u="none" strike="noStrike" dirty="0">
                          <a:effectLst/>
                          <a:cs typeface="Majidi" pitchFamily="2" charset="-78"/>
                        </a:rPr>
                        <a:t>هُ</a:t>
                      </a:r>
                      <a:endParaRPr lang="ur-PK" sz="5400" b="0" i="0" u="none" strike="noStrike" dirty="0">
                        <a:solidFill>
                          <a:srgbClr val="000000"/>
                        </a:solidFill>
                        <a:effectLst/>
                        <a:latin typeface="Majidi"/>
                        <a:cs typeface="Majidi" pitchFamily="2" charset="-78"/>
                      </a:endParaRPr>
                    </a:p>
                    <a:p>
                      <a:pPr algn="ctr" rtl="1" fontAlgn="b"/>
                      <a:r>
                        <a:rPr lang="ur-PK" sz="5400" u="none" strike="noStrike" dirty="0">
                          <a:effectLst/>
                          <a:cs typeface="Majidi" pitchFamily="2" charset="-78"/>
                        </a:rPr>
                        <a:t>هُمْ</a:t>
                      </a:r>
                      <a:endParaRPr lang="ur-PK" sz="5400" b="0" i="0" u="none" strike="noStrike" dirty="0">
                        <a:solidFill>
                          <a:srgbClr val="000000"/>
                        </a:solidFill>
                        <a:effectLst/>
                        <a:latin typeface="Majidi"/>
                        <a:cs typeface="Majidi" pitchFamily="2" charset="-78"/>
                      </a:endParaRPr>
                    </a:p>
                    <a:p>
                      <a:pPr algn="ctr" rtl="1" fontAlgn="b"/>
                      <a:r>
                        <a:rPr lang="ur-PK" sz="5400" u="none" strike="noStrike" dirty="0">
                          <a:effectLst/>
                          <a:cs typeface="Majidi" pitchFamily="2" charset="-78"/>
                        </a:rPr>
                        <a:t>كَ</a:t>
                      </a:r>
                      <a:endParaRPr lang="ur-PK" sz="5400" b="0" i="0" u="none" strike="noStrike" dirty="0">
                        <a:solidFill>
                          <a:srgbClr val="000000"/>
                        </a:solidFill>
                        <a:effectLst/>
                        <a:latin typeface="Majidi"/>
                        <a:cs typeface="Majidi" pitchFamily="2" charset="-78"/>
                      </a:endParaRPr>
                    </a:p>
                    <a:p>
                      <a:pPr algn="ctr" rtl="1" fontAlgn="b"/>
                      <a:r>
                        <a:rPr lang="ur-PK" sz="5400" u="none" strike="noStrike" dirty="0">
                          <a:effectLst/>
                          <a:cs typeface="Majidi" pitchFamily="2" charset="-78"/>
                        </a:rPr>
                        <a:t>كُمْ</a:t>
                      </a:r>
                      <a:endParaRPr lang="ur-PK" sz="5400" b="0" i="0" u="none" strike="noStrike" dirty="0">
                        <a:solidFill>
                          <a:srgbClr val="000000"/>
                        </a:solidFill>
                        <a:effectLst/>
                        <a:latin typeface="Majidi"/>
                        <a:cs typeface="Majidi" pitchFamily="2" charset="-78"/>
                      </a:endParaRPr>
                    </a:p>
                    <a:p>
                      <a:pPr algn="ctr" rtl="1" fontAlgn="b"/>
                      <a:r>
                        <a:rPr lang="ur-PK" sz="5400" u="none" strike="noStrike" dirty="0">
                          <a:effectLst/>
                          <a:cs typeface="Majidi" pitchFamily="2" charset="-78"/>
                        </a:rPr>
                        <a:t>ي</a:t>
                      </a:r>
                      <a:endParaRPr lang="ur-PK" sz="5400" b="0" i="0" u="none" strike="noStrike" dirty="0">
                        <a:solidFill>
                          <a:srgbClr val="000000"/>
                        </a:solidFill>
                        <a:effectLst/>
                        <a:latin typeface="Majidi"/>
                        <a:cs typeface="Majidi" pitchFamily="2" charset="-78"/>
                      </a:endParaRPr>
                    </a:p>
                    <a:p>
                      <a:pPr algn="ctr" rtl="1" fontAlgn="b"/>
                      <a:r>
                        <a:rPr lang="ur-PK" sz="5400" u="none" strike="noStrike" dirty="0">
                          <a:effectLst/>
                          <a:cs typeface="Majidi" pitchFamily="2" charset="-78"/>
                        </a:rPr>
                        <a:t>نَا</a:t>
                      </a:r>
                      <a:endParaRPr lang="ur-PK" sz="5400" b="0" i="0" u="none" strike="noStrike" dirty="0">
                        <a:solidFill>
                          <a:srgbClr val="000000"/>
                        </a:solidFill>
                        <a:effectLst/>
                        <a:latin typeface="Majidi"/>
                        <a:cs typeface="Majidi" pitchFamily="2" charset="-78"/>
                      </a:endParaRPr>
                    </a:p>
                    <a:p>
                      <a:pPr algn="ctr" rtl="1" fontAlgn="b"/>
                      <a:r>
                        <a:rPr lang="ur-PK" sz="5400" u="none" strike="noStrike" dirty="0">
                          <a:effectLst/>
                          <a:cs typeface="Majidi" pitchFamily="2" charset="-78"/>
                        </a:rPr>
                        <a:t>هَا</a:t>
                      </a:r>
                      <a:endParaRPr lang="ur-PK" sz="5400" b="0" i="0" u="none" strike="noStrike" dirty="0">
                        <a:solidFill>
                          <a:srgbClr val="000000"/>
                        </a:solidFill>
                        <a:effectLst/>
                        <a:latin typeface="Majidi"/>
                        <a:cs typeface="Majidi" pitchFamily="2" charset="-78"/>
                      </a:endParaRPr>
                    </a:p>
                  </a:txBody>
                  <a:tcPr marL="9525" marR="9525" marT="9525" marB="0" anchor="ctr">
                    <a:solidFill>
                      <a:srgbClr val="00CCFF"/>
                    </a:solidFill>
                  </a:tcPr>
                </a:tc>
                <a:tc>
                  <a:txBody>
                    <a:bodyPr/>
                    <a:lstStyle/>
                    <a:p>
                      <a:pPr algn="ctr" rtl="1" fontAlgn="b"/>
                      <a:r>
                        <a:rPr lang="ur-PK" sz="19900" u="none" strike="noStrike" dirty="0">
                          <a:effectLst/>
                          <a:cs typeface="Majidi" pitchFamily="2" charset="-78"/>
                        </a:rPr>
                        <a:t>فَعَلَ</a:t>
                      </a:r>
                      <a:endParaRPr lang="ur-PK" sz="13800" b="0" i="0" u="none" strike="noStrike" dirty="0">
                        <a:solidFill>
                          <a:srgbClr val="000000"/>
                        </a:solidFill>
                        <a:effectLst/>
                        <a:latin typeface="Majidi"/>
                        <a:cs typeface="Majidi" pitchFamily="2" charset="-78"/>
                      </a:endParaRPr>
                    </a:p>
                  </a:txBody>
                  <a:tcPr marL="9525" marR="9525" marT="9525" marB="0" anchor="ctr">
                    <a:solidFill>
                      <a:srgbClr val="00CCFF"/>
                    </a:solidFill>
                  </a:tcPr>
                </a:tc>
                <a:tc>
                  <a:txBody>
                    <a:bodyPr/>
                    <a:lstStyle/>
                    <a:p>
                      <a:pPr algn="ctr" rtl="1" fontAlgn="b"/>
                      <a:r>
                        <a:rPr lang="ur-PK" sz="5400" u="none" strike="noStrike" dirty="0">
                          <a:effectLst/>
                          <a:cs typeface="Majidi" pitchFamily="2" charset="-78"/>
                        </a:rPr>
                        <a:t>وَ</a:t>
                      </a:r>
                      <a:endParaRPr lang="ur-PK" sz="5400" b="0" i="0" u="none" strike="noStrike" dirty="0">
                        <a:solidFill>
                          <a:srgbClr val="000000"/>
                        </a:solidFill>
                        <a:effectLst/>
                        <a:latin typeface="Majidi"/>
                        <a:cs typeface="Majidi" pitchFamily="2" charset="-78"/>
                      </a:endParaRPr>
                    </a:p>
                    <a:p>
                      <a:pPr algn="ctr" rtl="1" fontAlgn="b"/>
                      <a:r>
                        <a:rPr lang="ur-PK" sz="5400" u="none" strike="noStrike" dirty="0">
                          <a:effectLst/>
                          <a:cs typeface="Majidi" pitchFamily="2" charset="-78"/>
                        </a:rPr>
                        <a:t>فَ</a:t>
                      </a:r>
                      <a:endParaRPr lang="ur-PK" sz="5400" b="0" i="0" u="none" strike="noStrike" dirty="0">
                        <a:solidFill>
                          <a:srgbClr val="000000"/>
                        </a:solidFill>
                        <a:effectLst/>
                        <a:latin typeface="Majidi"/>
                        <a:cs typeface="Majidi" pitchFamily="2" charset="-78"/>
                      </a:endParaRPr>
                    </a:p>
                    <a:p>
                      <a:pPr algn="ctr" rtl="1" fontAlgn="b"/>
                      <a:r>
                        <a:rPr lang="ur-PK" sz="6000" u="none" strike="noStrike" dirty="0">
                          <a:effectLst/>
                          <a:cs typeface="Majidi" pitchFamily="2" charset="-78"/>
                        </a:rPr>
                        <a:t>قد</a:t>
                      </a:r>
                      <a:endParaRPr lang="ur-PK" sz="6000" b="0" i="0" u="none" strike="noStrike" dirty="0">
                        <a:solidFill>
                          <a:srgbClr val="000000"/>
                        </a:solidFill>
                        <a:effectLst/>
                        <a:latin typeface="Majidi"/>
                        <a:cs typeface="Majidi" pitchFamily="2" charset="-78"/>
                      </a:endParaRPr>
                    </a:p>
                    <a:p>
                      <a:pPr algn="ctr" rtl="1" fontAlgn="b"/>
                      <a:r>
                        <a:rPr lang="ur-PK" sz="6000" u="none" strike="noStrike" dirty="0">
                          <a:effectLst/>
                          <a:cs typeface="Majidi" pitchFamily="2" charset="-78"/>
                        </a:rPr>
                        <a:t>ما</a:t>
                      </a:r>
                      <a:endParaRPr lang="ur-PK" sz="6000" b="0" i="0" u="none" strike="noStrike" dirty="0">
                        <a:solidFill>
                          <a:srgbClr val="000000"/>
                        </a:solidFill>
                        <a:effectLst/>
                        <a:latin typeface="Majidi"/>
                        <a:cs typeface="Majidi" pitchFamily="2" charset="-78"/>
                      </a:endParaRPr>
                    </a:p>
                  </a:txBody>
                  <a:tcPr marL="9525" marR="9525" marT="9525" marB="0" anchor="ctr">
                    <a:solidFill>
                      <a:srgbClr val="00CCFF"/>
                    </a:solidFill>
                  </a:tcPr>
                </a:tc>
                <a:tc>
                  <a:txBody>
                    <a:bodyPr/>
                    <a:lstStyle/>
                    <a:p>
                      <a:pPr algn="ctr" rtl="1" fontAlgn="b"/>
                      <a:endParaRPr lang="ur-PK" sz="4800" u="none" strike="noStrike" dirty="0" smtClean="0">
                        <a:effectLst/>
                        <a:cs typeface="Majidi" pitchFamily="2" charset="-78"/>
                      </a:endParaRPr>
                    </a:p>
                    <a:p>
                      <a:pPr algn="ctr" rtl="1" fontAlgn="b"/>
                      <a:endParaRPr lang="ur-PK" sz="4800" u="none" strike="noStrike" dirty="0" smtClean="0">
                        <a:effectLst/>
                        <a:cs typeface="Majidi" pitchFamily="2" charset="-78"/>
                      </a:endParaRPr>
                    </a:p>
                    <a:p>
                      <a:pPr algn="ctr" rtl="1" fontAlgn="b"/>
                      <a:r>
                        <a:rPr lang="ur-PK" sz="4000" u="none" strike="noStrike" dirty="0" smtClean="0">
                          <a:effectLst/>
                          <a:cs typeface="Majidi" pitchFamily="2" charset="-78"/>
                        </a:rPr>
                        <a:t>وقد، فَقَدْ، لقد، ولقد</a:t>
                      </a:r>
                      <a:endParaRPr lang="ur-PK" sz="4000" b="0" i="0" u="none" strike="noStrike" dirty="0">
                        <a:solidFill>
                          <a:srgbClr val="000000"/>
                        </a:solidFill>
                        <a:effectLst/>
                        <a:latin typeface="Majidi"/>
                        <a:cs typeface="Majidi" pitchFamily="2" charset="-78"/>
                      </a:endParaRPr>
                    </a:p>
                    <a:p>
                      <a:pPr algn="ctr" rtl="1" fontAlgn="b"/>
                      <a:r>
                        <a:rPr lang="ur-PK" sz="4000" u="none" strike="noStrike" dirty="0" smtClean="0">
                          <a:effectLst/>
                          <a:cs typeface="Majidi" pitchFamily="2" charset="-78"/>
                        </a:rPr>
                        <a:t>وما، فما</a:t>
                      </a:r>
                      <a:endParaRPr lang="ur-PK" sz="4000" b="0" i="0" u="none" strike="noStrike" dirty="0">
                        <a:solidFill>
                          <a:srgbClr val="000000"/>
                        </a:solidFill>
                        <a:effectLst/>
                        <a:latin typeface="Majidi"/>
                        <a:cs typeface="Majidi" pitchFamily="2" charset="-78"/>
                      </a:endParaRPr>
                    </a:p>
                  </a:txBody>
                  <a:tcPr marL="9525" marR="9525" marT="9525" marB="0" anchor="ctr">
                    <a:solidFill>
                      <a:srgbClr val="00CCFF"/>
                    </a:solidFill>
                  </a:tcPr>
                </a:tc>
              </a:tr>
            </a:tbl>
          </a:graphicData>
        </a:graphic>
      </p:graphicFrame>
    </p:spTree>
    <p:extLst>
      <p:ext uri="{BB962C8B-B14F-4D97-AF65-F5344CB8AC3E}">
        <p14:creationId xmlns:p14="http://schemas.microsoft.com/office/powerpoint/2010/main" val="31569538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457200" y="152400"/>
            <a:ext cx="8229600" cy="1143000"/>
          </a:xfrm>
          <a:noFill/>
        </p:spPr>
        <p:txBody>
          <a:bodyPr/>
          <a:lstStyle/>
          <a:p>
            <a:pPr rtl="0"/>
            <a:r>
              <a:rPr lang="en-US" dirty="0" smtClean="0">
                <a:cs typeface="Tahoma" pitchFamily="34" charset="0"/>
              </a:rPr>
              <a:t>Use TPI</a:t>
            </a:r>
            <a:br>
              <a:rPr lang="en-US" dirty="0" smtClean="0">
                <a:cs typeface="Tahoma" pitchFamily="34" charset="0"/>
              </a:rPr>
            </a:br>
            <a:r>
              <a:rPr lang="en-US" sz="3200" b="0" dirty="0" smtClean="0">
                <a:cs typeface="Tahoma" pitchFamily="34" charset="0"/>
              </a:rPr>
              <a:t>(Total Physical Interaction)</a:t>
            </a:r>
            <a:endParaRPr lang="en-US" b="0" dirty="0" smtClean="0">
              <a:latin typeface="Nafees Nastaleeq v1.01" pitchFamily="2" charset="-78"/>
              <a:cs typeface="Nafees Nastaleeq v1.01" pitchFamily="2" charset="-78"/>
            </a:endParaRPr>
          </a:p>
        </p:txBody>
      </p:sp>
      <p:sp>
        <p:nvSpPr>
          <p:cNvPr id="8195" name="Rectangle 3"/>
          <p:cNvSpPr>
            <a:spLocks noGrp="1" noChangeArrowheads="1"/>
          </p:cNvSpPr>
          <p:nvPr>
            <p:ph idx="1"/>
          </p:nvPr>
        </p:nvSpPr>
        <p:spPr>
          <a:xfrm>
            <a:off x="685800" y="1793875"/>
            <a:ext cx="8229600" cy="4530725"/>
          </a:xfrm>
        </p:spPr>
        <p:txBody>
          <a:bodyPr/>
          <a:lstStyle/>
          <a:p>
            <a:pPr marL="635000" indent="-635000" algn="l" rtl="0">
              <a:lnSpc>
                <a:spcPct val="90000"/>
              </a:lnSpc>
              <a:spcBef>
                <a:spcPct val="60000"/>
              </a:spcBef>
              <a:buFont typeface="Wingdings" pitchFamily="2" charset="2"/>
              <a:buChar char="ü"/>
            </a:pPr>
            <a:r>
              <a:rPr lang="en-US" b="1" dirty="0" smtClean="0">
                <a:cs typeface="Tahoma" pitchFamily="34" charset="0"/>
              </a:rPr>
              <a:t>Hear it</a:t>
            </a:r>
          </a:p>
          <a:p>
            <a:pPr marL="635000" indent="-635000" algn="l" rtl="0">
              <a:lnSpc>
                <a:spcPct val="90000"/>
              </a:lnSpc>
              <a:spcBef>
                <a:spcPct val="60000"/>
              </a:spcBef>
              <a:buFont typeface="Wingdings" pitchFamily="2" charset="2"/>
              <a:buChar char="ü"/>
            </a:pPr>
            <a:r>
              <a:rPr lang="en-US" b="1" dirty="0" smtClean="0">
                <a:cs typeface="Tahoma" pitchFamily="34" charset="0"/>
              </a:rPr>
              <a:t>See it</a:t>
            </a:r>
          </a:p>
          <a:p>
            <a:pPr marL="635000" indent="-635000" algn="l" rtl="0">
              <a:lnSpc>
                <a:spcPct val="90000"/>
              </a:lnSpc>
              <a:spcBef>
                <a:spcPct val="60000"/>
              </a:spcBef>
              <a:buFont typeface="Wingdings" pitchFamily="2" charset="2"/>
              <a:buChar char="ü"/>
            </a:pPr>
            <a:r>
              <a:rPr lang="en-US" b="1" dirty="0" smtClean="0">
                <a:cs typeface="Tahoma" pitchFamily="34" charset="0"/>
              </a:rPr>
              <a:t>Think it</a:t>
            </a:r>
          </a:p>
          <a:p>
            <a:pPr marL="635000" indent="-635000" algn="l" rtl="0">
              <a:lnSpc>
                <a:spcPct val="90000"/>
              </a:lnSpc>
              <a:spcBef>
                <a:spcPct val="60000"/>
              </a:spcBef>
              <a:buFont typeface="Wingdings" pitchFamily="2" charset="2"/>
              <a:buChar char="ü"/>
            </a:pPr>
            <a:r>
              <a:rPr lang="en-US" b="1" dirty="0" smtClean="0">
                <a:cs typeface="Tahoma" pitchFamily="34" charset="0"/>
              </a:rPr>
              <a:t>Say it </a:t>
            </a:r>
          </a:p>
          <a:p>
            <a:pPr marL="635000" indent="-635000" algn="l" rtl="0">
              <a:lnSpc>
                <a:spcPct val="90000"/>
              </a:lnSpc>
              <a:spcBef>
                <a:spcPct val="60000"/>
              </a:spcBef>
              <a:buFont typeface="Wingdings" pitchFamily="2" charset="2"/>
              <a:buChar char="ü"/>
            </a:pPr>
            <a:r>
              <a:rPr lang="en-US" b="1" dirty="0" smtClean="0">
                <a:cs typeface="Tahoma" pitchFamily="34" charset="0"/>
              </a:rPr>
              <a:t>Show it</a:t>
            </a:r>
          </a:p>
          <a:p>
            <a:pPr marL="635000" indent="-635000" algn="l" rtl="0">
              <a:lnSpc>
                <a:spcPct val="90000"/>
              </a:lnSpc>
              <a:spcBef>
                <a:spcPct val="60000"/>
              </a:spcBef>
              <a:buFont typeface="Wingdings" pitchFamily="2" charset="2"/>
              <a:buChar char="ü"/>
            </a:pPr>
            <a:r>
              <a:rPr lang="en-US" b="1" dirty="0" smtClean="0">
                <a:cs typeface="Tahoma" pitchFamily="34" charset="0"/>
              </a:rPr>
              <a:t>Do it will love &amp; enthusiasm </a:t>
            </a:r>
          </a:p>
        </p:txBody>
      </p:sp>
    </p:spTree>
    <p:extLst>
      <p:ext uri="{BB962C8B-B14F-4D97-AF65-F5344CB8AC3E}">
        <p14:creationId xmlns:p14="http://schemas.microsoft.com/office/powerpoint/2010/main" val="271237531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229600" cy="1143000"/>
          </a:xfrm>
        </p:spPr>
        <p:txBody>
          <a:bodyPr/>
          <a:lstStyle/>
          <a:p>
            <a:pPr algn="l"/>
            <a:r>
              <a:rPr lang="en-US" sz="2800" dirty="0" smtClean="0"/>
              <a:t>Prefixes and suffixes</a:t>
            </a:r>
            <a:endParaRPr lang="en-US" sz="2800" dirty="0"/>
          </a:p>
        </p:txBody>
      </p:sp>
      <p:graphicFrame>
        <p:nvGraphicFramePr>
          <p:cNvPr id="6" name="Table 5"/>
          <p:cNvGraphicFramePr>
            <a:graphicFrameLocks noGrp="1"/>
          </p:cNvGraphicFramePr>
          <p:nvPr>
            <p:extLst>
              <p:ext uri="{D42A27DB-BD31-4B8C-83A1-F6EECF244321}">
                <p14:modId xmlns:p14="http://schemas.microsoft.com/office/powerpoint/2010/main" val="2601264269"/>
              </p:ext>
            </p:extLst>
          </p:nvPr>
        </p:nvGraphicFramePr>
        <p:xfrm>
          <a:off x="228600" y="914400"/>
          <a:ext cx="8686800" cy="5770245"/>
        </p:xfrm>
        <a:graphic>
          <a:graphicData uri="http://schemas.openxmlformats.org/drawingml/2006/table">
            <a:tbl>
              <a:tblPr>
                <a:tableStyleId>{5C22544A-7EE6-4342-B048-85BDC9FD1C3A}</a:tableStyleId>
              </a:tblPr>
              <a:tblGrid>
                <a:gridCol w="1412988"/>
                <a:gridCol w="3082812"/>
                <a:gridCol w="1447800"/>
                <a:gridCol w="2743200"/>
              </a:tblGrid>
              <a:tr h="2895600">
                <a:tc>
                  <a:txBody>
                    <a:bodyPr/>
                    <a:lstStyle/>
                    <a:p>
                      <a:pPr algn="ctr" rtl="1" fontAlgn="b"/>
                      <a:r>
                        <a:rPr lang="ur-PK" sz="5400" u="none" strike="noStrike" dirty="0">
                          <a:solidFill>
                            <a:schemeClr val="bg1">
                              <a:lumMod val="50000"/>
                            </a:schemeClr>
                          </a:solidFill>
                          <a:effectLst/>
                          <a:cs typeface="Majidi" pitchFamily="2" charset="-78"/>
                        </a:rPr>
                        <a:t>هُ</a:t>
                      </a:r>
                      <a:endParaRPr lang="ur-PK" sz="5400" b="0" i="0" u="none" strike="noStrike" dirty="0">
                        <a:solidFill>
                          <a:schemeClr val="bg1">
                            <a:lumMod val="50000"/>
                          </a:schemeClr>
                        </a:solidFill>
                        <a:effectLst/>
                        <a:latin typeface="Majidi"/>
                        <a:cs typeface="Majidi" pitchFamily="2" charset="-78"/>
                      </a:endParaRPr>
                    </a:p>
                    <a:p>
                      <a:pPr algn="ctr" rtl="1" fontAlgn="b"/>
                      <a:r>
                        <a:rPr lang="ur-PK" sz="5400" u="none" strike="noStrike" dirty="0">
                          <a:solidFill>
                            <a:schemeClr val="bg1">
                              <a:lumMod val="50000"/>
                            </a:schemeClr>
                          </a:solidFill>
                          <a:effectLst/>
                          <a:cs typeface="Majidi" pitchFamily="2" charset="-78"/>
                        </a:rPr>
                        <a:t>هُمْ</a:t>
                      </a:r>
                      <a:endParaRPr lang="ur-PK" sz="5400" b="0" i="0" u="none" strike="noStrike" dirty="0">
                        <a:solidFill>
                          <a:schemeClr val="bg1">
                            <a:lumMod val="50000"/>
                          </a:schemeClr>
                        </a:solidFill>
                        <a:effectLst/>
                        <a:latin typeface="Majidi"/>
                        <a:cs typeface="Majidi" pitchFamily="2" charset="-78"/>
                      </a:endParaRPr>
                    </a:p>
                    <a:p>
                      <a:pPr algn="ctr" rtl="1" fontAlgn="b"/>
                      <a:r>
                        <a:rPr lang="ur-PK" sz="5400" u="none" strike="noStrike" dirty="0">
                          <a:solidFill>
                            <a:schemeClr val="bg1">
                              <a:lumMod val="50000"/>
                            </a:schemeClr>
                          </a:solidFill>
                          <a:effectLst/>
                          <a:cs typeface="Majidi" pitchFamily="2" charset="-78"/>
                        </a:rPr>
                        <a:t>كَ</a:t>
                      </a:r>
                      <a:endParaRPr lang="ur-PK" sz="5400" b="0" i="0" u="none" strike="noStrike" dirty="0">
                        <a:solidFill>
                          <a:schemeClr val="bg1">
                            <a:lumMod val="50000"/>
                          </a:schemeClr>
                        </a:solidFill>
                        <a:effectLst/>
                        <a:latin typeface="Majidi"/>
                        <a:cs typeface="Majidi" pitchFamily="2" charset="-78"/>
                      </a:endParaRPr>
                    </a:p>
                    <a:p>
                      <a:pPr algn="ctr" rtl="1" fontAlgn="b"/>
                      <a:r>
                        <a:rPr lang="ur-PK" sz="5400" u="none" strike="noStrike" dirty="0">
                          <a:solidFill>
                            <a:schemeClr val="bg1">
                              <a:lumMod val="50000"/>
                            </a:schemeClr>
                          </a:solidFill>
                          <a:effectLst/>
                          <a:cs typeface="Majidi" pitchFamily="2" charset="-78"/>
                        </a:rPr>
                        <a:t>كُمْ</a:t>
                      </a:r>
                      <a:endParaRPr lang="ur-PK" sz="5400" b="0" i="0" u="none" strike="noStrike" dirty="0">
                        <a:solidFill>
                          <a:schemeClr val="bg1">
                            <a:lumMod val="50000"/>
                          </a:schemeClr>
                        </a:solidFill>
                        <a:effectLst/>
                        <a:latin typeface="Majidi"/>
                        <a:cs typeface="Majidi" pitchFamily="2" charset="-78"/>
                      </a:endParaRPr>
                    </a:p>
                    <a:p>
                      <a:pPr algn="ctr" rtl="1" fontAlgn="b"/>
                      <a:r>
                        <a:rPr lang="ur-PK" sz="5400" u="none" strike="noStrike" dirty="0">
                          <a:solidFill>
                            <a:schemeClr val="bg1">
                              <a:lumMod val="50000"/>
                            </a:schemeClr>
                          </a:solidFill>
                          <a:effectLst/>
                          <a:cs typeface="Majidi" pitchFamily="2" charset="-78"/>
                        </a:rPr>
                        <a:t>ي</a:t>
                      </a:r>
                      <a:endParaRPr lang="ur-PK" sz="5400" b="0" i="0" u="none" strike="noStrike" dirty="0">
                        <a:solidFill>
                          <a:schemeClr val="bg1">
                            <a:lumMod val="50000"/>
                          </a:schemeClr>
                        </a:solidFill>
                        <a:effectLst/>
                        <a:latin typeface="Majidi"/>
                        <a:cs typeface="Majidi" pitchFamily="2" charset="-78"/>
                      </a:endParaRPr>
                    </a:p>
                    <a:p>
                      <a:pPr algn="ctr" rtl="1" fontAlgn="b"/>
                      <a:r>
                        <a:rPr lang="ur-PK" sz="5400" u="none" strike="noStrike" dirty="0">
                          <a:solidFill>
                            <a:schemeClr val="bg1">
                              <a:lumMod val="50000"/>
                            </a:schemeClr>
                          </a:solidFill>
                          <a:effectLst/>
                          <a:cs typeface="Majidi" pitchFamily="2" charset="-78"/>
                        </a:rPr>
                        <a:t>نَا</a:t>
                      </a:r>
                      <a:endParaRPr lang="ur-PK" sz="5400" b="0" i="0" u="none" strike="noStrike" dirty="0">
                        <a:solidFill>
                          <a:schemeClr val="bg1">
                            <a:lumMod val="50000"/>
                          </a:schemeClr>
                        </a:solidFill>
                        <a:effectLst/>
                        <a:latin typeface="Majidi"/>
                        <a:cs typeface="Majidi" pitchFamily="2" charset="-78"/>
                      </a:endParaRPr>
                    </a:p>
                    <a:p>
                      <a:pPr algn="ctr" rtl="1" fontAlgn="b"/>
                      <a:r>
                        <a:rPr lang="ur-PK" sz="5400" u="none" strike="noStrike" dirty="0">
                          <a:solidFill>
                            <a:schemeClr val="bg1">
                              <a:lumMod val="50000"/>
                            </a:schemeClr>
                          </a:solidFill>
                          <a:effectLst/>
                          <a:cs typeface="Majidi" pitchFamily="2" charset="-78"/>
                        </a:rPr>
                        <a:t>هَا</a:t>
                      </a:r>
                      <a:endParaRPr lang="ur-PK" sz="5400" b="0" i="0" u="none" strike="noStrike" dirty="0">
                        <a:solidFill>
                          <a:schemeClr val="bg1">
                            <a:lumMod val="50000"/>
                          </a:schemeClr>
                        </a:solidFill>
                        <a:effectLst/>
                        <a:latin typeface="Majidi"/>
                        <a:cs typeface="Majidi" pitchFamily="2" charset="-78"/>
                      </a:endParaRPr>
                    </a:p>
                  </a:txBody>
                  <a:tcPr marL="9525" marR="9525" marT="9525" marB="0" anchor="ctr">
                    <a:lnR w="12700" cap="flat" cmpd="sng" algn="ctr">
                      <a:solidFill>
                        <a:schemeClr val="bg2"/>
                      </a:solidFill>
                      <a:prstDash val="solid"/>
                      <a:round/>
                      <a:headEnd type="none" w="med" len="med"/>
                      <a:tailEnd type="none" w="med" len="med"/>
                    </a:lnR>
                    <a:solidFill>
                      <a:schemeClr val="accent1">
                        <a:lumMod val="20000"/>
                        <a:lumOff val="80000"/>
                      </a:schemeClr>
                    </a:solidFill>
                  </a:tcPr>
                </a:tc>
                <a:tc>
                  <a:txBody>
                    <a:bodyPr/>
                    <a:lstStyle/>
                    <a:p>
                      <a:pPr algn="ctr" rtl="1" fontAlgn="b"/>
                      <a:r>
                        <a:rPr lang="ur-PK" sz="16600" u="none" strike="noStrike" dirty="0" smtClean="0">
                          <a:solidFill>
                            <a:schemeClr val="bg1">
                              <a:lumMod val="50000"/>
                            </a:schemeClr>
                          </a:solidFill>
                          <a:effectLst/>
                          <a:cs typeface="Majidi" pitchFamily="2" charset="-78"/>
                        </a:rPr>
                        <a:t>يَفْعَلُ</a:t>
                      </a:r>
                      <a:endParaRPr lang="ur-PK" sz="11500" b="0" i="0" u="none" strike="noStrike" dirty="0">
                        <a:solidFill>
                          <a:schemeClr val="bg1">
                            <a:lumMod val="50000"/>
                          </a:schemeClr>
                        </a:solidFill>
                        <a:effectLst/>
                        <a:latin typeface="Majidi"/>
                        <a:cs typeface="Majidi" pitchFamily="2" charset="-78"/>
                      </a:endParaRPr>
                    </a:p>
                  </a:txBody>
                  <a:tcPr marL="9525" marR="9525" marT="9525" marB="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solidFill>
                      <a:schemeClr val="accent1">
                        <a:lumMod val="20000"/>
                        <a:lumOff val="80000"/>
                      </a:schemeClr>
                    </a:solidFill>
                  </a:tcPr>
                </a:tc>
                <a:tc>
                  <a:txBody>
                    <a:bodyPr/>
                    <a:lstStyle/>
                    <a:p>
                      <a:pPr algn="ctr" rtl="1" fontAlgn="b"/>
                      <a:r>
                        <a:rPr lang="ur-PK" sz="4800" u="none" strike="noStrike" dirty="0">
                          <a:solidFill>
                            <a:schemeClr val="bg1">
                              <a:lumMod val="50000"/>
                            </a:schemeClr>
                          </a:solidFill>
                          <a:effectLst/>
                          <a:cs typeface="Majidi" pitchFamily="2" charset="-78"/>
                        </a:rPr>
                        <a:t>وَ</a:t>
                      </a:r>
                      <a:endParaRPr lang="ur-PK" sz="4800" b="0" i="0" u="none" strike="noStrike" dirty="0">
                        <a:solidFill>
                          <a:schemeClr val="bg1">
                            <a:lumMod val="50000"/>
                          </a:schemeClr>
                        </a:solidFill>
                        <a:effectLst/>
                        <a:latin typeface="Majidi"/>
                        <a:cs typeface="Majidi" pitchFamily="2" charset="-78"/>
                      </a:endParaRPr>
                    </a:p>
                    <a:p>
                      <a:pPr algn="ctr" rtl="1" fontAlgn="b"/>
                      <a:r>
                        <a:rPr lang="ur-PK" sz="4800" u="none" strike="noStrike" dirty="0">
                          <a:solidFill>
                            <a:schemeClr val="bg1">
                              <a:lumMod val="50000"/>
                            </a:schemeClr>
                          </a:solidFill>
                          <a:effectLst/>
                          <a:cs typeface="Majidi" pitchFamily="2" charset="-78"/>
                        </a:rPr>
                        <a:t>فَ</a:t>
                      </a:r>
                      <a:endParaRPr lang="ur-PK" sz="4800" b="0" i="0" u="none" strike="noStrike" dirty="0">
                        <a:solidFill>
                          <a:schemeClr val="bg1">
                            <a:lumMod val="50000"/>
                          </a:schemeClr>
                        </a:solidFill>
                        <a:effectLst/>
                        <a:latin typeface="Majidi"/>
                        <a:cs typeface="Majidi" pitchFamily="2" charset="-78"/>
                      </a:endParaRPr>
                    </a:p>
                    <a:p>
                      <a:pPr algn="ctr" rtl="1" fontAlgn="b"/>
                      <a:r>
                        <a:rPr lang="ur-PK" sz="5400" u="none" strike="noStrike" dirty="0" smtClean="0">
                          <a:solidFill>
                            <a:schemeClr val="bg1">
                              <a:lumMod val="50000"/>
                            </a:schemeClr>
                          </a:solidFill>
                          <a:effectLst/>
                          <a:cs typeface="Majidi" pitchFamily="2" charset="-78"/>
                        </a:rPr>
                        <a:t>سَوْفَ</a:t>
                      </a:r>
                    </a:p>
                    <a:p>
                      <a:pPr algn="ctr" rtl="1" fontAlgn="b"/>
                      <a:r>
                        <a:rPr lang="ur-PK" sz="5400" b="0" i="0" u="none" strike="noStrike" dirty="0" smtClean="0">
                          <a:solidFill>
                            <a:schemeClr val="bg1">
                              <a:lumMod val="50000"/>
                            </a:schemeClr>
                          </a:solidFill>
                          <a:effectLst/>
                          <a:latin typeface="Majidi"/>
                          <a:cs typeface="Majidi" pitchFamily="2" charset="-78"/>
                        </a:rPr>
                        <a:t>سَـ</a:t>
                      </a:r>
                    </a:p>
                    <a:p>
                      <a:pPr algn="ctr" rtl="1" fontAlgn="b"/>
                      <a:r>
                        <a:rPr lang="ur-PK" sz="5400" b="0" i="0" u="none" strike="noStrike" dirty="0" smtClean="0">
                          <a:solidFill>
                            <a:schemeClr val="bg1">
                              <a:lumMod val="50000"/>
                            </a:schemeClr>
                          </a:solidFill>
                          <a:effectLst/>
                          <a:latin typeface="Majidi"/>
                          <a:cs typeface="Majidi" pitchFamily="2" charset="-78"/>
                        </a:rPr>
                        <a:t>لاَ</a:t>
                      </a:r>
                    </a:p>
                    <a:p>
                      <a:pPr algn="ctr" rtl="1" fontAlgn="b"/>
                      <a:r>
                        <a:rPr lang="ur-PK" sz="5400" b="0" i="0" u="none" strike="noStrike" dirty="0" smtClean="0">
                          <a:solidFill>
                            <a:schemeClr val="bg1">
                              <a:lumMod val="50000"/>
                            </a:schemeClr>
                          </a:solidFill>
                          <a:effectLst/>
                          <a:latin typeface="Majidi"/>
                          <a:cs typeface="Majidi" pitchFamily="2" charset="-78"/>
                        </a:rPr>
                        <a:t>لَمْ</a:t>
                      </a:r>
                    </a:p>
                    <a:p>
                      <a:pPr algn="ctr" rtl="1" fontAlgn="b"/>
                      <a:r>
                        <a:rPr lang="ur-PK" sz="5400" b="0" i="0" u="none" strike="noStrike" dirty="0" smtClean="0">
                          <a:solidFill>
                            <a:schemeClr val="bg1">
                              <a:lumMod val="50000"/>
                            </a:schemeClr>
                          </a:solidFill>
                          <a:effectLst/>
                          <a:latin typeface="Majidi"/>
                          <a:cs typeface="Majidi" pitchFamily="2" charset="-78"/>
                        </a:rPr>
                        <a:t>لَنْ</a:t>
                      </a:r>
                      <a:endParaRPr lang="ur-PK" sz="5400" b="0" i="0" u="none" strike="noStrike" dirty="0">
                        <a:solidFill>
                          <a:schemeClr val="bg1">
                            <a:lumMod val="50000"/>
                          </a:schemeClr>
                        </a:solidFill>
                        <a:effectLst/>
                        <a:latin typeface="Majidi"/>
                        <a:cs typeface="Majidi" pitchFamily="2" charset="-78"/>
                      </a:endParaRPr>
                    </a:p>
                  </a:txBody>
                  <a:tcPr marL="9525" marR="9525" marT="9525" marB="0" anchor="ctr">
                    <a:lnL w="12700" cap="flat" cmpd="sng" algn="ctr">
                      <a:solidFill>
                        <a:schemeClr val="bg2"/>
                      </a:solidFill>
                      <a:prstDash val="solid"/>
                      <a:round/>
                      <a:headEnd type="none" w="med" len="med"/>
                      <a:tailEnd type="none" w="med" len="med"/>
                    </a:lnL>
                    <a:solidFill>
                      <a:schemeClr val="accent1">
                        <a:lumMod val="20000"/>
                        <a:lumOff val="80000"/>
                      </a:schemeClr>
                    </a:solidFill>
                  </a:tcPr>
                </a:tc>
                <a:tc>
                  <a:txBody>
                    <a:bodyPr/>
                    <a:lstStyle/>
                    <a:p>
                      <a:pPr algn="ctr" rtl="1" fontAlgn="b"/>
                      <a:endParaRPr lang="ur-PK" sz="4800" u="none" strike="noStrike" dirty="0" smtClean="0">
                        <a:solidFill>
                          <a:schemeClr val="bg1">
                            <a:lumMod val="50000"/>
                          </a:schemeClr>
                        </a:solidFill>
                        <a:effectLst/>
                        <a:cs typeface="Majidi" pitchFamily="2" charset="-78"/>
                      </a:endParaRPr>
                    </a:p>
                    <a:p>
                      <a:pPr algn="ctr" rtl="1" fontAlgn="b"/>
                      <a:r>
                        <a:rPr lang="ur-PK" sz="4800" u="none" strike="noStrike" dirty="0" smtClean="0">
                          <a:solidFill>
                            <a:schemeClr val="bg1">
                              <a:lumMod val="50000"/>
                            </a:schemeClr>
                          </a:solidFill>
                          <a:effectLst/>
                          <a:cs typeface="Majidi" pitchFamily="2" charset="-78"/>
                        </a:rPr>
                        <a:t>وَسَوْفَ، فَسَوْفَ</a:t>
                      </a:r>
                    </a:p>
                    <a:p>
                      <a:pPr algn="ctr" rtl="1" fontAlgn="b"/>
                      <a:r>
                        <a:rPr lang="ur-PK" sz="4800" u="none" strike="noStrike" dirty="0" smtClean="0">
                          <a:solidFill>
                            <a:schemeClr val="bg1">
                              <a:lumMod val="50000"/>
                            </a:schemeClr>
                          </a:solidFill>
                          <a:effectLst/>
                          <a:cs typeface="Majidi" pitchFamily="2" charset="-78"/>
                        </a:rPr>
                        <a:t>وَسَـــ،</a:t>
                      </a:r>
                      <a:r>
                        <a:rPr lang="ur-PK" sz="4800" u="none" strike="noStrike" baseline="0" dirty="0" smtClean="0">
                          <a:solidFill>
                            <a:schemeClr val="bg1">
                              <a:lumMod val="50000"/>
                            </a:schemeClr>
                          </a:solidFill>
                          <a:effectLst/>
                          <a:cs typeface="Majidi" pitchFamily="2" charset="-78"/>
                        </a:rPr>
                        <a:t> فَسَــ</a:t>
                      </a:r>
                      <a:endParaRPr lang="ur-PK" sz="4800" u="none" strike="noStrike" dirty="0" smtClean="0">
                        <a:solidFill>
                          <a:schemeClr val="bg1">
                            <a:lumMod val="50000"/>
                          </a:schemeClr>
                        </a:solidFill>
                        <a:effectLst/>
                        <a:cs typeface="Majidi" pitchFamily="2" charset="-78"/>
                      </a:endParaRPr>
                    </a:p>
                    <a:p>
                      <a:pPr algn="ctr" rtl="1" fontAlgn="b"/>
                      <a:r>
                        <a:rPr lang="ur-PK" sz="4800" u="none" strike="noStrike" dirty="0" smtClean="0">
                          <a:solidFill>
                            <a:schemeClr val="bg1">
                              <a:lumMod val="50000"/>
                            </a:schemeClr>
                          </a:solidFill>
                          <a:effectLst/>
                          <a:cs typeface="Majidi" pitchFamily="2" charset="-78"/>
                        </a:rPr>
                        <a:t>وَلاَ،فَلاَ، أَلاَ،</a:t>
                      </a:r>
                      <a:r>
                        <a:rPr lang="ur-PK" sz="4800" u="none" strike="noStrike" baseline="0" dirty="0" smtClean="0">
                          <a:solidFill>
                            <a:schemeClr val="bg1">
                              <a:lumMod val="50000"/>
                            </a:schemeClr>
                          </a:solidFill>
                          <a:effectLst/>
                          <a:cs typeface="Majidi" pitchFamily="2" charset="-78"/>
                        </a:rPr>
                        <a:t>أَفَلاَ</a:t>
                      </a:r>
                    </a:p>
                    <a:p>
                      <a:pPr algn="ctr" rtl="1" fontAlgn="b"/>
                      <a:r>
                        <a:rPr lang="ur-PK" sz="4800" b="0" i="0" u="none" strike="noStrike" baseline="0" dirty="0" smtClean="0">
                          <a:solidFill>
                            <a:schemeClr val="bg1">
                              <a:lumMod val="50000"/>
                            </a:schemeClr>
                          </a:solidFill>
                          <a:effectLst/>
                          <a:latin typeface="Majidi"/>
                          <a:cs typeface="Majidi" pitchFamily="2" charset="-78"/>
                        </a:rPr>
                        <a:t>أَلَمْ، فَلَمْ، وَلَمْ</a:t>
                      </a:r>
                    </a:p>
                    <a:p>
                      <a:pPr algn="ctr" rtl="1" fontAlgn="b"/>
                      <a:r>
                        <a:rPr lang="ur-PK" sz="4800" b="0" i="0" u="none" strike="noStrike" baseline="0" dirty="0" smtClean="0">
                          <a:solidFill>
                            <a:schemeClr val="bg1">
                              <a:lumMod val="50000"/>
                            </a:schemeClr>
                          </a:solidFill>
                          <a:effectLst/>
                          <a:latin typeface="Majidi"/>
                          <a:cs typeface="Majidi" pitchFamily="2" charset="-78"/>
                        </a:rPr>
                        <a:t>وَلَنْ، فَلَنْ</a:t>
                      </a:r>
                      <a:endParaRPr lang="ur-PK" sz="4800" b="0" i="0" u="none" strike="noStrike" dirty="0">
                        <a:solidFill>
                          <a:schemeClr val="bg1">
                            <a:lumMod val="50000"/>
                          </a:schemeClr>
                        </a:solidFill>
                        <a:effectLst/>
                        <a:latin typeface="Majidi"/>
                        <a:cs typeface="Majidi" pitchFamily="2" charset="-78"/>
                      </a:endParaRPr>
                    </a:p>
                  </a:txBody>
                  <a:tcPr marL="9525" marR="9525" marT="9525" marB="0" anchor="ctr">
                    <a:solidFill>
                      <a:schemeClr val="accent1">
                        <a:lumMod val="20000"/>
                        <a:lumOff val="80000"/>
                      </a:schemeClr>
                    </a:solidFill>
                  </a:tcPr>
                </a:tc>
              </a:tr>
            </a:tbl>
          </a:graphicData>
        </a:graphic>
      </p:graphicFrame>
    </p:spTree>
    <p:extLst>
      <p:ext uri="{BB962C8B-B14F-4D97-AF65-F5344CB8AC3E}">
        <p14:creationId xmlns:p14="http://schemas.microsoft.com/office/powerpoint/2010/main" val="371591562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94425286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a:xfrm>
            <a:off x="457200" y="609600"/>
            <a:ext cx="8229600" cy="1143000"/>
          </a:xfrm>
          <a:noFill/>
        </p:spPr>
        <p:txBody>
          <a:bodyPr/>
          <a:lstStyle/>
          <a:p>
            <a:pPr rtl="0"/>
            <a:r>
              <a:rPr lang="en-US" sz="8000" smtClean="0">
                <a:solidFill>
                  <a:srgbClr val="FFFF00"/>
                </a:solidFill>
              </a:rPr>
              <a:t>Learning Tip</a:t>
            </a:r>
            <a:endParaRPr lang="ur-PK" sz="8000" smtClean="0">
              <a:solidFill>
                <a:srgbClr val="FFFF00"/>
              </a:solidFill>
            </a:endParaRPr>
          </a:p>
        </p:txBody>
      </p:sp>
      <p:grpSp>
        <p:nvGrpSpPr>
          <p:cNvPr id="67587" name="Group 3"/>
          <p:cNvGrpSpPr>
            <a:grpSpLocks/>
          </p:cNvGrpSpPr>
          <p:nvPr/>
        </p:nvGrpSpPr>
        <p:grpSpPr bwMode="auto">
          <a:xfrm>
            <a:off x="3048000" y="2819400"/>
            <a:ext cx="3124200" cy="2362200"/>
            <a:chOff x="1824" y="1776"/>
            <a:chExt cx="1968" cy="1407"/>
          </a:xfrm>
        </p:grpSpPr>
        <p:sp>
          <p:nvSpPr>
            <p:cNvPr id="67588" name="Litebulb"/>
            <p:cNvSpPr>
              <a:spLocks noEditPoints="1" noChangeArrowheads="1"/>
            </p:cNvSpPr>
            <p:nvPr/>
          </p:nvSpPr>
          <p:spPr bwMode="auto">
            <a:xfrm>
              <a:off x="2496" y="2256"/>
              <a:ext cx="633" cy="927"/>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3549 w 21600"/>
                <a:gd name="T13" fmla="*/ 2190 h 21600"/>
                <a:gd name="T14" fmla="*/ 18290 w 21600"/>
                <a:gd name="T15" fmla="*/ 9274 h 21600"/>
              </a:gdLst>
              <a:ahLst/>
              <a:cxnLst>
                <a:cxn ang="T8">
                  <a:pos x="T0" y="T1"/>
                </a:cxn>
                <a:cxn ang="T9">
                  <a:pos x="T2" y="T3"/>
                </a:cxn>
                <a:cxn ang="T10">
                  <a:pos x="T4" y="T5"/>
                </a:cxn>
                <a:cxn ang="T11">
                  <a:pos x="T6" y="T7"/>
                </a:cxn>
              </a:cxnLst>
              <a:rect l="T12" t="T13" r="T14" b="T15"/>
              <a:pathLst>
                <a:path w="21600" h="21600" extrusionOk="0">
                  <a:moveTo>
                    <a:pt x="10825" y="21723"/>
                  </a:moveTo>
                  <a:lnTo>
                    <a:pt x="11215" y="21723"/>
                  </a:lnTo>
                  <a:lnTo>
                    <a:pt x="11552" y="21688"/>
                  </a:lnTo>
                  <a:lnTo>
                    <a:pt x="11916" y="21617"/>
                  </a:lnTo>
                  <a:lnTo>
                    <a:pt x="12253" y="21547"/>
                  </a:lnTo>
                  <a:lnTo>
                    <a:pt x="12617" y="21441"/>
                  </a:lnTo>
                  <a:lnTo>
                    <a:pt x="12902" y="21317"/>
                  </a:lnTo>
                  <a:lnTo>
                    <a:pt x="13162" y="21176"/>
                  </a:lnTo>
                  <a:lnTo>
                    <a:pt x="13396" y="21000"/>
                  </a:lnTo>
                  <a:lnTo>
                    <a:pt x="13655" y="20841"/>
                  </a:lnTo>
                  <a:lnTo>
                    <a:pt x="13863" y="20629"/>
                  </a:lnTo>
                  <a:lnTo>
                    <a:pt x="14045" y="20435"/>
                  </a:lnTo>
                  <a:lnTo>
                    <a:pt x="14200" y="20223"/>
                  </a:lnTo>
                  <a:lnTo>
                    <a:pt x="14356" y="19994"/>
                  </a:lnTo>
                  <a:lnTo>
                    <a:pt x="14460" y="19747"/>
                  </a:lnTo>
                  <a:lnTo>
                    <a:pt x="14512" y="19482"/>
                  </a:lnTo>
                  <a:lnTo>
                    <a:pt x="14512" y="19235"/>
                  </a:lnTo>
                  <a:lnTo>
                    <a:pt x="14512" y="19147"/>
                  </a:lnTo>
                  <a:lnTo>
                    <a:pt x="14512" y="18900"/>
                  </a:lnTo>
                  <a:lnTo>
                    <a:pt x="14512" y="18529"/>
                  </a:lnTo>
                  <a:lnTo>
                    <a:pt x="14512" y="18052"/>
                  </a:lnTo>
                  <a:lnTo>
                    <a:pt x="14512" y="17505"/>
                  </a:lnTo>
                  <a:lnTo>
                    <a:pt x="14512" y="16976"/>
                  </a:lnTo>
                  <a:lnTo>
                    <a:pt x="14512" y="16464"/>
                  </a:lnTo>
                  <a:lnTo>
                    <a:pt x="14512" y="15952"/>
                  </a:lnTo>
                  <a:lnTo>
                    <a:pt x="14512" y="15758"/>
                  </a:lnTo>
                  <a:lnTo>
                    <a:pt x="14616" y="15547"/>
                  </a:lnTo>
                  <a:lnTo>
                    <a:pt x="14694" y="15352"/>
                  </a:lnTo>
                  <a:lnTo>
                    <a:pt x="14798" y="15141"/>
                  </a:lnTo>
                  <a:lnTo>
                    <a:pt x="15161" y="14735"/>
                  </a:lnTo>
                  <a:lnTo>
                    <a:pt x="15602" y="14329"/>
                  </a:lnTo>
                  <a:lnTo>
                    <a:pt x="16745" y="13552"/>
                  </a:lnTo>
                  <a:lnTo>
                    <a:pt x="18043" y="12670"/>
                  </a:lnTo>
                  <a:lnTo>
                    <a:pt x="18744" y="12194"/>
                  </a:lnTo>
                  <a:lnTo>
                    <a:pt x="19341" y="11647"/>
                  </a:lnTo>
                  <a:lnTo>
                    <a:pt x="19938" y="11099"/>
                  </a:lnTo>
                  <a:lnTo>
                    <a:pt x="20483" y="10464"/>
                  </a:lnTo>
                  <a:lnTo>
                    <a:pt x="20743" y="10164"/>
                  </a:lnTo>
                  <a:lnTo>
                    <a:pt x="20950" y="9794"/>
                  </a:lnTo>
                  <a:lnTo>
                    <a:pt x="21132" y="9441"/>
                  </a:lnTo>
                  <a:lnTo>
                    <a:pt x="21288" y="9035"/>
                  </a:lnTo>
                  <a:lnTo>
                    <a:pt x="21444" y="8664"/>
                  </a:lnTo>
                  <a:lnTo>
                    <a:pt x="21548" y="8223"/>
                  </a:lnTo>
                  <a:lnTo>
                    <a:pt x="21600" y="7782"/>
                  </a:lnTo>
                  <a:lnTo>
                    <a:pt x="21600" y="7341"/>
                  </a:lnTo>
                  <a:lnTo>
                    <a:pt x="21600" y="6935"/>
                  </a:lnTo>
                  <a:lnTo>
                    <a:pt x="21548" y="6564"/>
                  </a:lnTo>
                  <a:lnTo>
                    <a:pt x="21496" y="6229"/>
                  </a:lnTo>
                  <a:lnTo>
                    <a:pt x="21392" y="5858"/>
                  </a:lnTo>
                  <a:lnTo>
                    <a:pt x="21288" y="5523"/>
                  </a:lnTo>
                  <a:lnTo>
                    <a:pt x="21132" y="5135"/>
                  </a:lnTo>
                  <a:lnTo>
                    <a:pt x="20950" y="4800"/>
                  </a:lnTo>
                  <a:lnTo>
                    <a:pt x="20743" y="4464"/>
                  </a:lnTo>
                  <a:lnTo>
                    <a:pt x="20535" y="4164"/>
                  </a:lnTo>
                  <a:lnTo>
                    <a:pt x="20301" y="3847"/>
                  </a:lnTo>
                  <a:lnTo>
                    <a:pt x="20042" y="3547"/>
                  </a:lnTo>
                  <a:lnTo>
                    <a:pt x="19782" y="3247"/>
                  </a:lnTo>
                  <a:lnTo>
                    <a:pt x="19133" y="2664"/>
                  </a:lnTo>
                  <a:lnTo>
                    <a:pt x="18458" y="2152"/>
                  </a:lnTo>
                  <a:lnTo>
                    <a:pt x="17705" y="1694"/>
                  </a:lnTo>
                  <a:lnTo>
                    <a:pt x="16849" y="1252"/>
                  </a:lnTo>
                  <a:lnTo>
                    <a:pt x="16407" y="1076"/>
                  </a:lnTo>
                  <a:lnTo>
                    <a:pt x="15940" y="900"/>
                  </a:lnTo>
                  <a:lnTo>
                    <a:pt x="15499" y="741"/>
                  </a:lnTo>
                  <a:lnTo>
                    <a:pt x="15057" y="600"/>
                  </a:lnTo>
                  <a:lnTo>
                    <a:pt x="14564" y="458"/>
                  </a:lnTo>
                  <a:lnTo>
                    <a:pt x="14045" y="335"/>
                  </a:lnTo>
                  <a:lnTo>
                    <a:pt x="13500" y="229"/>
                  </a:lnTo>
                  <a:lnTo>
                    <a:pt x="13006" y="158"/>
                  </a:lnTo>
                  <a:lnTo>
                    <a:pt x="12461" y="88"/>
                  </a:lnTo>
                  <a:lnTo>
                    <a:pt x="11968" y="52"/>
                  </a:lnTo>
                  <a:lnTo>
                    <a:pt x="11423" y="17"/>
                  </a:lnTo>
                  <a:lnTo>
                    <a:pt x="10825" y="17"/>
                  </a:lnTo>
                  <a:lnTo>
                    <a:pt x="10254" y="17"/>
                  </a:lnTo>
                  <a:lnTo>
                    <a:pt x="9709" y="52"/>
                  </a:lnTo>
                  <a:lnTo>
                    <a:pt x="9216" y="88"/>
                  </a:lnTo>
                  <a:lnTo>
                    <a:pt x="8671" y="158"/>
                  </a:lnTo>
                  <a:lnTo>
                    <a:pt x="8177" y="229"/>
                  </a:lnTo>
                  <a:lnTo>
                    <a:pt x="7632" y="335"/>
                  </a:lnTo>
                  <a:lnTo>
                    <a:pt x="7113" y="458"/>
                  </a:lnTo>
                  <a:lnTo>
                    <a:pt x="6620" y="600"/>
                  </a:lnTo>
                  <a:lnTo>
                    <a:pt x="6178" y="741"/>
                  </a:lnTo>
                  <a:lnTo>
                    <a:pt x="5737" y="900"/>
                  </a:lnTo>
                  <a:lnTo>
                    <a:pt x="5270" y="1076"/>
                  </a:lnTo>
                  <a:lnTo>
                    <a:pt x="4828" y="1252"/>
                  </a:lnTo>
                  <a:lnTo>
                    <a:pt x="3972" y="1694"/>
                  </a:lnTo>
                  <a:lnTo>
                    <a:pt x="3219" y="2152"/>
                  </a:lnTo>
                  <a:lnTo>
                    <a:pt x="2544" y="2664"/>
                  </a:lnTo>
                  <a:lnTo>
                    <a:pt x="1895" y="3247"/>
                  </a:lnTo>
                  <a:lnTo>
                    <a:pt x="1635" y="3547"/>
                  </a:lnTo>
                  <a:lnTo>
                    <a:pt x="1375" y="3847"/>
                  </a:lnTo>
                  <a:lnTo>
                    <a:pt x="1142" y="4164"/>
                  </a:lnTo>
                  <a:lnTo>
                    <a:pt x="934" y="4464"/>
                  </a:lnTo>
                  <a:lnTo>
                    <a:pt x="726" y="4800"/>
                  </a:lnTo>
                  <a:lnTo>
                    <a:pt x="545" y="5135"/>
                  </a:lnTo>
                  <a:lnTo>
                    <a:pt x="389" y="5523"/>
                  </a:lnTo>
                  <a:lnTo>
                    <a:pt x="285" y="5858"/>
                  </a:lnTo>
                  <a:lnTo>
                    <a:pt x="181" y="6229"/>
                  </a:lnTo>
                  <a:lnTo>
                    <a:pt x="129" y="6564"/>
                  </a:lnTo>
                  <a:lnTo>
                    <a:pt x="77" y="6935"/>
                  </a:lnTo>
                  <a:lnTo>
                    <a:pt x="77" y="7341"/>
                  </a:lnTo>
                  <a:lnTo>
                    <a:pt x="77" y="7782"/>
                  </a:lnTo>
                  <a:lnTo>
                    <a:pt x="129" y="8223"/>
                  </a:lnTo>
                  <a:lnTo>
                    <a:pt x="233" y="8664"/>
                  </a:lnTo>
                  <a:lnTo>
                    <a:pt x="389" y="9035"/>
                  </a:lnTo>
                  <a:lnTo>
                    <a:pt x="545" y="9441"/>
                  </a:lnTo>
                  <a:lnTo>
                    <a:pt x="726" y="9794"/>
                  </a:lnTo>
                  <a:lnTo>
                    <a:pt x="934" y="10164"/>
                  </a:lnTo>
                  <a:lnTo>
                    <a:pt x="1194" y="10464"/>
                  </a:lnTo>
                  <a:lnTo>
                    <a:pt x="1739" y="11099"/>
                  </a:lnTo>
                  <a:lnTo>
                    <a:pt x="2336" y="11647"/>
                  </a:lnTo>
                  <a:lnTo>
                    <a:pt x="2933" y="12194"/>
                  </a:lnTo>
                  <a:lnTo>
                    <a:pt x="3634" y="12670"/>
                  </a:lnTo>
                  <a:lnTo>
                    <a:pt x="4932" y="13552"/>
                  </a:lnTo>
                  <a:lnTo>
                    <a:pt x="6075" y="14329"/>
                  </a:lnTo>
                  <a:lnTo>
                    <a:pt x="6516" y="14735"/>
                  </a:lnTo>
                  <a:lnTo>
                    <a:pt x="6879" y="15141"/>
                  </a:lnTo>
                  <a:lnTo>
                    <a:pt x="6983" y="15352"/>
                  </a:lnTo>
                  <a:lnTo>
                    <a:pt x="7061" y="15547"/>
                  </a:lnTo>
                  <a:lnTo>
                    <a:pt x="7165" y="15758"/>
                  </a:lnTo>
                  <a:lnTo>
                    <a:pt x="7165" y="15952"/>
                  </a:lnTo>
                  <a:lnTo>
                    <a:pt x="7165" y="16464"/>
                  </a:lnTo>
                  <a:lnTo>
                    <a:pt x="7165" y="16976"/>
                  </a:lnTo>
                  <a:lnTo>
                    <a:pt x="7165" y="17505"/>
                  </a:lnTo>
                  <a:lnTo>
                    <a:pt x="7165" y="18052"/>
                  </a:lnTo>
                  <a:lnTo>
                    <a:pt x="7165" y="18529"/>
                  </a:lnTo>
                  <a:lnTo>
                    <a:pt x="7165" y="18900"/>
                  </a:lnTo>
                  <a:lnTo>
                    <a:pt x="7165" y="19147"/>
                  </a:lnTo>
                  <a:lnTo>
                    <a:pt x="7165" y="19235"/>
                  </a:lnTo>
                  <a:lnTo>
                    <a:pt x="7165" y="19482"/>
                  </a:lnTo>
                  <a:lnTo>
                    <a:pt x="7217" y="19747"/>
                  </a:lnTo>
                  <a:lnTo>
                    <a:pt x="7321" y="19994"/>
                  </a:lnTo>
                  <a:lnTo>
                    <a:pt x="7476" y="20223"/>
                  </a:lnTo>
                  <a:lnTo>
                    <a:pt x="7632" y="20435"/>
                  </a:lnTo>
                  <a:lnTo>
                    <a:pt x="7814" y="20629"/>
                  </a:lnTo>
                  <a:lnTo>
                    <a:pt x="8022" y="20841"/>
                  </a:lnTo>
                  <a:lnTo>
                    <a:pt x="8281" y="21000"/>
                  </a:lnTo>
                  <a:lnTo>
                    <a:pt x="8515" y="21176"/>
                  </a:lnTo>
                  <a:lnTo>
                    <a:pt x="8775" y="21317"/>
                  </a:lnTo>
                  <a:lnTo>
                    <a:pt x="9060" y="21441"/>
                  </a:lnTo>
                  <a:lnTo>
                    <a:pt x="9424" y="21547"/>
                  </a:lnTo>
                  <a:lnTo>
                    <a:pt x="9761" y="21617"/>
                  </a:lnTo>
                  <a:lnTo>
                    <a:pt x="10125" y="21688"/>
                  </a:lnTo>
                  <a:lnTo>
                    <a:pt x="10462" y="21723"/>
                  </a:lnTo>
                  <a:lnTo>
                    <a:pt x="10825" y="21723"/>
                  </a:lnTo>
                  <a:close/>
                </a:path>
                <a:path w="21600" h="21600" extrusionOk="0">
                  <a:moveTo>
                    <a:pt x="9242" y="14417"/>
                  </a:moveTo>
                  <a:lnTo>
                    <a:pt x="8541" y="12035"/>
                  </a:lnTo>
                  <a:lnTo>
                    <a:pt x="7295" y="10129"/>
                  </a:lnTo>
                  <a:lnTo>
                    <a:pt x="6905" y="9652"/>
                  </a:lnTo>
                  <a:lnTo>
                    <a:pt x="8541" y="10182"/>
                  </a:lnTo>
                  <a:lnTo>
                    <a:pt x="9787" y="9547"/>
                  </a:lnTo>
                  <a:lnTo>
                    <a:pt x="11189" y="10129"/>
                  </a:lnTo>
                  <a:lnTo>
                    <a:pt x="12279" y="9547"/>
                  </a:lnTo>
                  <a:lnTo>
                    <a:pt x="13370" y="10076"/>
                  </a:lnTo>
                  <a:lnTo>
                    <a:pt x="14850" y="9652"/>
                  </a:lnTo>
                  <a:lnTo>
                    <a:pt x="12902" y="12247"/>
                  </a:lnTo>
                  <a:lnTo>
                    <a:pt x="12357" y="14417"/>
                  </a:lnTo>
                  <a:moveTo>
                    <a:pt x="7191" y="15952"/>
                  </a:moveTo>
                  <a:lnTo>
                    <a:pt x="14512" y="15952"/>
                  </a:lnTo>
                  <a:lnTo>
                    <a:pt x="14512" y="17064"/>
                  </a:lnTo>
                  <a:lnTo>
                    <a:pt x="7191" y="17047"/>
                  </a:lnTo>
                  <a:lnTo>
                    <a:pt x="7191" y="18123"/>
                  </a:lnTo>
                  <a:lnTo>
                    <a:pt x="14512" y="18158"/>
                  </a:lnTo>
                  <a:lnTo>
                    <a:pt x="14538" y="19182"/>
                  </a:lnTo>
                  <a:lnTo>
                    <a:pt x="7217" y="19182"/>
                  </a:lnTo>
                </a:path>
              </a:pathLst>
            </a:custGeom>
            <a:solidFill>
              <a:srgbClr val="FFFFCC"/>
            </a:solidFill>
            <a:ln w="57150">
              <a:solidFill>
                <a:srgbClr val="000000"/>
              </a:solidFill>
              <a:miter lim="800000"/>
              <a:headEnd/>
              <a:tailEnd/>
            </a:ln>
          </p:spPr>
          <p:txBody>
            <a:bodyPr/>
            <a:lstStyle/>
            <a:p>
              <a:endParaRPr lang="en-US"/>
            </a:p>
          </p:txBody>
        </p:sp>
        <p:sp>
          <p:nvSpPr>
            <p:cNvPr id="67589" name="Line 5"/>
            <p:cNvSpPr>
              <a:spLocks noChangeShapeType="1"/>
            </p:cNvSpPr>
            <p:nvPr/>
          </p:nvSpPr>
          <p:spPr bwMode="auto">
            <a:xfrm>
              <a:off x="3216" y="2832"/>
              <a:ext cx="528" cy="288"/>
            </a:xfrm>
            <a:prstGeom prst="line">
              <a:avLst/>
            </a:prstGeom>
            <a:noFill/>
            <a:ln w="9525">
              <a:solidFill>
                <a:schemeClr val="tx1"/>
              </a:solidFill>
              <a:round/>
              <a:headEnd/>
              <a:tailEnd/>
            </a:ln>
          </p:spPr>
          <p:txBody>
            <a:bodyPr>
              <a:spAutoFit/>
            </a:bodyPr>
            <a:lstStyle/>
            <a:p>
              <a:endParaRPr lang="en-US"/>
            </a:p>
          </p:txBody>
        </p:sp>
        <p:sp>
          <p:nvSpPr>
            <p:cNvPr id="67590" name="Line 6"/>
            <p:cNvSpPr>
              <a:spLocks noChangeShapeType="1"/>
            </p:cNvSpPr>
            <p:nvPr/>
          </p:nvSpPr>
          <p:spPr bwMode="auto">
            <a:xfrm>
              <a:off x="3264" y="2544"/>
              <a:ext cx="528" cy="0"/>
            </a:xfrm>
            <a:prstGeom prst="line">
              <a:avLst/>
            </a:prstGeom>
            <a:noFill/>
            <a:ln w="9525">
              <a:solidFill>
                <a:schemeClr val="tx1"/>
              </a:solidFill>
              <a:round/>
              <a:headEnd/>
              <a:tailEnd/>
            </a:ln>
          </p:spPr>
          <p:txBody>
            <a:bodyPr>
              <a:spAutoFit/>
            </a:bodyPr>
            <a:lstStyle/>
            <a:p>
              <a:endParaRPr lang="en-US"/>
            </a:p>
          </p:txBody>
        </p:sp>
        <p:sp>
          <p:nvSpPr>
            <p:cNvPr id="67591" name="Line 7"/>
            <p:cNvSpPr>
              <a:spLocks noChangeShapeType="1"/>
            </p:cNvSpPr>
            <p:nvPr/>
          </p:nvSpPr>
          <p:spPr bwMode="auto">
            <a:xfrm flipV="1">
              <a:off x="3168" y="1968"/>
              <a:ext cx="384" cy="336"/>
            </a:xfrm>
            <a:prstGeom prst="line">
              <a:avLst/>
            </a:prstGeom>
            <a:noFill/>
            <a:ln w="9525">
              <a:solidFill>
                <a:schemeClr val="tx1"/>
              </a:solidFill>
              <a:round/>
              <a:headEnd/>
              <a:tailEnd/>
            </a:ln>
          </p:spPr>
          <p:txBody>
            <a:bodyPr>
              <a:spAutoFit/>
            </a:bodyPr>
            <a:lstStyle/>
            <a:p>
              <a:endParaRPr lang="en-US"/>
            </a:p>
          </p:txBody>
        </p:sp>
        <p:sp>
          <p:nvSpPr>
            <p:cNvPr id="67592" name="Line 8"/>
            <p:cNvSpPr>
              <a:spLocks noChangeShapeType="1"/>
            </p:cNvSpPr>
            <p:nvPr/>
          </p:nvSpPr>
          <p:spPr bwMode="auto">
            <a:xfrm flipV="1">
              <a:off x="2832" y="1776"/>
              <a:ext cx="0" cy="384"/>
            </a:xfrm>
            <a:prstGeom prst="line">
              <a:avLst/>
            </a:prstGeom>
            <a:noFill/>
            <a:ln w="9525">
              <a:solidFill>
                <a:schemeClr val="tx1"/>
              </a:solidFill>
              <a:round/>
              <a:headEnd/>
              <a:tailEnd/>
            </a:ln>
          </p:spPr>
          <p:txBody>
            <a:bodyPr>
              <a:spAutoFit/>
            </a:bodyPr>
            <a:lstStyle/>
            <a:p>
              <a:endParaRPr lang="en-US"/>
            </a:p>
          </p:txBody>
        </p:sp>
        <p:sp>
          <p:nvSpPr>
            <p:cNvPr id="67593" name="Line 9"/>
            <p:cNvSpPr>
              <a:spLocks noChangeShapeType="1"/>
            </p:cNvSpPr>
            <p:nvPr/>
          </p:nvSpPr>
          <p:spPr bwMode="auto">
            <a:xfrm flipH="1">
              <a:off x="1920" y="2832"/>
              <a:ext cx="528" cy="288"/>
            </a:xfrm>
            <a:prstGeom prst="line">
              <a:avLst/>
            </a:prstGeom>
            <a:noFill/>
            <a:ln w="9525">
              <a:solidFill>
                <a:schemeClr val="tx1"/>
              </a:solidFill>
              <a:round/>
              <a:headEnd/>
              <a:tailEnd/>
            </a:ln>
          </p:spPr>
          <p:txBody>
            <a:bodyPr>
              <a:spAutoFit/>
            </a:bodyPr>
            <a:lstStyle/>
            <a:p>
              <a:endParaRPr lang="en-US"/>
            </a:p>
          </p:txBody>
        </p:sp>
        <p:sp>
          <p:nvSpPr>
            <p:cNvPr id="67594" name="Line 10"/>
            <p:cNvSpPr>
              <a:spLocks noChangeShapeType="1"/>
            </p:cNvSpPr>
            <p:nvPr/>
          </p:nvSpPr>
          <p:spPr bwMode="auto">
            <a:xfrm flipH="1">
              <a:off x="1824" y="2544"/>
              <a:ext cx="528" cy="0"/>
            </a:xfrm>
            <a:prstGeom prst="line">
              <a:avLst/>
            </a:prstGeom>
            <a:noFill/>
            <a:ln w="9525">
              <a:solidFill>
                <a:schemeClr val="tx1"/>
              </a:solidFill>
              <a:round/>
              <a:headEnd/>
              <a:tailEnd/>
            </a:ln>
          </p:spPr>
          <p:txBody>
            <a:bodyPr>
              <a:spAutoFit/>
            </a:bodyPr>
            <a:lstStyle/>
            <a:p>
              <a:endParaRPr lang="en-US"/>
            </a:p>
          </p:txBody>
        </p:sp>
        <p:sp>
          <p:nvSpPr>
            <p:cNvPr id="67595" name="Line 11"/>
            <p:cNvSpPr>
              <a:spLocks noChangeShapeType="1"/>
            </p:cNvSpPr>
            <p:nvPr/>
          </p:nvSpPr>
          <p:spPr bwMode="auto">
            <a:xfrm flipH="1" flipV="1">
              <a:off x="2016" y="1968"/>
              <a:ext cx="384" cy="336"/>
            </a:xfrm>
            <a:prstGeom prst="line">
              <a:avLst/>
            </a:prstGeom>
            <a:noFill/>
            <a:ln w="9525">
              <a:solidFill>
                <a:schemeClr val="tx1"/>
              </a:solidFill>
              <a:round/>
              <a:headEnd/>
              <a:tailEnd/>
            </a:ln>
          </p:spPr>
          <p:txBody>
            <a:bodyPr>
              <a:spAutoFit/>
            </a:bodyPr>
            <a:lstStyle/>
            <a:p>
              <a:endParaRPr lang="en-US"/>
            </a:p>
          </p:txBody>
        </p:sp>
      </p:gr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a:xfrm>
            <a:off x="457200" y="228600"/>
            <a:ext cx="8229600" cy="1143000"/>
          </a:xfrm>
          <a:noFill/>
        </p:spPr>
        <p:txBody>
          <a:bodyPr/>
          <a:lstStyle/>
          <a:p>
            <a:pPr rtl="0"/>
            <a:r>
              <a:rPr lang="en-US" sz="5400" smtClean="0"/>
              <a:t>Earlier Tips</a:t>
            </a:r>
            <a:endParaRPr lang="ar-SA" smtClean="0"/>
          </a:p>
        </p:txBody>
      </p:sp>
      <p:sp>
        <p:nvSpPr>
          <p:cNvPr id="68611" name="Rectangle 3"/>
          <p:cNvSpPr>
            <a:spLocks noGrp="1" noChangeArrowheads="1"/>
          </p:cNvSpPr>
          <p:nvPr>
            <p:ph idx="1"/>
          </p:nvPr>
        </p:nvSpPr>
        <p:spPr>
          <a:xfrm>
            <a:off x="457200" y="1600200"/>
            <a:ext cx="8686800" cy="4876800"/>
          </a:xfrm>
        </p:spPr>
        <p:txBody>
          <a:bodyPr/>
          <a:lstStyle/>
          <a:p>
            <a:pPr marL="609600" indent="-609600" algn="l" rtl="0">
              <a:spcBef>
                <a:spcPct val="0"/>
              </a:spcBef>
              <a:buFont typeface="Wingdings" pitchFamily="2" charset="2"/>
              <a:buAutoNum type="arabicPeriod"/>
            </a:pPr>
            <a:r>
              <a:rPr lang="en-US" dirty="0" smtClean="0"/>
              <a:t>Brain has huge </a:t>
            </a:r>
            <a:r>
              <a:rPr lang="en-US" b="1" dirty="0" smtClean="0"/>
              <a:t>Capacity</a:t>
            </a:r>
            <a:r>
              <a:rPr lang="en-US" dirty="0" smtClean="0"/>
              <a:t>, largely unused</a:t>
            </a:r>
          </a:p>
          <a:p>
            <a:pPr marL="609600" indent="-609600" algn="l" rtl="0">
              <a:spcBef>
                <a:spcPct val="0"/>
              </a:spcBef>
              <a:buFont typeface="Wingdings" pitchFamily="2" charset="2"/>
              <a:buAutoNum type="arabicPeriod"/>
            </a:pPr>
            <a:r>
              <a:rPr lang="en-US" dirty="0" smtClean="0"/>
              <a:t>Create as many </a:t>
            </a:r>
            <a:r>
              <a:rPr lang="en-US" b="1" dirty="0" smtClean="0"/>
              <a:t>Flashes</a:t>
            </a:r>
            <a:r>
              <a:rPr lang="en-US" dirty="0" smtClean="0"/>
              <a:t> as possible</a:t>
            </a:r>
          </a:p>
          <a:p>
            <a:pPr marL="609600" indent="-609600" algn="l" rtl="0">
              <a:spcBef>
                <a:spcPct val="0"/>
              </a:spcBef>
              <a:buFont typeface="Wingdings" pitchFamily="2" charset="2"/>
              <a:buAutoNum type="arabicPeriod"/>
            </a:pPr>
            <a:r>
              <a:rPr lang="en-US" dirty="0" smtClean="0"/>
              <a:t>Take a </a:t>
            </a:r>
            <a:r>
              <a:rPr lang="en-US" b="1" dirty="0" smtClean="0"/>
              <a:t>Deep Breath</a:t>
            </a:r>
          </a:p>
          <a:p>
            <a:pPr marL="609600" indent="-609600" algn="l" rtl="0">
              <a:spcBef>
                <a:spcPct val="0"/>
              </a:spcBef>
              <a:buFont typeface="Wingdings" pitchFamily="2" charset="2"/>
              <a:buAutoNum type="arabicPeriod"/>
            </a:pPr>
            <a:r>
              <a:rPr lang="en-US" b="1" dirty="0" smtClean="0"/>
              <a:t>95% Retention </a:t>
            </a:r>
            <a:r>
              <a:rPr lang="en-US" dirty="0" smtClean="0"/>
              <a:t>if we read, write, say, see, and do</a:t>
            </a:r>
          </a:p>
          <a:p>
            <a:pPr marL="609600" indent="-609600" algn="l" rtl="0">
              <a:spcBef>
                <a:spcPct val="0"/>
              </a:spcBef>
              <a:buFont typeface="Wingdings" pitchFamily="2" charset="2"/>
              <a:buAutoNum type="arabicPeriod"/>
            </a:pPr>
            <a:r>
              <a:rPr lang="en-US" dirty="0" smtClean="0"/>
              <a:t>Think </a:t>
            </a:r>
            <a:r>
              <a:rPr lang="en-US" sz="5400" dirty="0" smtClean="0"/>
              <a:t>Big</a:t>
            </a:r>
            <a:r>
              <a:rPr lang="en-US" dirty="0" smtClean="0"/>
              <a:t> and </a:t>
            </a:r>
            <a:r>
              <a:rPr lang="en-US" dirty="0" smtClean="0">
                <a:solidFill>
                  <a:srgbClr val="FF0000"/>
                </a:solidFill>
              </a:rPr>
              <a:t>C</a:t>
            </a:r>
            <a:r>
              <a:rPr lang="en-US" dirty="0" smtClean="0"/>
              <a:t>o</a:t>
            </a:r>
            <a:r>
              <a:rPr lang="en-US" dirty="0" smtClean="0">
                <a:solidFill>
                  <a:schemeClr val="bg1">
                    <a:lumMod val="60000"/>
                    <a:lumOff val="40000"/>
                  </a:schemeClr>
                </a:solidFill>
              </a:rPr>
              <a:t>l</a:t>
            </a:r>
            <a:r>
              <a:rPr lang="en-US" dirty="0" smtClean="0">
                <a:solidFill>
                  <a:srgbClr val="FF00FF"/>
                </a:solidFill>
              </a:rPr>
              <a:t>o</a:t>
            </a:r>
            <a:r>
              <a:rPr lang="en-US" dirty="0" smtClean="0">
                <a:solidFill>
                  <a:srgbClr val="00FF00"/>
                </a:solidFill>
              </a:rPr>
              <a:t>r</a:t>
            </a:r>
            <a:r>
              <a:rPr lang="en-US" dirty="0" smtClean="0">
                <a:solidFill>
                  <a:srgbClr val="00CCFF"/>
                </a:solidFill>
              </a:rPr>
              <a:t>f</a:t>
            </a:r>
            <a:r>
              <a:rPr lang="en-US" dirty="0" smtClean="0">
                <a:solidFill>
                  <a:srgbClr val="FFC000"/>
                </a:solidFill>
              </a:rPr>
              <a:t>u</a:t>
            </a:r>
            <a:r>
              <a:rPr lang="en-US" dirty="0" smtClean="0">
                <a:solidFill>
                  <a:srgbClr val="990033"/>
                </a:solidFill>
              </a:rPr>
              <a:t>l</a:t>
            </a:r>
          </a:p>
          <a:p>
            <a:pPr marL="609600" indent="-609600" algn="l" rtl="0">
              <a:spcBef>
                <a:spcPct val="0"/>
              </a:spcBef>
              <a:buFont typeface="Wingdings" pitchFamily="2" charset="2"/>
              <a:buAutoNum type="arabicPeriod"/>
            </a:pPr>
            <a:r>
              <a:rPr lang="en-US" dirty="0" smtClean="0"/>
              <a:t>Learn with Love and Enthusiasm</a:t>
            </a:r>
          </a:p>
          <a:p>
            <a:pPr marL="609600" indent="-609600" algn="l" rtl="0">
              <a:spcBef>
                <a:spcPct val="0"/>
              </a:spcBef>
              <a:buFont typeface="Wingdings" pitchFamily="2" charset="2"/>
              <a:buAutoNum type="arabicPeriod"/>
            </a:pPr>
            <a:r>
              <a:rPr lang="en-US" dirty="0" smtClean="0"/>
              <a:t>Learn the </a:t>
            </a:r>
            <a:r>
              <a:rPr lang="en-US" b="1" dirty="0" smtClean="0"/>
              <a:t>Meanings with an Example</a:t>
            </a:r>
            <a:endParaRPr lang="ur-PK" b="1"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8611">
                                            <p:txEl>
                                              <p:pRg st="0" end="0"/>
                                            </p:txEl>
                                          </p:spTgt>
                                        </p:tgtEl>
                                        <p:attrNameLst>
                                          <p:attrName>style.visibility</p:attrName>
                                        </p:attrNameLst>
                                      </p:cBhvr>
                                      <p:to>
                                        <p:strVal val="visible"/>
                                      </p:to>
                                    </p:set>
                                    <p:animEffect transition="in" filter="fade">
                                      <p:cBhvr>
                                        <p:cTn id="7" dur="2000"/>
                                        <p:tgtEl>
                                          <p:spTgt spid="6861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8611">
                                            <p:txEl>
                                              <p:pRg st="1" end="1"/>
                                            </p:txEl>
                                          </p:spTgt>
                                        </p:tgtEl>
                                        <p:attrNameLst>
                                          <p:attrName>style.visibility</p:attrName>
                                        </p:attrNameLst>
                                      </p:cBhvr>
                                      <p:to>
                                        <p:strVal val="visible"/>
                                      </p:to>
                                    </p:set>
                                    <p:animEffect transition="in" filter="fade">
                                      <p:cBhvr>
                                        <p:cTn id="12" dur="2000"/>
                                        <p:tgtEl>
                                          <p:spTgt spid="6861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8611">
                                            <p:txEl>
                                              <p:pRg st="2" end="2"/>
                                            </p:txEl>
                                          </p:spTgt>
                                        </p:tgtEl>
                                        <p:attrNameLst>
                                          <p:attrName>style.visibility</p:attrName>
                                        </p:attrNameLst>
                                      </p:cBhvr>
                                      <p:to>
                                        <p:strVal val="visible"/>
                                      </p:to>
                                    </p:set>
                                    <p:animEffect transition="in" filter="fade">
                                      <p:cBhvr>
                                        <p:cTn id="17" dur="2000"/>
                                        <p:tgtEl>
                                          <p:spTgt spid="68611">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68611">
                                            <p:txEl>
                                              <p:pRg st="3" end="3"/>
                                            </p:txEl>
                                          </p:spTgt>
                                        </p:tgtEl>
                                        <p:attrNameLst>
                                          <p:attrName>style.visibility</p:attrName>
                                        </p:attrNameLst>
                                      </p:cBhvr>
                                      <p:to>
                                        <p:strVal val="visible"/>
                                      </p:to>
                                    </p:set>
                                    <p:animEffect transition="in" filter="fade">
                                      <p:cBhvr>
                                        <p:cTn id="22" dur="2000"/>
                                        <p:tgtEl>
                                          <p:spTgt spid="68611">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68611">
                                            <p:txEl>
                                              <p:pRg st="4" end="4"/>
                                            </p:txEl>
                                          </p:spTgt>
                                        </p:tgtEl>
                                        <p:attrNameLst>
                                          <p:attrName>style.visibility</p:attrName>
                                        </p:attrNameLst>
                                      </p:cBhvr>
                                      <p:to>
                                        <p:strVal val="visible"/>
                                      </p:to>
                                    </p:set>
                                    <p:animEffect transition="in" filter="fade">
                                      <p:cBhvr>
                                        <p:cTn id="27" dur="2000"/>
                                        <p:tgtEl>
                                          <p:spTgt spid="68611">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68611">
                                            <p:txEl>
                                              <p:pRg st="5" end="5"/>
                                            </p:txEl>
                                          </p:spTgt>
                                        </p:tgtEl>
                                        <p:attrNameLst>
                                          <p:attrName>style.visibility</p:attrName>
                                        </p:attrNameLst>
                                      </p:cBhvr>
                                      <p:to>
                                        <p:strVal val="visible"/>
                                      </p:to>
                                    </p:set>
                                    <p:animEffect transition="in" filter="fade">
                                      <p:cBhvr>
                                        <p:cTn id="32" dur="2000"/>
                                        <p:tgtEl>
                                          <p:spTgt spid="68611">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68611">
                                            <p:txEl>
                                              <p:pRg st="6" end="6"/>
                                            </p:txEl>
                                          </p:spTgt>
                                        </p:tgtEl>
                                        <p:attrNameLst>
                                          <p:attrName>style.visibility</p:attrName>
                                        </p:attrNameLst>
                                      </p:cBhvr>
                                      <p:to>
                                        <p:strVal val="visible"/>
                                      </p:to>
                                    </p:set>
                                    <p:animEffect transition="in" filter="fade">
                                      <p:cBhvr>
                                        <p:cTn id="37" dur="2000"/>
                                        <p:tgtEl>
                                          <p:spTgt spid="68611">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8611"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a:xfrm>
            <a:off x="457200" y="228600"/>
            <a:ext cx="8229600" cy="1143000"/>
          </a:xfrm>
          <a:noFill/>
        </p:spPr>
        <p:txBody>
          <a:bodyPr/>
          <a:lstStyle/>
          <a:p>
            <a:pPr rtl="0"/>
            <a:r>
              <a:rPr lang="en-US" sz="5400" dirty="0" smtClean="0"/>
              <a:t>Tip No. 8: Repetition</a:t>
            </a:r>
            <a:endParaRPr lang="ar-SA" dirty="0" smtClean="0"/>
          </a:p>
        </p:txBody>
      </p:sp>
      <p:sp>
        <p:nvSpPr>
          <p:cNvPr id="69635" name="Rectangle 3"/>
          <p:cNvSpPr>
            <a:spLocks noGrp="1" noChangeArrowheads="1"/>
          </p:cNvSpPr>
          <p:nvPr>
            <p:ph idx="1"/>
          </p:nvPr>
        </p:nvSpPr>
        <p:spPr>
          <a:xfrm>
            <a:off x="457200" y="1600200"/>
            <a:ext cx="8229600" cy="4876800"/>
          </a:xfrm>
        </p:spPr>
        <p:txBody>
          <a:bodyPr/>
          <a:lstStyle/>
          <a:p>
            <a:pPr algn="l" rtl="0">
              <a:spcBef>
                <a:spcPct val="0"/>
              </a:spcBef>
            </a:pPr>
            <a:r>
              <a:rPr lang="en-US" sz="3600" dirty="0" smtClean="0"/>
              <a:t>Whatever you Learn … you Forget!  Therefore, you need to Revise.</a:t>
            </a:r>
          </a:p>
          <a:p>
            <a:pPr algn="l" rtl="0">
              <a:spcBef>
                <a:spcPct val="0"/>
              </a:spcBef>
            </a:pPr>
            <a:endParaRPr lang="en-US" sz="3600" dirty="0" smtClean="0"/>
          </a:p>
          <a:p>
            <a:pPr algn="l" rtl="0">
              <a:spcBef>
                <a:spcPct val="0"/>
              </a:spcBef>
            </a:pPr>
            <a:r>
              <a:rPr lang="en-US" sz="3600" b="1" dirty="0" smtClean="0"/>
              <a:t>REVISION</a:t>
            </a:r>
            <a:r>
              <a:rPr lang="en-US" sz="3600" dirty="0" smtClean="0"/>
              <a:t> is a Must!  </a:t>
            </a:r>
            <a:br>
              <a:rPr lang="en-US" sz="3600" dirty="0" smtClean="0"/>
            </a:br>
            <a:endParaRPr lang="en-US" sz="3600" dirty="0" smtClean="0"/>
          </a:p>
          <a:p>
            <a:pPr algn="l" rtl="0">
              <a:spcBef>
                <a:spcPct val="0"/>
              </a:spcBef>
            </a:pPr>
            <a:r>
              <a:rPr lang="en-US" sz="3600" dirty="0" smtClean="0"/>
              <a:t>But the ‘System of Revision' is more important.</a:t>
            </a:r>
            <a:endParaRPr lang="ur-PK" sz="36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9635">
                                            <p:txEl>
                                              <p:pRg st="0" end="0"/>
                                            </p:txEl>
                                          </p:spTgt>
                                        </p:tgtEl>
                                        <p:attrNameLst>
                                          <p:attrName>style.visibility</p:attrName>
                                        </p:attrNameLst>
                                      </p:cBhvr>
                                      <p:to>
                                        <p:strVal val="visible"/>
                                      </p:to>
                                    </p:set>
                                    <p:animEffect transition="in" filter="fade">
                                      <p:cBhvr>
                                        <p:cTn id="7" dur="2000"/>
                                        <p:tgtEl>
                                          <p:spTgt spid="6963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9635">
                                            <p:txEl>
                                              <p:pRg st="2" end="2"/>
                                            </p:txEl>
                                          </p:spTgt>
                                        </p:tgtEl>
                                        <p:attrNameLst>
                                          <p:attrName>style.visibility</p:attrName>
                                        </p:attrNameLst>
                                      </p:cBhvr>
                                      <p:to>
                                        <p:strVal val="visible"/>
                                      </p:to>
                                    </p:set>
                                    <p:animEffect transition="in" filter="fade">
                                      <p:cBhvr>
                                        <p:cTn id="12" dur="2000"/>
                                        <p:tgtEl>
                                          <p:spTgt spid="69635">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9635">
                                            <p:txEl>
                                              <p:pRg st="3" end="3"/>
                                            </p:txEl>
                                          </p:spTgt>
                                        </p:tgtEl>
                                        <p:attrNameLst>
                                          <p:attrName>style.visibility</p:attrName>
                                        </p:attrNameLst>
                                      </p:cBhvr>
                                      <p:to>
                                        <p:strVal val="visible"/>
                                      </p:to>
                                    </p:set>
                                    <p:animEffect transition="in" filter="fade">
                                      <p:cBhvr>
                                        <p:cTn id="17" dur="2000"/>
                                        <p:tgtEl>
                                          <p:spTgt spid="6963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635"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63938" name="Group 2"/>
          <p:cNvGraphicFramePr>
            <a:graphicFrameLocks noGrp="1"/>
          </p:cNvGraphicFramePr>
          <p:nvPr/>
        </p:nvGraphicFramePr>
        <p:xfrm>
          <a:off x="533400" y="1371600"/>
          <a:ext cx="5486400" cy="5181600"/>
        </p:xfrm>
        <a:graphic>
          <a:graphicData uri="http://schemas.openxmlformats.org/drawingml/2006/table">
            <a:tbl>
              <a:tblPr/>
              <a:tblGrid>
                <a:gridCol w="547688"/>
                <a:gridCol w="549275"/>
                <a:gridCol w="549275"/>
                <a:gridCol w="549275"/>
                <a:gridCol w="547687"/>
                <a:gridCol w="547688"/>
                <a:gridCol w="549275"/>
                <a:gridCol w="549275"/>
                <a:gridCol w="549275"/>
                <a:gridCol w="547687"/>
              </a:tblGrid>
              <a:tr h="449263">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000066"/>
                    </a:solidFill>
                  </a:tcPr>
                </a:tc>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000066"/>
                    </a:solidFill>
                  </a:tcPr>
                </a:tc>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FFFF00"/>
                    </a:solidFill>
                  </a:tcPr>
                </a:tc>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000066"/>
                    </a:solidFill>
                  </a:tcPr>
                </a:tc>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000066"/>
                    </a:solidFill>
                  </a:tcPr>
                </a:tc>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000066"/>
                    </a:solidFill>
                  </a:tcPr>
                </a:tc>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FFFF00"/>
                    </a:solidFill>
                  </a:tcPr>
                </a:tc>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000066"/>
                    </a:solidFill>
                  </a:tcPr>
                </a:tc>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FFFF00"/>
                    </a:solidFill>
                  </a:tcPr>
                </a:tc>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000066"/>
                    </a:solidFill>
                  </a:tcPr>
                </a:tc>
              </a:tr>
              <a:tr h="449263">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FFFF00"/>
                    </a:solidFill>
                  </a:tcPr>
                </a:tc>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000066"/>
                    </a:solidFill>
                  </a:tcPr>
                </a:tc>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000066"/>
                    </a:solidFill>
                  </a:tcPr>
                </a:tc>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000066"/>
                    </a:solidFill>
                  </a:tcPr>
                </a:tc>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FFFF00"/>
                    </a:solidFill>
                  </a:tcPr>
                </a:tc>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000066"/>
                    </a:solidFill>
                  </a:tcPr>
                </a:tc>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000066"/>
                    </a:solidFill>
                  </a:tcPr>
                </a:tc>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FFFF00"/>
                    </a:solidFill>
                  </a:tcPr>
                </a:tc>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000066"/>
                    </a:solidFill>
                  </a:tcPr>
                </a:tc>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000066"/>
                    </a:solidFill>
                  </a:tcPr>
                </a:tc>
              </a:tr>
              <a:tr h="450850">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000066"/>
                    </a:solidFill>
                  </a:tcPr>
                </a:tc>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000066"/>
                    </a:solidFill>
                  </a:tcPr>
                </a:tc>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FFFF00"/>
                    </a:solidFill>
                  </a:tcPr>
                </a:tc>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000066"/>
                    </a:solidFill>
                  </a:tcPr>
                </a:tc>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000066"/>
                    </a:solidFill>
                  </a:tcPr>
                </a:tc>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000066"/>
                    </a:solidFill>
                  </a:tcPr>
                </a:tc>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FFFF00"/>
                    </a:solidFill>
                  </a:tcPr>
                </a:tc>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000066"/>
                    </a:solidFill>
                  </a:tcPr>
                </a:tc>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000066"/>
                    </a:solidFill>
                  </a:tcPr>
                </a:tc>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FFFF00"/>
                    </a:solidFill>
                  </a:tcPr>
                </a:tc>
              </a:tr>
              <a:tr h="449263">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FFFF00"/>
                    </a:solidFill>
                  </a:tcPr>
                </a:tc>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000066"/>
                    </a:solidFill>
                  </a:tcPr>
                </a:tc>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000066"/>
                    </a:solidFill>
                  </a:tcPr>
                </a:tc>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FFFF00"/>
                    </a:solidFill>
                  </a:tcPr>
                </a:tc>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000066"/>
                    </a:solidFill>
                  </a:tcPr>
                </a:tc>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FFFF00"/>
                    </a:solidFill>
                  </a:tcPr>
                </a:tc>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000066"/>
                    </a:solidFill>
                  </a:tcPr>
                </a:tc>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000066"/>
                    </a:solidFill>
                  </a:tcPr>
                </a:tc>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000066"/>
                    </a:solidFill>
                  </a:tcPr>
                </a:tc>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000066"/>
                    </a:solidFill>
                  </a:tcPr>
                </a:tc>
              </a:tr>
              <a:tr h="449263">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000066"/>
                    </a:solidFill>
                  </a:tcPr>
                </a:tc>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000066"/>
                    </a:solidFill>
                  </a:tcPr>
                </a:tc>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FFFF00"/>
                    </a:solidFill>
                  </a:tcPr>
                </a:tc>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000066"/>
                    </a:solidFill>
                  </a:tcPr>
                </a:tc>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FFFF00"/>
                    </a:solidFill>
                  </a:tcPr>
                </a:tc>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000066"/>
                    </a:solidFill>
                  </a:tcPr>
                </a:tc>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000066"/>
                    </a:solidFill>
                  </a:tcPr>
                </a:tc>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000066"/>
                    </a:solidFill>
                  </a:tcPr>
                </a:tc>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FFFF00"/>
                    </a:solidFill>
                  </a:tcPr>
                </a:tc>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000066"/>
                    </a:solidFill>
                  </a:tcPr>
                </a:tc>
              </a:tr>
              <a:tr h="449263">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FFFF00"/>
                    </a:solidFill>
                  </a:tcPr>
                </a:tc>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000066"/>
                    </a:solidFill>
                  </a:tcPr>
                </a:tc>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000066"/>
                    </a:solidFill>
                  </a:tcPr>
                </a:tc>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FFFF00"/>
                    </a:solidFill>
                  </a:tcPr>
                </a:tc>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000066"/>
                    </a:solidFill>
                  </a:tcPr>
                </a:tc>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000066"/>
                    </a:solidFill>
                  </a:tcPr>
                </a:tc>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000066"/>
                    </a:solidFill>
                  </a:tcPr>
                </a:tc>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FFFF00"/>
                    </a:solidFill>
                  </a:tcPr>
                </a:tc>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000066"/>
                    </a:solidFill>
                  </a:tcPr>
                </a:tc>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000066"/>
                    </a:solidFill>
                  </a:tcPr>
                </a:tc>
              </a:tr>
              <a:tr h="449263">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000066"/>
                    </a:solidFill>
                  </a:tcPr>
                </a:tc>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000066"/>
                    </a:solidFill>
                  </a:tcPr>
                </a:tc>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000066"/>
                    </a:solidFill>
                  </a:tcPr>
                </a:tc>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FFFF00"/>
                    </a:solidFill>
                  </a:tcPr>
                </a:tc>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000066"/>
                    </a:solidFill>
                  </a:tcPr>
                </a:tc>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FFFF00"/>
                    </a:solidFill>
                  </a:tcPr>
                </a:tc>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000066"/>
                    </a:solidFill>
                  </a:tcPr>
                </a:tc>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000066"/>
                    </a:solidFill>
                  </a:tcPr>
                </a:tc>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FFFF00"/>
                    </a:solidFill>
                  </a:tcPr>
                </a:tc>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000066"/>
                    </a:solidFill>
                  </a:tcPr>
                </a:tc>
              </a:tr>
              <a:tr h="450850">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000066"/>
                    </a:solidFill>
                  </a:tcPr>
                </a:tc>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FFFF00"/>
                    </a:solidFill>
                  </a:tcPr>
                </a:tc>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000066"/>
                    </a:solidFill>
                  </a:tcPr>
                </a:tc>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000066"/>
                    </a:solidFill>
                  </a:tcPr>
                </a:tc>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FFFF00"/>
                    </a:solidFill>
                  </a:tcPr>
                </a:tc>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000066"/>
                    </a:solidFill>
                  </a:tcPr>
                </a:tc>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000066"/>
                    </a:solidFill>
                  </a:tcPr>
                </a:tc>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FFFF00"/>
                    </a:solidFill>
                  </a:tcPr>
                </a:tc>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000066"/>
                    </a:solidFill>
                  </a:tcPr>
                </a:tc>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000066"/>
                    </a:solidFill>
                  </a:tcPr>
                </a:tc>
              </a:tr>
              <a:tr h="449263">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000066"/>
                    </a:solidFill>
                  </a:tcPr>
                </a:tc>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000066"/>
                    </a:solidFill>
                  </a:tcPr>
                </a:tc>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000066"/>
                    </a:solidFill>
                  </a:tcPr>
                </a:tc>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FFFF00"/>
                    </a:solidFill>
                  </a:tcPr>
                </a:tc>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000066"/>
                    </a:solidFill>
                  </a:tcPr>
                </a:tc>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000066"/>
                    </a:solidFill>
                  </a:tcPr>
                </a:tc>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FFFF00"/>
                    </a:solidFill>
                  </a:tcPr>
                </a:tc>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000066"/>
                    </a:solidFill>
                  </a:tcPr>
                </a:tc>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000066"/>
                    </a:solidFill>
                  </a:tcPr>
                </a:tc>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FFFF00"/>
                    </a:solidFill>
                  </a:tcPr>
                </a:tc>
              </a:tr>
              <a:tr h="449263">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FFFF00"/>
                    </a:solidFill>
                  </a:tcPr>
                </a:tc>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000066"/>
                    </a:solidFill>
                  </a:tcPr>
                </a:tc>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000066"/>
                    </a:solidFill>
                  </a:tcPr>
                </a:tc>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000066"/>
                    </a:solidFill>
                  </a:tcPr>
                </a:tc>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FFFF00"/>
                    </a:solidFill>
                  </a:tcPr>
                </a:tc>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000066"/>
                    </a:solidFill>
                  </a:tcPr>
                </a:tc>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000066"/>
                    </a:solidFill>
                  </a:tcPr>
                </a:tc>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FFFF00"/>
                    </a:solidFill>
                  </a:tcPr>
                </a:tc>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000066"/>
                    </a:solidFill>
                  </a:tcPr>
                </a:tc>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000066"/>
                    </a:solidFill>
                  </a:tcPr>
                </a:tc>
              </a:tr>
            </a:tbl>
          </a:graphicData>
        </a:graphic>
      </p:graphicFrame>
      <p:sp>
        <p:nvSpPr>
          <p:cNvPr id="70781" name="Rectangle 248"/>
          <p:cNvSpPr>
            <a:spLocks noGrp="1" noChangeArrowheads="1"/>
          </p:cNvSpPr>
          <p:nvPr>
            <p:ph type="title"/>
          </p:nvPr>
        </p:nvSpPr>
        <p:spPr>
          <a:xfrm>
            <a:off x="457200" y="76200"/>
            <a:ext cx="8229600" cy="1143000"/>
          </a:xfrm>
          <a:noFill/>
        </p:spPr>
        <p:txBody>
          <a:bodyPr/>
          <a:lstStyle/>
          <a:p>
            <a:pPr rtl="0"/>
            <a:r>
              <a:rPr lang="en-US" sz="3200" b="1" dirty="0" smtClean="0"/>
              <a:t>If you learn 100 things …</a:t>
            </a:r>
          </a:p>
        </p:txBody>
      </p:sp>
      <p:graphicFrame>
        <p:nvGraphicFramePr>
          <p:cNvPr id="1064061" name="Group 125"/>
          <p:cNvGraphicFramePr>
            <a:graphicFrameLocks noGrp="1"/>
          </p:cNvGraphicFramePr>
          <p:nvPr>
            <p:ph idx="1"/>
          </p:nvPr>
        </p:nvGraphicFramePr>
        <p:xfrm>
          <a:off x="533400" y="1371600"/>
          <a:ext cx="5486400" cy="5181600"/>
        </p:xfrm>
        <a:graphic>
          <a:graphicData uri="http://schemas.openxmlformats.org/drawingml/2006/table">
            <a:tbl>
              <a:tblPr/>
              <a:tblGrid>
                <a:gridCol w="547688"/>
                <a:gridCol w="549275"/>
                <a:gridCol w="549275"/>
                <a:gridCol w="549275"/>
                <a:gridCol w="547687"/>
                <a:gridCol w="547688"/>
                <a:gridCol w="549275"/>
                <a:gridCol w="549275"/>
                <a:gridCol w="549275"/>
                <a:gridCol w="547687"/>
              </a:tblGrid>
              <a:tr h="449263">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FFFF00"/>
                    </a:solidFill>
                  </a:tcPr>
                </a:tc>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FFFF00"/>
                    </a:solidFill>
                  </a:tcPr>
                </a:tc>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FFFF00"/>
                    </a:solidFill>
                  </a:tcPr>
                </a:tc>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FFFF00"/>
                    </a:solidFill>
                  </a:tcPr>
                </a:tc>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FFFF00"/>
                    </a:solidFill>
                  </a:tcPr>
                </a:tc>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FFFF00"/>
                    </a:solidFill>
                  </a:tcPr>
                </a:tc>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FFFF00"/>
                    </a:solidFill>
                  </a:tcPr>
                </a:tc>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FFFF00"/>
                    </a:solidFill>
                  </a:tcPr>
                </a:tc>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FFFF00"/>
                    </a:solidFill>
                  </a:tcPr>
                </a:tc>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FFFF00"/>
                    </a:solidFill>
                  </a:tcPr>
                </a:tc>
              </a:tr>
              <a:tr h="449263">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FFFF00"/>
                    </a:solidFill>
                  </a:tcPr>
                </a:tc>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FFFF00"/>
                    </a:solidFill>
                  </a:tcPr>
                </a:tc>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FFFF00"/>
                    </a:solidFill>
                  </a:tcPr>
                </a:tc>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FFFF00"/>
                    </a:solidFill>
                  </a:tcPr>
                </a:tc>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FFFF00"/>
                    </a:solidFill>
                  </a:tcPr>
                </a:tc>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FFFF00"/>
                    </a:solidFill>
                  </a:tcPr>
                </a:tc>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FFFF00"/>
                    </a:solidFill>
                  </a:tcPr>
                </a:tc>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FFFF00"/>
                    </a:solidFill>
                  </a:tcPr>
                </a:tc>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FFFF00"/>
                    </a:solidFill>
                  </a:tcPr>
                </a:tc>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FFFF00"/>
                    </a:solidFill>
                  </a:tcPr>
                </a:tc>
              </a:tr>
              <a:tr h="450850">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FFFF00"/>
                    </a:solidFill>
                  </a:tcPr>
                </a:tc>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FFFF00"/>
                    </a:solidFill>
                  </a:tcPr>
                </a:tc>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FFFF00"/>
                    </a:solidFill>
                  </a:tcPr>
                </a:tc>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FFFF00"/>
                    </a:solidFill>
                  </a:tcPr>
                </a:tc>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FFFF00"/>
                    </a:solidFill>
                  </a:tcPr>
                </a:tc>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FFFF00"/>
                    </a:solidFill>
                  </a:tcPr>
                </a:tc>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FFFF00"/>
                    </a:solidFill>
                  </a:tcPr>
                </a:tc>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FFFF00"/>
                    </a:solidFill>
                  </a:tcPr>
                </a:tc>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FFFF00"/>
                    </a:solidFill>
                  </a:tcPr>
                </a:tc>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FFFF00"/>
                    </a:solidFill>
                  </a:tcPr>
                </a:tc>
              </a:tr>
              <a:tr h="449263">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FFFF00"/>
                    </a:solidFill>
                  </a:tcPr>
                </a:tc>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FFFF00"/>
                    </a:solidFill>
                  </a:tcPr>
                </a:tc>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FFFF00"/>
                    </a:solidFill>
                  </a:tcPr>
                </a:tc>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FFFF00"/>
                    </a:solidFill>
                  </a:tcPr>
                </a:tc>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FFFF00"/>
                    </a:solidFill>
                  </a:tcPr>
                </a:tc>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FFFF00"/>
                    </a:solidFill>
                  </a:tcPr>
                </a:tc>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FFFF00"/>
                    </a:solidFill>
                  </a:tcPr>
                </a:tc>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FFFF00"/>
                    </a:solidFill>
                  </a:tcPr>
                </a:tc>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FFFF00"/>
                    </a:solidFill>
                  </a:tcPr>
                </a:tc>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FFFF00"/>
                    </a:solidFill>
                  </a:tcPr>
                </a:tc>
              </a:tr>
              <a:tr h="449263">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FFFF00"/>
                    </a:solidFill>
                  </a:tcPr>
                </a:tc>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FFFF00"/>
                    </a:solidFill>
                  </a:tcPr>
                </a:tc>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FFFF00"/>
                    </a:solidFill>
                  </a:tcPr>
                </a:tc>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FFFF00"/>
                    </a:solidFill>
                  </a:tcPr>
                </a:tc>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FFFF00"/>
                    </a:solidFill>
                  </a:tcPr>
                </a:tc>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FFFF00"/>
                    </a:solidFill>
                  </a:tcPr>
                </a:tc>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FFFF00"/>
                    </a:solidFill>
                  </a:tcPr>
                </a:tc>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FFFF00"/>
                    </a:solidFill>
                  </a:tcPr>
                </a:tc>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FFFF00"/>
                    </a:solidFill>
                  </a:tcPr>
                </a:tc>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FFFF00"/>
                    </a:solidFill>
                  </a:tcPr>
                </a:tc>
              </a:tr>
              <a:tr h="449263">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FFFF00"/>
                    </a:solidFill>
                  </a:tcPr>
                </a:tc>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FFFF00"/>
                    </a:solidFill>
                  </a:tcPr>
                </a:tc>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FFFF00"/>
                    </a:solidFill>
                  </a:tcPr>
                </a:tc>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FFFF00"/>
                    </a:solidFill>
                  </a:tcPr>
                </a:tc>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FFFF00"/>
                    </a:solidFill>
                  </a:tcPr>
                </a:tc>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FFFF00"/>
                    </a:solidFill>
                  </a:tcPr>
                </a:tc>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FFFF00"/>
                    </a:solidFill>
                  </a:tcPr>
                </a:tc>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FFFF00"/>
                    </a:solidFill>
                  </a:tcPr>
                </a:tc>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FFFF00"/>
                    </a:solidFill>
                  </a:tcPr>
                </a:tc>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FFFF00"/>
                    </a:solidFill>
                  </a:tcPr>
                </a:tc>
              </a:tr>
              <a:tr h="449263">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FFFF00"/>
                    </a:solidFill>
                  </a:tcPr>
                </a:tc>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FFFF00"/>
                    </a:solidFill>
                  </a:tcPr>
                </a:tc>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FFFF00"/>
                    </a:solidFill>
                  </a:tcPr>
                </a:tc>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FFFF00"/>
                    </a:solidFill>
                  </a:tcPr>
                </a:tc>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FFFF00"/>
                    </a:solidFill>
                  </a:tcPr>
                </a:tc>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FFFF00"/>
                    </a:solidFill>
                  </a:tcPr>
                </a:tc>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FFFF00"/>
                    </a:solidFill>
                  </a:tcPr>
                </a:tc>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FFFF00"/>
                    </a:solidFill>
                  </a:tcPr>
                </a:tc>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FFFF00"/>
                    </a:solidFill>
                  </a:tcPr>
                </a:tc>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FFFF00"/>
                    </a:solidFill>
                  </a:tcPr>
                </a:tc>
              </a:tr>
              <a:tr h="450850">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FFFF00"/>
                    </a:solidFill>
                  </a:tcPr>
                </a:tc>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FFFF00"/>
                    </a:solidFill>
                  </a:tcPr>
                </a:tc>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FFFF00"/>
                    </a:solidFill>
                  </a:tcPr>
                </a:tc>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FFFF00"/>
                    </a:solidFill>
                  </a:tcPr>
                </a:tc>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FFFF00"/>
                    </a:solidFill>
                  </a:tcPr>
                </a:tc>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FFFF00"/>
                    </a:solidFill>
                  </a:tcPr>
                </a:tc>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FFFF00"/>
                    </a:solidFill>
                  </a:tcPr>
                </a:tc>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FFFF00"/>
                    </a:solidFill>
                  </a:tcPr>
                </a:tc>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FFFF00"/>
                    </a:solidFill>
                  </a:tcPr>
                </a:tc>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FFFF00"/>
                    </a:solidFill>
                  </a:tcPr>
                </a:tc>
              </a:tr>
              <a:tr h="449263">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FFFF00"/>
                    </a:solidFill>
                  </a:tcPr>
                </a:tc>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FFFF00"/>
                    </a:solidFill>
                  </a:tcPr>
                </a:tc>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FFFF00"/>
                    </a:solidFill>
                  </a:tcPr>
                </a:tc>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FFFF00"/>
                    </a:solidFill>
                  </a:tcPr>
                </a:tc>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FFFF00"/>
                    </a:solidFill>
                  </a:tcPr>
                </a:tc>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FFFF00"/>
                    </a:solidFill>
                  </a:tcPr>
                </a:tc>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FFFF00"/>
                    </a:solidFill>
                  </a:tcPr>
                </a:tc>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FFFF00"/>
                    </a:solidFill>
                  </a:tcPr>
                </a:tc>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FFFF00"/>
                    </a:solidFill>
                  </a:tcPr>
                </a:tc>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FFFF00"/>
                    </a:solidFill>
                  </a:tcPr>
                </a:tc>
              </a:tr>
              <a:tr h="449263">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FFFF00"/>
                    </a:solidFill>
                  </a:tcPr>
                </a:tc>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FFFF00"/>
                    </a:solidFill>
                  </a:tcPr>
                </a:tc>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FFFF00"/>
                    </a:solidFill>
                  </a:tcPr>
                </a:tc>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FFFF00"/>
                    </a:solidFill>
                  </a:tcPr>
                </a:tc>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FFFF00"/>
                    </a:solidFill>
                  </a:tcPr>
                </a:tc>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FFFF00"/>
                    </a:solidFill>
                  </a:tcPr>
                </a:tc>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FFFF00"/>
                    </a:solidFill>
                  </a:tcPr>
                </a:tc>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FFFF00"/>
                    </a:solidFill>
                  </a:tcPr>
                </a:tc>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FFFF00"/>
                    </a:solidFill>
                  </a:tcPr>
                </a:tc>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FFFF00"/>
                    </a:solidFill>
                  </a:tcPr>
                </a:tc>
              </a:tr>
            </a:tbl>
          </a:graphicData>
        </a:graphic>
      </p:graphicFrame>
      <p:sp>
        <p:nvSpPr>
          <p:cNvPr id="1064185" name="Rectangle 249"/>
          <p:cNvSpPr>
            <a:spLocks noChangeArrowheads="1"/>
          </p:cNvSpPr>
          <p:nvPr/>
        </p:nvSpPr>
        <p:spPr bwMode="auto">
          <a:xfrm>
            <a:off x="6450013" y="2667000"/>
            <a:ext cx="2541587" cy="1569660"/>
          </a:xfrm>
          <a:prstGeom prst="rect">
            <a:avLst/>
          </a:prstGeom>
          <a:noFill/>
          <a:ln w="9525" algn="ctr">
            <a:noFill/>
            <a:miter lim="800000"/>
            <a:headEnd/>
            <a:tailEnd/>
          </a:ln>
          <a:effectLst/>
        </p:spPr>
        <p:txBody>
          <a:bodyPr>
            <a:spAutoFit/>
          </a:bodyPr>
          <a:lstStyle/>
          <a:p>
            <a:pPr>
              <a:defRPr/>
            </a:pPr>
            <a:r>
              <a:rPr lang="en-US" sz="3200" b="1" dirty="0">
                <a:effectLst>
                  <a:outerShdw blurRad="38100" dist="38100" dir="2700000" algn="tl">
                    <a:srgbClr val="000000"/>
                  </a:outerShdw>
                </a:effectLst>
                <a:cs typeface="Arial" pitchFamily="34" charset="0"/>
              </a:rPr>
              <a:t>you forget 70% after an </a:t>
            </a:r>
            <a:r>
              <a:rPr lang="en-US" sz="3200" b="1" dirty="0">
                <a:solidFill>
                  <a:schemeClr val="bg1">
                    <a:lumMod val="60000"/>
                    <a:lumOff val="40000"/>
                  </a:schemeClr>
                </a:solidFill>
                <a:effectLst>
                  <a:outerShdw blurRad="38100" dist="38100" dir="2700000" algn="tl">
                    <a:srgbClr val="000000"/>
                  </a:outerShdw>
                </a:effectLst>
                <a:cs typeface="Arial" pitchFamily="34" charset="0"/>
              </a:rPr>
              <a:t>H</a:t>
            </a:r>
            <a:r>
              <a:rPr lang="en-US" sz="3200" b="1" dirty="0" smtClean="0">
                <a:solidFill>
                  <a:schemeClr val="bg1">
                    <a:lumMod val="60000"/>
                    <a:lumOff val="40000"/>
                  </a:schemeClr>
                </a:solidFill>
                <a:effectLst>
                  <a:outerShdw blurRad="38100" dist="38100" dir="2700000" algn="tl">
                    <a:srgbClr val="000000"/>
                  </a:outerShdw>
                </a:effectLst>
                <a:cs typeface="Arial" pitchFamily="34" charset="0"/>
              </a:rPr>
              <a:t>our</a:t>
            </a:r>
            <a:r>
              <a:rPr lang="en-US" sz="3200" b="1" dirty="0">
                <a:effectLst>
                  <a:outerShdw blurRad="38100" dist="38100" dir="2700000" algn="tl">
                    <a:srgbClr val="000000"/>
                  </a:outerShdw>
                </a:effectLst>
                <a:cs typeface="Arial" pitchFamily="34" charset="0"/>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500"/>
                                        <p:tgtEl>
                                          <p:spTgt spid="1064061"/>
                                        </p:tgtEl>
                                      </p:cBhvr>
                                    </p:animEffect>
                                    <p:set>
                                      <p:cBhvr>
                                        <p:cTn id="7" dur="1" fill="hold">
                                          <p:stCondLst>
                                            <p:cond delay="499"/>
                                          </p:stCondLst>
                                        </p:cTn>
                                        <p:tgtEl>
                                          <p:spTgt spid="1064061"/>
                                        </p:tgtEl>
                                        <p:attrNameLst>
                                          <p:attrName>style.visibility</p:attrName>
                                        </p:attrNameLst>
                                      </p:cBhvr>
                                      <p:to>
                                        <p:strVal val="hidden"/>
                                      </p:to>
                                    </p:set>
                                  </p:childTnLst>
                                </p:cTn>
                              </p:par>
                            </p:childTnLst>
                          </p:cTn>
                        </p:par>
                        <p:par>
                          <p:cTn id="8" fill="hold">
                            <p:stCondLst>
                              <p:cond delay="500"/>
                            </p:stCondLst>
                            <p:childTnLst>
                              <p:par>
                                <p:cTn id="9" presetID="1" presetClass="entr" presetSubtype="0" fill="hold" grpId="0" nodeType="afterEffect">
                                  <p:stCondLst>
                                    <p:cond delay="0"/>
                                  </p:stCondLst>
                                  <p:childTnLst>
                                    <p:set>
                                      <p:cBhvr>
                                        <p:cTn id="10" dur="1" fill="hold">
                                          <p:stCondLst>
                                            <p:cond delay="0"/>
                                          </p:stCondLst>
                                        </p:cTn>
                                        <p:tgtEl>
                                          <p:spTgt spid="106418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64185"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65986" name="Group 2"/>
          <p:cNvGraphicFramePr>
            <a:graphicFrameLocks noGrp="1"/>
          </p:cNvGraphicFramePr>
          <p:nvPr/>
        </p:nvGraphicFramePr>
        <p:xfrm>
          <a:off x="533400" y="1371600"/>
          <a:ext cx="5486400" cy="5181600"/>
        </p:xfrm>
        <a:graphic>
          <a:graphicData uri="http://schemas.openxmlformats.org/drawingml/2006/table">
            <a:tbl>
              <a:tblPr/>
              <a:tblGrid>
                <a:gridCol w="547688"/>
                <a:gridCol w="549275"/>
                <a:gridCol w="549275"/>
                <a:gridCol w="549275"/>
                <a:gridCol w="547687"/>
                <a:gridCol w="547688"/>
                <a:gridCol w="549275"/>
                <a:gridCol w="549275"/>
                <a:gridCol w="549275"/>
                <a:gridCol w="547687"/>
              </a:tblGrid>
              <a:tr h="449263">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000066"/>
                    </a:solidFill>
                  </a:tcPr>
                </a:tc>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000066"/>
                    </a:solidFill>
                  </a:tcPr>
                </a:tc>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FFFF00"/>
                    </a:solidFill>
                  </a:tcPr>
                </a:tc>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000066"/>
                    </a:solidFill>
                  </a:tcPr>
                </a:tc>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000066"/>
                    </a:solidFill>
                  </a:tcPr>
                </a:tc>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000066"/>
                    </a:solidFill>
                  </a:tcPr>
                </a:tc>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FFFF00"/>
                    </a:solidFill>
                  </a:tcPr>
                </a:tc>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000066"/>
                    </a:solidFill>
                  </a:tcPr>
                </a:tc>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FFFF00"/>
                    </a:solidFill>
                  </a:tcPr>
                </a:tc>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000066"/>
                    </a:solidFill>
                  </a:tcPr>
                </a:tc>
              </a:tr>
              <a:tr h="449263">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FFFF00"/>
                    </a:solidFill>
                  </a:tcPr>
                </a:tc>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000066"/>
                    </a:solidFill>
                  </a:tcPr>
                </a:tc>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000066"/>
                    </a:solidFill>
                  </a:tcPr>
                </a:tc>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000066"/>
                    </a:solidFill>
                  </a:tcPr>
                </a:tc>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FFFF00"/>
                    </a:solidFill>
                  </a:tcPr>
                </a:tc>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000066"/>
                    </a:solidFill>
                  </a:tcPr>
                </a:tc>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000066"/>
                    </a:solidFill>
                  </a:tcPr>
                </a:tc>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FFFF00"/>
                    </a:solidFill>
                  </a:tcPr>
                </a:tc>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000066"/>
                    </a:solidFill>
                  </a:tcPr>
                </a:tc>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000066"/>
                    </a:solidFill>
                  </a:tcPr>
                </a:tc>
              </a:tr>
              <a:tr h="450850">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000066"/>
                    </a:solidFill>
                  </a:tcPr>
                </a:tc>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000066"/>
                    </a:solidFill>
                  </a:tcPr>
                </a:tc>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FFFF00"/>
                    </a:solidFill>
                  </a:tcPr>
                </a:tc>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000066"/>
                    </a:solidFill>
                  </a:tcPr>
                </a:tc>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000066"/>
                    </a:solidFill>
                  </a:tcPr>
                </a:tc>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000066"/>
                    </a:solidFill>
                  </a:tcPr>
                </a:tc>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FFFF00"/>
                    </a:solidFill>
                  </a:tcPr>
                </a:tc>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000066"/>
                    </a:solidFill>
                  </a:tcPr>
                </a:tc>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000066"/>
                    </a:solidFill>
                  </a:tcPr>
                </a:tc>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FFFF00"/>
                    </a:solidFill>
                  </a:tcPr>
                </a:tc>
              </a:tr>
              <a:tr h="449263">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FFFF00"/>
                    </a:solidFill>
                  </a:tcPr>
                </a:tc>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000066"/>
                    </a:solidFill>
                  </a:tcPr>
                </a:tc>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000066"/>
                    </a:solidFill>
                  </a:tcPr>
                </a:tc>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FFFF00"/>
                    </a:solidFill>
                  </a:tcPr>
                </a:tc>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000066"/>
                    </a:solidFill>
                  </a:tcPr>
                </a:tc>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FFFF00"/>
                    </a:solidFill>
                  </a:tcPr>
                </a:tc>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000066"/>
                    </a:solidFill>
                  </a:tcPr>
                </a:tc>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000066"/>
                    </a:solidFill>
                  </a:tcPr>
                </a:tc>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000066"/>
                    </a:solidFill>
                  </a:tcPr>
                </a:tc>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000066"/>
                    </a:solidFill>
                  </a:tcPr>
                </a:tc>
              </a:tr>
              <a:tr h="449263">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000066"/>
                    </a:solidFill>
                  </a:tcPr>
                </a:tc>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000066"/>
                    </a:solidFill>
                  </a:tcPr>
                </a:tc>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FFFF00"/>
                    </a:solidFill>
                  </a:tcPr>
                </a:tc>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000066"/>
                    </a:solidFill>
                  </a:tcPr>
                </a:tc>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FFFF00"/>
                    </a:solidFill>
                  </a:tcPr>
                </a:tc>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000066"/>
                    </a:solidFill>
                  </a:tcPr>
                </a:tc>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000066"/>
                    </a:solidFill>
                  </a:tcPr>
                </a:tc>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000066"/>
                    </a:solidFill>
                  </a:tcPr>
                </a:tc>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FFFF00"/>
                    </a:solidFill>
                  </a:tcPr>
                </a:tc>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000066"/>
                    </a:solidFill>
                  </a:tcPr>
                </a:tc>
              </a:tr>
              <a:tr h="449263">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FFFF00"/>
                    </a:solidFill>
                  </a:tcPr>
                </a:tc>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000066"/>
                    </a:solidFill>
                  </a:tcPr>
                </a:tc>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000066"/>
                    </a:solidFill>
                  </a:tcPr>
                </a:tc>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FFFF00"/>
                    </a:solidFill>
                  </a:tcPr>
                </a:tc>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000066"/>
                    </a:solidFill>
                  </a:tcPr>
                </a:tc>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000066"/>
                    </a:solidFill>
                  </a:tcPr>
                </a:tc>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000066"/>
                    </a:solidFill>
                  </a:tcPr>
                </a:tc>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FFFF00"/>
                    </a:solidFill>
                  </a:tcPr>
                </a:tc>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000066"/>
                    </a:solidFill>
                  </a:tcPr>
                </a:tc>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000066"/>
                    </a:solidFill>
                  </a:tcPr>
                </a:tc>
              </a:tr>
              <a:tr h="449263">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000066"/>
                    </a:solidFill>
                  </a:tcPr>
                </a:tc>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000066"/>
                    </a:solidFill>
                  </a:tcPr>
                </a:tc>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000066"/>
                    </a:solidFill>
                  </a:tcPr>
                </a:tc>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FFFF00"/>
                    </a:solidFill>
                  </a:tcPr>
                </a:tc>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000066"/>
                    </a:solidFill>
                  </a:tcPr>
                </a:tc>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FFFF00"/>
                    </a:solidFill>
                  </a:tcPr>
                </a:tc>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000066"/>
                    </a:solidFill>
                  </a:tcPr>
                </a:tc>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000066"/>
                    </a:solidFill>
                  </a:tcPr>
                </a:tc>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FFFF00"/>
                    </a:solidFill>
                  </a:tcPr>
                </a:tc>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000066"/>
                    </a:solidFill>
                  </a:tcPr>
                </a:tc>
              </a:tr>
              <a:tr h="450850">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000066"/>
                    </a:solidFill>
                  </a:tcPr>
                </a:tc>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FFFF00"/>
                    </a:solidFill>
                  </a:tcPr>
                </a:tc>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000066"/>
                    </a:solidFill>
                  </a:tcPr>
                </a:tc>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000066"/>
                    </a:solidFill>
                  </a:tcPr>
                </a:tc>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FFFF00"/>
                    </a:solidFill>
                  </a:tcPr>
                </a:tc>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000066"/>
                    </a:solidFill>
                  </a:tcPr>
                </a:tc>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000066"/>
                    </a:solidFill>
                  </a:tcPr>
                </a:tc>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FFFF00"/>
                    </a:solidFill>
                  </a:tcPr>
                </a:tc>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000066"/>
                    </a:solidFill>
                  </a:tcPr>
                </a:tc>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000066"/>
                    </a:solidFill>
                  </a:tcPr>
                </a:tc>
              </a:tr>
              <a:tr h="449263">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000066"/>
                    </a:solidFill>
                  </a:tcPr>
                </a:tc>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000066"/>
                    </a:solidFill>
                  </a:tcPr>
                </a:tc>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000066"/>
                    </a:solidFill>
                  </a:tcPr>
                </a:tc>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FFFF00"/>
                    </a:solidFill>
                  </a:tcPr>
                </a:tc>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000066"/>
                    </a:solidFill>
                  </a:tcPr>
                </a:tc>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000066"/>
                    </a:solidFill>
                  </a:tcPr>
                </a:tc>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FFFF00"/>
                    </a:solidFill>
                  </a:tcPr>
                </a:tc>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000066"/>
                    </a:solidFill>
                  </a:tcPr>
                </a:tc>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000066"/>
                    </a:solidFill>
                  </a:tcPr>
                </a:tc>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FFFF00"/>
                    </a:solidFill>
                  </a:tcPr>
                </a:tc>
              </a:tr>
              <a:tr h="449263">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FFFF00"/>
                    </a:solidFill>
                  </a:tcPr>
                </a:tc>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000066"/>
                    </a:solidFill>
                  </a:tcPr>
                </a:tc>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000066"/>
                    </a:solidFill>
                  </a:tcPr>
                </a:tc>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000066"/>
                    </a:solidFill>
                  </a:tcPr>
                </a:tc>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FFFF00"/>
                    </a:solidFill>
                  </a:tcPr>
                </a:tc>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000066"/>
                    </a:solidFill>
                  </a:tcPr>
                </a:tc>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000066"/>
                    </a:solidFill>
                  </a:tcPr>
                </a:tc>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FFFF00"/>
                    </a:solidFill>
                  </a:tcPr>
                </a:tc>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000066"/>
                    </a:solidFill>
                  </a:tcPr>
                </a:tc>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000066"/>
                    </a:solidFill>
                  </a:tcPr>
                </a:tc>
              </a:tr>
            </a:tbl>
          </a:graphicData>
        </a:graphic>
      </p:graphicFrame>
      <p:sp>
        <p:nvSpPr>
          <p:cNvPr id="71805" name="Rectangle 248"/>
          <p:cNvSpPr>
            <a:spLocks noGrp="1" noChangeArrowheads="1"/>
          </p:cNvSpPr>
          <p:nvPr>
            <p:ph type="title"/>
          </p:nvPr>
        </p:nvSpPr>
        <p:spPr>
          <a:xfrm>
            <a:off x="0" y="76200"/>
            <a:ext cx="8915400" cy="1143000"/>
          </a:xfrm>
          <a:noFill/>
        </p:spPr>
        <p:txBody>
          <a:bodyPr/>
          <a:lstStyle/>
          <a:p>
            <a:pPr rtl="0"/>
            <a:r>
              <a:rPr lang="en-US" sz="2400" b="1" dirty="0" smtClean="0"/>
              <a:t>If you Revise after an </a:t>
            </a:r>
            <a:r>
              <a:rPr lang="en-US" sz="2400" b="1" dirty="0" smtClean="0">
                <a:solidFill>
                  <a:schemeClr val="bg1">
                    <a:lumMod val="60000"/>
                    <a:lumOff val="40000"/>
                  </a:schemeClr>
                </a:solidFill>
              </a:rPr>
              <a:t>Hour</a:t>
            </a:r>
            <a:r>
              <a:rPr lang="en-US" sz="2400" b="1" dirty="0" smtClean="0"/>
              <a:t>, then you get them back</a:t>
            </a:r>
            <a:r>
              <a:rPr lang="en-US" sz="2800" b="1" dirty="0" smtClean="0"/>
              <a:t>, AND IT STAYS LONGER (FOR 1 </a:t>
            </a:r>
            <a:r>
              <a:rPr lang="en-US" sz="2800" b="1" dirty="0" smtClean="0">
                <a:solidFill>
                  <a:srgbClr val="00FF00"/>
                </a:solidFill>
              </a:rPr>
              <a:t>DAY</a:t>
            </a:r>
            <a:r>
              <a:rPr lang="en-US" sz="2800" b="1" dirty="0" smtClean="0"/>
              <a:t>).  </a:t>
            </a:r>
            <a:br>
              <a:rPr lang="en-US" sz="2800" b="1" dirty="0" smtClean="0"/>
            </a:br>
            <a:r>
              <a:rPr lang="en-US" sz="2800" dirty="0" smtClean="0"/>
              <a:t>But by the end of next </a:t>
            </a:r>
            <a:r>
              <a:rPr lang="en-US" sz="2800" dirty="0" smtClean="0">
                <a:solidFill>
                  <a:srgbClr val="00FF00"/>
                </a:solidFill>
              </a:rPr>
              <a:t>DAY</a:t>
            </a:r>
            <a:r>
              <a:rPr lang="en-US" sz="2800" dirty="0" smtClean="0"/>
              <a:t>…</a:t>
            </a:r>
          </a:p>
        </p:txBody>
      </p:sp>
      <p:graphicFrame>
        <p:nvGraphicFramePr>
          <p:cNvPr id="1066109" name="Group 125"/>
          <p:cNvGraphicFramePr>
            <a:graphicFrameLocks noGrp="1"/>
          </p:cNvGraphicFramePr>
          <p:nvPr>
            <p:ph idx="1"/>
          </p:nvPr>
        </p:nvGraphicFramePr>
        <p:xfrm>
          <a:off x="533400" y="1371600"/>
          <a:ext cx="5486400" cy="5181600"/>
        </p:xfrm>
        <a:graphic>
          <a:graphicData uri="http://schemas.openxmlformats.org/drawingml/2006/table">
            <a:tbl>
              <a:tblPr/>
              <a:tblGrid>
                <a:gridCol w="547688"/>
                <a:gridCol w="549275"/>
                <a:gridCol w="549275"/>
                <a:gridCol w="549275"/>
                <a:gridCol w="547687"/>
                <a:gridCol w="547688"/>
                <a:gridCol w="549275"/>
                <a:gridCol w="549275"/>
                <a:gridCol w="549275"/>
                <a:gridCol w="547687"/>
              </a:tblGrid>
              <a:tr h="449263">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FFFF00"/>
                    </a:solidFill>
                  </a:tcPr>
                </a:tc>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FFFF00"/>
                    </a:solidFill>
                  </a:tcPr>
                </a:tc>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FFFF00"/>
                    </a:solidFill>
                  </a:tcPr>
                </a:tc>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FFFF00"/>
                    </a:solidFill>
                  </a:tcPr>
                </a:tc>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FFFF00"/>
                    </a:solidFill>
                  </a:tcPr>
                </a:tc>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FFFF00"/>
                    </a:solidFill>
                  </a:tcPr>
                </a:tc>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FFFF00"/>
                    </a:solidFill>
                  </a:tcPr>
                </a:tc>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FFFF00"/>
                    </a:solidFill>
                  </a:tcPr>
                </a:tc>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FFFF00"/>
                    </a:solidFill>
                  </a:tcPr>
                </a:tc>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FFFF00"/>
                    </a:solidFill>
                  </a:tcPr>
                </a:tc>
              </a:tr>
              <a:tr h="449263">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FFFF00"/>
                    </a:solidFill>
                  </a:tcPr>
                </a:tc>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FFFF00"/>
                    </a:solidFill>
                  </a:tcPr>
                </a:tc>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FFFF00"/>
                    </a:solidFill>
                  </a:tcPr>
                </a:tc>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FFFF00"/>
                    </a:solidFill>
                  </a:tcPr>
                </a:tc>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FFFF00"/>
                    </a:solidFill>
                  </a:tcPr>
                </a:tc>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FFFF00"/>
                    </a:solidFill>
                  </a:tcPr>
                </a:tc>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FFFF00"/>
                    </a:solidFill>
                  </a:tcPr>
                </a:tc>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FFFF00"/>
                    </a:solidFill>
                  </a:tcPr>
                </a:tc>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FFFF00"/>
                    </a:solidFill>
                  </a:tcPr>
                </a:tc>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FFFF00"/>
                    </a:solidFill>
                  </a:tcPr>
                </a:tc>
              </a:tr>
              <a:tr h="450850">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FFFF00"/>
                    </a:solidFill>
                  </a:tcPr>
                </a:tc>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FFFF00"/>
                    </a:solidFill>
                  </a:tcPr>
                </a:tc>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FFFF00"/>
                    </a:solidFill>
                  </a:tcPr>
                </a:tc>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FFFF00"/>
                    </a:solidFill>
                  </a:tcPr>
                </a:tc>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FFFF00"/>
                    </a:solidFill>
                  </a:tcPr>
                </a:tc>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FFFF00"/>
                    </a:solidFill>
                  </a:tcPr>
                </a:tc>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FFFF00"/>
                    </a:solidFill>
                  </a:tcPr>
                </a:tc>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FFFF00"/>
                    </a:solidFill>
                  </a:tcPr>
                </a:tc>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FFFF00"/>
                    </a:solidFill>
                  </a:tcPr>
                </a:tc>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FFFF00"/>
                    </a:solidFill>
                  </a:tcPr>
                </a:tc>
              </a:tr>
              <a:tr h="449263">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FFFF00"/>
                    </a:solidFill>
                  </a:tcPr>
                </a:tc>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FFFF00"/>
                    </a:solidFill>
                  </a:tcPr>
                </a:tc>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FFFF00"/>
                    </a:solidFill>
                  </a:tcPr>
                </a:tc>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FFFF00"/>
                    </a:solidFill>
                  </a:tcPr>
                </a:tc>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FFFF00"/>
                    </a:solidFill>
                  </a:tcPr>
                </a:tc>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FFFF00"/>
                    </a:solidFill>
                  </a:tcPr>
                </a:tc>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FFFF00"/>
                    </a:solidFill>
                  </a:tcPr>
                </a:tc>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FFFF00"/>
                    </a:solidFill>
                  </a:tcPr>
                </a:tc>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FFFF00"/>
                    </a:solidFill>
                  </a:tcPr>
                </a:tc>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FFFF00"/>
                    </a:solidFill>
                  </a:tcPr>
                </a:tc>
              </a:tr>
              <a:tr h="449263">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FFFF00"/>
                    </a:solidFill>
                  </a:tcPr>
                </a:tc>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FFFF00"/>
                    </a:solidFill>
                  </a:tcPr>
                </a:tc>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FFFF00"/>
                    </a:solidFill>
                  </a:tcPr>
                </a:tc>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FFFF00"/>
                    </a:solidFill>
                  </a:tcPr>
                </a:tc>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FFFF00"/>
                    </a:solidFill>
                  </a:tcPr>
                </a:tc>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FFFF00"/>
                    </a:solidFill>
                  </a:tcPr>
                </a:tc>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FFFF00"/>
                    </a:solidFill>
                  </a:tcPr>
                </a:tc>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FFFF00"/>
                    </a:solidFill>
                  </a:tcPr>
                </a:tc>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FFFF00"/>
                    </a:solidFill>
                  </a:tcPr>
                </a:tc>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FFFF00"/>
                    </a:solidFill>
                  </a:tcPr>
                </a:tc>
              </a:tr>
              <a:tr h="449263">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FFFF00"/>
                    </a:solidFill>
                  </a:tcPr>
                </a:tc>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FFFF00"/>
                    </a:solidFill>
                  </a:tcPr>
                </a:tc>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FFFF00"/>
                    </a:solidFill>
                  </a:tcPr>
                </a:tc>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FFFF00"/>
                    </a:solidFill>
                  </a:tcPr>
                </a:tc>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FFFF00"/>
                    </a:solidFill>
                  </a:tcPr>
                </a:tc>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FFFF00"/>
                    </a:solidFill>
                  </a:tcPr>
                </a:tc>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FFFF00"/>
                    </a:solidFill>
                  </a:tcPr>
                </a:tc>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FFFF00"/>
                    </a:solidFill>
                  </a:tcPr>
                </a:tc>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FFFF00"/>
                    </a:solidFill>
                  </a:tcPr>
                </a:tc>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FFFF00"/>
                    </a:solidFill>
                  </a:tcPr>
                </a:tc>
              </a:tr>
              <a:tr h="449263">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FFFF00"/>
                    </a:solidFill>
                  </a:tcPr>
                </a:tc>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FFFF00"/>
                    </a:solidFill>
                  </a:tcPr>
                </a:tc>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FFFF00"/>
                    </a:solidFill>
                  </a:tcPr>
                </a:tc>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FFFF00"/>
                    </a:solidFill>
                  </a:tcPr>
                </a:tc>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FFFF00"/>
                    </a:solidFill>
                  </a:tcPr>
                </a:tc>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FFFF00"/>
                    </a:solidFill>
                  </a:tcPr>
                </a:tc>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FFFF00"/>
                    </a:solidFill>
                  </a:tcPr>
                </a:tc>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FFFF00"/>
                    </a:solidFill>
                  </a:tcPr>
                </a:tc>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FFFF00"/>
                    </a:solidFill>
                  </a:tcPr>
                </a:tc>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FFFF00"/>
                    </a:solidFill>
                  </a:tcPr>
                </a:tc>
              </a:tr>
              <a:tr h="450850">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FFFF00"/>
                    </a:solidFill>
                  </a:tcPr>
                </a:tc>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FFFF00"/>
                    </a:solidFill>
                  </a:tcPr>
                </a:tc>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FFFF00"/>
                    </a:solidFill>
                  </a:tcPr>
                </a:tc>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FFFF00"/>
                    </a:solidFill>
                  </a:tcPr>
                </a:tc>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FFFF00"/>
                    </a:solidFill>
                  </a:tcPr>
                </a:tc>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FFFF00"/>
                    </a:solidFill>
                  </a:tcPr>
                </a:tc>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FFFF00"/>
                    </a:solidFill>
                  </a:tcPr>
                </a:tc>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FFFF00"/>
                    </a:solidFill>
                  </a:tcPr>
                </a:tc>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FFFF00"/>
                    </a:solidFill>
                  </a:tcPr>
                </a:tc>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FFFF00"/>
                    </a:solidFill>
                  </a:tcPr>
                </a:tc>
              </a:tr>
              <a:tr h="449263">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FFFF00"/>
                    </a:solidFill>
                  </a:tcPr>
                </a:tc>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FFFF00"/>
                    </a:solidFill>
                  </a:tcPr>
                </a:tc>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FFFF00"/>
                    </a:solidFill>
                  </a:tcPr>
                </a:tc>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FFFF00"/>
                    </a:solidFill>
                  </a:tcPr>
                </a:tc>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FFFF00"/>
                    </a:solidFill>
                  </a:tcPr>
                </a:tc>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FFFF00"/>
                    </a:solidFill>
                  </a:tcPr>
                </a:tc>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FFFF00"/>
                    </a:solidFill>
                  </a:tcPr>
                </a:tc>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FFFF00"/>
                    </a:solidFill>
                  </a:tcPr>
                </a:tc>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FFFF00"/>
                    </a:solidFill>
                  </a:tcPr>
                </a:tc>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FFFF00"/>
                    </a:solidFill>
                  </a:tcPr>
                </a:tc>
              </a:tr>
              <a:tr h="449263">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FFFF00"/>
                    </a:solidFill>
                  </a:tcPr>
                </a:tc>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FFFF00"/>
                    </a:solidFill>
                  </a:tcPr>
                </a:tc>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FFFF00"/>
                    </a:solidFill>
                  </a:tcPr>
                </a:tc>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FFFF00"/>
                    </a:solidFill>
                  </a:tcPr>
                </a:tc>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FFFF00"/>
                    </a:solidFill>
                  </a:tcPr>
                </a:tc>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FFFF00"/>
                    </a:solidFill>
                  </a:tcPr>
                </a:tc>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FFFF00"/>
                    </a:solidFill>
                  </a:tcPr>
                </a:tc>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FFFF00"/>
                    </a:solidFill>
                  </a:tcPr>
                </a:tc>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FFFF00"/>
                    </a:solidFill>
                  </a:tcPr>
                </a:tc>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FFFF00"/>
                    </a:solidFill>
                  </a:tcPr>
                </a:tc>
              </a:tr>
            </a:tbl>
          </a:graphicData>
        </a:graphic>
      </p:graphicFrame>
      <p:sp>
        <p:nvSpPr>
          <p:cNvPr id="1066233" name="Rectangle 249"/>
          <p:cNvSpPr>
            <a:spLocks noChangeArrowheads="1"/>
          </p:cNvSpPr>
          <p:nvPr/>
        </p:nvSpPr>
        <p:spPr bwMode="auto">
          <a:xfrm>
            <a:off x="6450013" y="2667000"/>
            <a:ext cx="2541587" cy="2062103"/>
          </a:xfrm>
          <a:prstGeom prst="rect">
            <a:avLst/>
          </a:prstGeom>
          <a:noFill/>
          <a:ln w="9525" algn="ctr">
            <a:noFill/>
            <a:miter lim="800000"/>
            <a:headEnd/>
            <a:tailEnd/>
          </a:ln>
          <a:effectLst/>
        </p:spPr>
        <p:txBody>
          <a:bodyPr>
            <a:spAutoFit/>
          </a:bodyPr>
          <a:lstStyle/>
          <a:p>
            <a:pPr>
              <a:defRPr/>
            </a:pPr>
            <a:r>
              <a:rPr lang="en-US" sz="3200" b="1" dirty="0">
                <a:effectLst>
                  <a:outerShdw blurRad="38100" dist="38100" dir="2700000" algn="tl">
                    <a:srgbClr val="000000"/>
                  </a:outerShdw>
                </a:effectLst>
                <a:cs typeface="Arial" pitchFamily="34" charset="0"/>
              </a:rPr>
              <a:t>you forget 70% again after one </a:t>
            </a:r>
            <a:r>
              <a:rPr lang="en-US" sz="3200" b="1" dirty="0">
                <a:solidFill>
                  <a:srgbClr val="00FF00"/>
                </a:solidFill>
                <a:effectLst>
                  <a:outerShdw blurRad="38100" dist="38100" dir="2700000" algn="tl">
                    <a:srgbClr val="000000"/>
                  </a:outerShdw>
                </a:effectLst>
                <a:cs typeface="Arial" pitchFamily="34" charset="0"/>
              </a:rPr>
              <a:t>DAY</a:t>
            </a:r>
            <a:r>
              <a:rPr lang="en-US" sz="3200" b="1" dirty="0">
                <a:effectLst>
                  <a:outerShdw blurRad="38100" dist="38100" dir="2700000" algn="tl">
                    <a:srgbClr val="000000"/>
                  </a:outerShdw>
                </a:effectLst>
                <a:cs typeface="Arial" pitchFamily="34" charset="0"/>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500"/>
                                        <p:tgtEl>
                                          <p:spTgt spid="1066109"/>
                                        </p:tgtEl>
                                      </p:cBhvr>
                                    </p:animEffect>
                                    <p:set>
                                      <p:cBhvr>
                                        <p:cTn id="7" dur="1" fill="hold">
                                          <p:stCondLst>
                                            <p:cond delay="499"/>
                                          </p:stCondLst>
                                        </p:cTn>
                                        <p:tgtEl>
                                          <p:spTgt spid="1066109"/>
                                        </p:tgtEl>
                                        <p:attrNameLst>
                                          <p:attrName>style.visibility</p:attrName>
                                        </p:attrNameLst>
                                      </p:cBhvr>
                                      <p:to>
                                        <p:strVal val="hidden"/>
                                      </p:to>
                                    </p:set>
                                  </p:childTnLst>
                                </p:cTn>
                              </p:par>
                            </p:childTnLst>
                          </p:cTn>
                        </p:par>
                        <p:par>
                          <p:cTn id="8" fill="hold">
                            <p:stCondLst>
                              <p:cond delay="500"/>
                            </p:stCondLst>
                            <p:childTnLst>
                              <p:par>
                                <p:cTn id="9" presetID="1" presetClass="entr" presetSubtype="0" fill="hold" grpId="0" nodeType="afterEffect">
                                  <p:stCondLst>
                                    <p:cond delay="0"/>
                                  </p:stCondLst>
                                  <p:childTnLst>
                                    <p:set>
                                      <p:cBhvr>
                                        <p:cTn id="10" dur="1" fill="hold">
                                          <p:stCondLst>
                                            <p:cond delay="0"/>
                                          </p:stCondLst>
                                        </p:cTn>
                                        <p:tgtEl>
                                          <p:spTgt spid="106623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66233" grpId="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68034" name="Group 2"/>
          <p:cNvGraphicFramePr>
            <a:graphicFrameLocks noGrp="1"/>
          </p:cNvGraphicFramePr>
          <p:nvPr/>
        </p:nvGraphicFramePr>
        <p:xfrm>
          <a:off x="533400" y="1371600"/>
          <a:ext cx="5486400" cy="5181600"/>
        </p:xfrm>
        <a:graphic>
          <a:graphicData uri="http://schemas.openxmlformats.org/drawingml/2006/table">
            <a:tbl>
              <a:tblPr/>
              <a:tblGrid>
                <a:gridCol w="547688"/>
                <a:gridCol w="549275"/>
                <a:gridCol w="549275"/>
                <a:gridCol w="549275"/>
                <a:gridCol w="547687"/>
                <a:gridCol w="547688"/>
                <a:gridCol w="549275"/>
                <a:gridCol w="549275"/>
                <a:gridCol w="549275"/>
                <a:gridCol w="547687"/>
              </a:tblGrid>
              <a:tr h="449263">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000066"/>
                    </a:solidFill>
                  </a:tcPr>
                </a:tc>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000066"/>
                    </a:solidFill>
                  </a:tcPr>
                </a:tc>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FFFF00"/>
                    </a:solidFill>
                  </a:tcPr>
                </a:tc>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000066"/>
                    </a:solidFill>
                  </a:tcPr>
                </a:tc>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000066"/>
                    </a:solidFill>
                  </a:tcPr>
                </a:tc>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000066"/>
                    </a:solidFill>
                  </a:tcPr>
                </a:tc>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FFFF00"/>
                    </a:solidFill>
                  </a:tcPr>
                </a:tc>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000066"/>
                    </a:solidFill>
                  </a:tcPr>
                </a:tc>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FFFF00"/>
                    </a:solidFill>
                  </a:tcPr>
                </a:tc>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000066"/>
                    </a:solidFill>
                  </a:tcPr>
                </a:tc>
              </a:tr>
              <a:tr h="449263">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FFFF00"/>
                    </a:solidFill>
                  </a:tcPr>
                </a:tc>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000066"/>
                    </a:solidFill>
                  </a:tcPr>
                </a:tc>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000066"/>
                    </a:solidFill>
                  </a:tcPr>
                </a:tc>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000066"/>
                    </a:solidFill>
                  </a:tcPr>
                </a:tc>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FFFF00"/>
                    </a:solidFill>
                  </a:tcPr>
                </a:tc>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000066"/>
                    </a:solidFill>
                  </a:tcPr>
                </a:tc>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000066"/>
                    </a:solidFill>
                  </a:tcPr>
                </a:tc>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FFFF00"/>
                    </a:solidFill>
                  </a:tcPr>
                </a:tc>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000066"/>
                    </a:solidFill>
                  </a:tcPr>
                </a:tc>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000066"/>
                    </a:solidFill>
                  </a:tcPr>
                </a:tc>
              </a:tr>
              <a:tr h="450850">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000066"/>
                    </a:solidFill>
                  </a:tcPr>
                </a:tc>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000066"/>
                    </a:solidFill>
                  </a:tcPr>
                </a:tc>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FFFF00"/>
                    </a:solidFill>
                  </a:tcPr>
                </a:tc>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000066"/>
                    </a:solidFill>
                  </a:tcPr>
                </a:tc>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000066"/>
                    </a:solidFill>
                  </a:tcPr>
                </a:tc>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000066"/>
                    </a:solidFill>
                  </a:tcPr>
                </a:tc>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FFFF00"/>
                    </a:solidFill>
                  </a:tcPr>
                </a:tc>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000066"/>
                    </a:solidFill>
                  </a:tcPr>
                </a:tc>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000066"/>
                    </a:solidFill>
                  </a:tcPr>
                </a:tc>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FFFF00"/>
                    </a:solidFill>
                  </a:tcPr>
                </a:tc>
              </a:tr>
              <a:tr h="449263">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FFFF00"/>
                    </a:solidFill>
                  </a:tcPr>
                </a:tc>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000066"/>
                    </a:solidFill>
                  </a:tcPr>
                </a:tc>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000066"/>
                    </a:solidFill>
                  </a:tcPr>
                </a:tc>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FFFF00"/>
                    </a:solidFill>
                  </a:tcPr>
                </a:tc>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000066"/>
                    </a:solidFill>
                  </a:tcPr>
                </a:tc>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FFFF00"/>
                    </a:solidFill>
                  </a:tcPr>
                </a:tc>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000066"/>
                    </a:solidFill>
                  </a:tcPr>
                </a:tc>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000066"/>
                    </a:solidFill>
                  </a:tcPr>
                </a:tc>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000066"/>
                    </a:solidFill>
                  </a:tcPr>
                </a:tc>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000066"/>
                    </a:solidFill>
                  </a:tcPr>
                </a:tc>
              </a:tr>
              <a:tr h="449263">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000066"/>
                    </a:solidFill>
                  </a:tcPr>
                </a:tc>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000066"/>
                    </a:solidFill>
                  </a:tcPr>
                </a:tc>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FFFF00"/>
                    </a:solidFill>
                  </a:tcPr>
                </a:tc>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000066"/>
                    </a:solidFill>
                  </a:tcPr>
                </a:tc>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FFFF00"/>
                    </a:solidFill>
                  </a:tcPr>
                </a:tc>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000066"/>
                    </a:solidFill>
                  </a:tcPr>
                </a:tc>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000066"/>
                    </a:solidFill>
                  </a:tcPr>
                </a:tc>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000066"/>
                    </a:solidFill>
                  </a:tcPr>
                </a:tc>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FFFF00"/>
                    </a:solidFill>
                  </a:tcPr>
                </a:tc>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000066"/>
                    </a:solidFill>
                  </a:tcPr>
                </a:tc>
              </a:tr>
              <a:tr h="449263">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FFFF00"/>
                    </a:solidFill>
                  </a:tcPr>
                </a:tc>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000066"/>
                    </a:solidFill>
                  </a:tcPr>
                </a:tc>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000066"/>
                    </a:solidFill>
                  </a:tcPr>
                </a:tc>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FFFF00"/>
                    </a:solidFill>
                  </a:tcPr>
                </a:tc>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000066"/>
                    </a:solidFill>
                  </a:tcPr>
                </a:tc>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000066"/>
                    </a:solidFill>
                  </a:tcPr>
                </a:tc>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000066"/>
                    </a:solidFill>
                  </a:tcPr>
                </a:tc>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FFFF00"/>
                    </a:solidFill>
                  </a:tcPr>
                </a:tc>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000066"/>
                    </a:solidFill>
                  </a:tcPr>
                </a:tc>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000066"/>
                    </a:solidFill>
                  </a:tcPr>
                </a:tc>
              </a:tr>
              <a:tr h="449263">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000066"/>
                    </a:solidFill>
                  </a:tcPr>
                </a:tc>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000066"/>
                    </a:solidFill>
                  </a:tcPr>
                </a:tc>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000066"/>
                    </a:solidFill>
                  </a:tcPr>
                </a:tc>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FFFF00"/>
                    </a:solidFill>
                  </a:tcPr>
                </a:tc>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000066"/>
                    </a:solidFill>
                  </a:tcPr>
                </a:tc>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FFFF00"/>
                    </a:solidFill>
                  </a:tcPr>
                </a:tc>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000066"/>
                    </a:solidFill>
                  </a:tcPr>
                </a:tc>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000066"/>
                    </a:solidFill>
                  </a:tcPr>
                </a:tc>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FFFF00"/>
                    </a:solidFill>
                  </a:tcPr>
                </a:tc>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000066"/>
                    </a:solidFill>
                  </a:tcPr>
                </a:tc>
              </a:tr>
              <a:tr h="450850">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000066"/>
                    </a:solidFill>
                  </a:tcPr>
                </a:tc>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FFFF00"/>
                    </a:solidFill>
                  </a:tcPr>
                </a:tc>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000066"/>
                    </a:solidFill>
                  </a:tcPr>
                </a:tc>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000066"/>
                    </a:solidFill>
                  </a:tcPr>
                </a:tc>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FFFF00"/>
                    </a:solidFill>
                  </a:tcPr>
                </a:tc>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000066"/>
                    </a:solidFill>
                  </a:tcPr>
                </a:tc>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000066"/>
                    </a:solidFill>
                  </a:tcPr>
                </a:tc>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FFFF00"/>
                    </a:solidFill>
                  </a:tcPr>
                </a:tc>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000066"/>
                    </a:solidFill>
                  </a:tcPr>
                </a:tc>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000066"/>
                    </a:solidFill>
                  </a:tcPr>
                </a:tc>
              </a:tr>
              <a:tr h="449263">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000066"/>
                    </a:solidFill>
                  </a:tcPr>
                </a:tc>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000066"/>
                    </a:solidFill>
                  </a:tcPr>
                </a:tc>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000066"/>
                    </a:solidFill>
                  </a:tcPr>
                </a:tc>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FFFF00"/>
                    </a:solidFill>
                  </a:tcPr>
                </a:tc>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000066"/>
                    </a:solidFill>
                  </a:tcPr>
                </a:tc>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000066"/>
                    </a:solidFill>
                  </a:tcPr>
                </a:tc>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FFFF00"/>
                    </a:solidFill>
                  </a:tcPr>
                </a:tc>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000066"/>
                    </a:solidFill>
                  </a:tcPr>
                </a:tc>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000066"/>
                    </a:solidFill>
                  </a:tcPr>
                </a:tc>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FFFF00"/>
                    </a:solidFill>
                  </a:tcPr>
                </a:tc>
              </a:tr>
              <a:tr h="449263">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FFFF00"/>
                    </a:solidFill>
                  </a:tcPr>
                </a:tc>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000066"/>
                    </a:solidFill>
                  </a:tcPr>
                </a:tc>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000066"/>
                    </a:solidFill>
                  </a:tcPr>
                </a:tc>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000066"/>
                    </a:solidFill>
                  </a:tcPr>
                </a:tc>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FFFF00"/>
                    </a:solidFill>
                  </a:tcPr>
                </a:tc>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000066"/>
                    </a:solidFill>
                  </a:tcPr>
                </a:tc>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000066"/>
                    </a:solidFill>
                  </a:tcPr>
                </a:tc>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FFFF00"/>
                    </a:solidFill>
                  </a:tcPr>
                </a:tc>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000066"/>
                    </a:solidFill>
                  </a:tcPr>
                </a:tc>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000066"/>
                    </a:solidFill>
                  </a:tcPr>
                </a:tc>
              </a:tr>
            </a:tbl>
          </a:graphicData>
        </a:graphic>
      </p:graphicFrame>
      <p:sp>
        <p:nvSpPr>
          <p:cNvPr id="72829" name="Rectangle 248"/>
          <p:cNvSpPr>
            <a:spLocks noGrp="1" noChangeArrowheads="1"/>
          </p:cNvSpPr>
          <p:nvPr>
            <p:ph type="title"/>
          </p:nvPr>
        </p:nvSpPr>
        <p:spPr>
          <a:xfrm>
            <a:off x="457200" y="76200"/>
            <a:ext cx="8458200" cy="1143000"/>
          </a:xfrm>
          <a:noFill/>
        </p:spPr>
        <p:txBody>
          <a:bodyPr/>
          <a:lstStyle/>
          <a:p>
            <a:pPr rtl="0"/>
            <a:r>
              <a:rPr lang="en-US" sz="2400" b="1" dirty="0" smtClean="0"/>
              <a:t>If you Revise after 1 </a:t>
            </a:r>
            <a:r>
              <a:rPr lang="en-US" sz="2400" b="1" dirty="0" smtClean="0">
                <a:solidFill>
                  <a:srgbClr val="00FF00"/>
                </a:solidFill>
              </a:rPr>
              <a:t>DAY</a:t>
            </a:r>
            <a:r>
              <a:rPr lang="en-US" sz="2400" b="1" dirty="0" smtClean="0"/>
              <a:t>, then you get them back, </a:t>
            </a:r>
            <a:r>
              <a:rPr lang="en-US" sz="2800" b="1" dirty="0" smtClean="0"/>
              <a:t>AND IT STAYS LONGER (FOR 1 </a:t>
            </a:r>
            <a:r>
              <a:rPr lang="en-US" sz="2800" b="1" dirty="0" smtClean="0">
                <a:solidFill>
                  <a:srgbClr val="FF9966"/>
                </a:solidFill>
              </a:rPr>
              <a:t>WEEK</a:t>
            </a:r>
            <a:r>
              <a:rPr lang="en-US" sz="2800" b="1" dirty="0" smtClean="0"/>
              <a:t>).  </a:t>
            </a:r>
            <a:br>
              <a:rPr lang="en-US" sz="2800" b="1" dirty="0" smtClean="0"/>
            </a:br>
            <a:r>
              <a:rPr lang="en-US" sz="2800" dirty="0" smtClean="0"/>
              <a:t>But by the end of the </a:t>
            </a:r>
            <a:r>
              <a:rPr lang="en-US" sz="2800" dirty="0" smtClean="0">
                <a:solidFill>
                  <a:srgbClr val="FF9966"/>
                </a:solidFill>
              </a:rPr>
              <a:t>WEEK</a:t>
            </a:r>
            <a:r>
              <a:rPr lang="en-US" sz="2800" dirty="0" smtClean="0"/>
              <a:t>…</a:t>
            </a:r>
          </a:p>
        </p:txBody>
      </p:sp>
      <p:graphicFrame>
        <p:nvGraphicFramePr>
          <p:cNvPr id="1068157" name="Group 125"/>
          <p:cNvGraphicFramePr>
            <a:graphicFrameLocks noGrp="1"/>
          </p:cNvGraphicFramePr>
          <p:nvPr>
            <p:ph idx="1"/>
          </p:nvPr>
        </p:nvGraphicFramePr>
        <p:xfrm>
          <a:off x="533400" y="1371600"/>
          <a:ext cx="5486400" cy="5181600"/>
        </p:xfrm>
        <a:graphic>
          <a:graphicData uri="http://schemas.openxmlformats.org/drawingml/2006/table">
            <a:tbl>
              <a:tblPr/>
              <a:tblGrid>
                <a:gridCol w="547688"/>
                <a:gridCol w="549275"/>
                <a:gridCol w="549275"/>
                <a:gridCol w="549275"/>
                <a:gridCol w="547687"/>
                <a:gridCol w="547688"/>
                <a:gridCol w="549275"/>
                <a:gridCol w="549275"/>
                <a:gridCol w="549275"/>
                <a:gridCol w="547687"/>
              </a:tblGrid>
              <a:tr h="449263">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FFFF00"/>
                    </a:solidFill>
                  </a:tcPr>
                </a:tc>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FFFF00"/>
                    </a:solidFill>
                  </a:tcPr>
                </a:tc>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FFFF00"/>
                    </a:solidFill>
                  </a:tcPr>
                </a:tc>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FFFF00"/>
                    </a:solidFill>
                  </a:tcPr>
                </a:tc>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FFFF00"/>
                    </a:solidFill>
                  </a:tcPr>
                </a:tc>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FFFF00"/>
                    </a:solidFill>
                  </a:tcPr>
                </a:tc>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FFFF00"/>
                    </a:solidFill>
                  </a:tcPr>
                </a:tc>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FFFF00"/>
                    </a:solidFill>
                  </a:tcPr>
                </a:tc>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FFFF00"/>
                    </a:solidFill>
                  </a:tcPr>
                </a:tc>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FFFF00"/>
                    </a:solidFill>
                  </a:tcPr>
                </a:tc>
              </a:tr>
              <a:tr h="449263">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FFFF00"/>
                    </a:solidFill>
                  </a:tcPr>
                </a:tc>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FFFF00"/>
                    </a:solidFill>
                  </a:tcPr>
                </a:tc>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FFFF00"/>
                    </a:solidFill>
                  </a:tcPr>
                </a:tc>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FFFF00"/>
                    </a:solidFill>
                  </a:tcPr>
                </a:tc>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FFFF00"/>
                    </a:solidFill>
                  </a:tcPr>
                </a:tc>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FFFF00"/>
                    </a:solidFill>
                  </a:tcPr>
                </a:tc>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FFFF00"/>
                    </a:solidFill>
                  </a:tcPr>
                </a:tc>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FFFF00"/>
                    </a:solidFill>
                  </a:tcPr>
                </a:tc>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FFFF00"/>
                    </a:solidFill>
                  </a:tcPr>
                </a:tc>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FFFF00"/>
                    </a:solidFill>
                  </a:tcPr>
                </a:tc>
              </a:tr>
              <a:tr h="450850">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FFFF00"/>
                    </a:solidFill>
                  </a:tcPr>
                </a:tc>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FFFF00"/>
                    </a:solidFill>
                  </a:tcPr>
                </a:tc>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FFFF00"/>
                    </a:solidFill>
                  </a:tcPr>
                </a:tc>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FFFF00"/>
                    </a:solidFill>
                  </a:tcPr>
                </a:tc>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FFFF00"/>
                    </a:solidFill>
                  </a:tcPr>
                </a:tc>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FFFF00"/>
                    </a:solidFill>
                  </a:tcPr>
                </a:tc>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FFFF00"/>
                    </a:solidFill>
                  </a:tcPr>
                </a:tc>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FFFF00"/>
                    </a:solidFill>
                  </a:tcPr>
                </a:tc>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FFFF00"/>
                    </a:solidFill>
                  </a:tcPr>
                </a:tc>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FFFF00"/>
                    </a:solidFill>
                  </a:tcPr>
                </a:tc>
              </a:tr>
              <a:tr h="449263">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FFFF00"/>
                    </a:solidFill>
                  </a:tcPr>
                </a:tc>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FFFF00"/>
                    </a:solidFill>
                  </a:tcPr>
                </a:tc>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FFFF00"/>
                    </a:solidFill>
                  </a:tcPr>
                </a:tc>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FFFF00"/>
                    </a:solidFill>
                  </a:tcPr>
                </a:tc>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FFFF00"/>
                    </a:solidFill>
                  </a:tcPr>
                </a:tc>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FFFF00"/>
                    </a:solidFill>
                  </a:tcPr>
                </a:tc>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FFFF00"/>
                    </a:solidFill>
                  </a:tcPr>
                </a:tc>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FFFF00"/>
                    </a:solidFill>
                  </a:tcPr>
                </a:tc>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FFFF00"/>
                    </a:solidFill>
                  </a:tcPr>
                </a:tc>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FFFF00"/>
                    </a:solidFill>
                  </a:tcPr>
                </a:tc>
              </a:tr>
              <a:tr h="449263">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FFFF00"/>
                    </a:solidFill>
                  </a:tcPr>
                </a:tc>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FFFF00"/>
                    </a:solidFill>
                  </a:tcPr>
                </a:tc>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FFFF00"/>
                    </a:solidFill>
                  </a:tcPr>
                </a:tc>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FFFF00"/>
                    </a:solidFill>
                  </a:tcPr>
                </a:tc>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FFFF00"/>
                    </a:solidFill>
                  </a:tcPr>
                </a:tc>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FFFF00"/>
                    </a:solidFill>
                  </a:tcPr>
                </a:tc>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FFFF00"/>
                    </a:solidFill>
                  </a:tcPr>
                </a:tc>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FFFF00"/>
                    </a:solidFill>
                  </a:tcPr>
                </a:tc>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FFFF00"/>
                    </a:solidFill>
                  </a:tcPr>
                </a:tc>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FFFF00"/>
                    </a:solidFill>
                  </a:tcPr>
                </a:tc>
              </a:tr>
              <a:tr h="449263">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FFFF00"/>
                    </a:solidFill>
                  </a:tcPr>
                </a:tc>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FFFF00"/>
                    </a:solidFill>
                  </a:tcPr>
                </a:tc>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FFFF00"/>
                    </a:solidFill>
                  </a:tcPr>
                </a:tc>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FFFF00"/>
                    </a:solidFill>
                  </a:tcPr>
                </a:tc>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FFFF00"/>
                    </a:solidFill>
                  </a:tcPr>
                </a:tc>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FFFF00"/>
                    </a:solidFill>
                  </a:tcPr>
                </a:tc>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FFFF00"/>
                    </a:solidFill>
                  </a:tcPr>
                </a:tc>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FFFF00"/>
                    </a:solidFill>
                  </a:tcPr>
                </a:tc>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FFFF00"/>
                    </a:solidFill>
                  </a:tcPr>
                </a:tc>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FFFF00"/>
                    </a:solidFill>
                  </a:tcPr>
                </a:tc>
              </a:tr>
              <a:tr h="449263">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FFFF00"/>
                    </a:solidFill>
                  </a:tcPr>
                </a:tc>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FFFF00"/>
                    </a:solidFill>
                  </a:tcPr>
                </a:tc>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FFFF00"/>
                    </a:solidFill>
                  </a:tcPr>
                </a:tc>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FFFF00"/>
                    </a:solidFill>
                  </a:tcPr>
                </a:tc>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FFFF00"/>
                    </a:solidFill>
                  </a:tcPr>
                </a:tc>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FFFF00"/>
                    </a:solidFill>
                  </a:tcPr>
                </a:tc>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FFFF00"/>
                    </a:solidFill>
                  </a:tcPr>
                </a:tc>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FFFF00"/>
                    </a:solidFill>
                  </a:tcPr>
                </a:tc>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FFFF00"/>
                    </a:solidFill>
                  </a:tcPr>
                </a:tc>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FFFF00"/>
                    </a:solidFill>
                  </a:tcPr>
                </a:tc>
              </a:tr>
              <a:tr h="450850">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FFFF00"/>
                    </a:solidFill>
                  </a:tcPr>
                </a:tc>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FFFF00"/>
                    </a:solidFill>
                  </a:tcPr>
                </a:tc>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FFFF00"/>
                    </a:solidFill>
                  </a:tcPr>
                </a:tc>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FFFF00"/>
                    </a:solidFill>
                  </a:tcPr>
                </a:tc>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FFFF00"/>
                    </a:solidFill>
                  </a:tcPr>
                </a:tc>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FFFF00"/>
                    </a:solidFill>
                  </a:tcPr>
                </a:tc>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FFFF00"/>
                    </a:solidFill>
                  </a:tcPr>
                </a:tc>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FFFF00"/>
                    </a:solidFill>
                  </a:tcPr>
                </a:tc>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FFFF00"/>
                    </a:solidFill>
                  </a:tcPr>
                </a:tc>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FFFF00"/>
                    </a:solidFill>
                  </a:tcPr>
                </a:tc>
              </a:tr>
              <a:tr h="449263">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FFFF00"/>
                    </a:solidFill>
                  </a:tcPr>
                </a:tc>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FFFF00"/>
                    </a:solidFill>
                  </a:tcPr>
                </a:tc>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FFFF00"/>
                    </a:solidFill>
                  </a:tcPr>
                </a:tc>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FFFF00"/>
                    </a:solidFill>
                  </a:tcPr>
                </a:tc>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FFFF00"/>
                    </a:solidFill>
                  </a:tcPr>
                </a:tc>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FFFF00"/>
                    </a:solidFill>
                  </a:tcPr>
                </a:tc>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FFFF00"/>
                    </a:solidFill>
                  </a:tcPr>
                </a:tc>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FFFF00"/>
                    </a:solidFill>
                  </a:tcPr>
                </a:tc>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FFFF00"/>
                    </a:solidFill>
                  </a:tcPr>
                </a:tc>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FFFF00"/>
                    </a:solidFill>
                  </a:tcPr>
                </a:tc>
              </a:tr>
              <a:tr h="449263">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FFFF00"/>
                    </a:solidFill>
                  </a:tcPr>
                </a:tc>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FFFF00"/>
                    </a:solidFill>
                  </a:tcPr>
                </a:tc>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FFFF00"/>
                    </a:solidFill>
                  </a:tcPr>
                </a:tc>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FFFF00"/>
                    </a:solidFill>
                  </a:tcPr>
                </a:tc>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FFFF00"/>
                    </a:solidFill>
                  </a:tcPr>
                </a:tc>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FFFF00"/>
                    </a:solidFill>
                  </a:tcPr>
                </a:tc>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FFFF00"/>
                    </a:solidFill>
                  </a:tcPr>
                </a:tc>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FFFF00"/>
                    </a:solidFill>
                  </a:tcPr>
                </a:tc>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FFFF00"/>
                    </a:solidFill>
                  </a:tcPr>
                </a:tc>
                <a:tc>
                  <a:txBody>
                    <a:bodyPr/>
                    <a:lstStyle/>
                    <a:p>
                      <a:pPr marL="0" marR="0" lvl="0" indent="0" algn="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FFFF00"/>
                    </a:solidFill>
                  </a:tcPr>
                </a:tc>
              </a:tr>
            </a:tbl>
          </a:graphicData>
        </a:graphic>
      </p:graphicFrame>
      <p:sp>
        <p:nvSpPr>
          <p:cNvPr id="1068281" name="Rectangle 249"/>
          <p:cNvSpPr>
            <a:spLocks noChangeArrowheads="1"/>
          </p:cNvSpPr>
          <p:nvPr/>
        </p:nvSpPr>
        <p:spPr bwMode="auto">
          <a:xfrm>
            <a:off x="6450013" y="2667000"/>
            <a:ext cx="2541587" cy="2041525"/>
          </a:xfrm>
          <a:prstGeom prst="rect">
            <a:avLst/>
          </a:prstGeom>
          <a:noFill/>
          <a:ln w="9525" algn="ctr">
            <a:noFill/>
            <a:miter lim="800000"/>
            <a:headEnd/>
            <a:tailEnd/>
          </a:ln>
          <a:effectLst/>
        </p:spPr>
        <p:txBody>
          <a:bodyPr>
            <a:spAutoFit/>
          </a:bodyPr>
          <a:lstStyle/>
          <a:p>
            <a:pPr>
              <a:defRPr/>
            </a:pPr>
            <a:r>
              <a:rPr lang="en-US" sz="3200" b="1">
                <a:effectLst>
                  <a:outerShdw blurRad="38100" dist="38100" dir="2700000" algn="tl">
                    <a:srgbClr val="000000"/>
                  </a:outerShdw>
                </a:effectLst>
                <a:cs typeface="Arial" pitchFamily="34" charset="0"/>
              </a:rPr>
              <a:t>you forget 70% again after one </a:t>
            </a:r>
            <a:r>
              <a:rPr lang="en-US" sz="3200" b="1">
                <a:solidFill>
                  <a:srgbClr val="FF9966"/>
                </a:solidFill>
                <a:effectLst>
                  <a:outerShdw blurRad="38100" dist="38100" dir="2700000" algn="tl">
                    <a:srgbClr val="000000"/>
                  </a:outerShdw>
                </a:effectLst>
                <a:cs typeface="Arial" pitchFamily="34" charset="0"/>
              </a:rPr>
              <a:t>WEEK</a:t>
            </a:r>
            <a:r>
              <a:rPr lang="en-US" sz="3200" b="1">
                <a:effectLst>
                  <a:outerShdw blurRad="38100" dist="38100" dir="2700000" algn="tl">
                    <a:srgbClr val="000000"/>
                  </a:outerShdw>
                </a:effectLst>
                <a:cs typeface="Arial" pitchFamily="34" charset="0"/>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500"/>
                                        <p:tgtEl>
                                          <p:spTgt spid="1068157"/>
                                        </p:tgtEl>
                                      </p:cBhvr>
                                    </p:animEffect>
                                    <p:set>
                                      <p:cBhvr>
                                        <p:cTn id="7" dur="1" fill="hold">
                                          <p:stCondLst>
                                            <p:cond delay="499"/>
                                          </p:stCondLst>
                                        </p:cTn>
                                        <p:tgtEl>
                                          <p:spTgt spid="1068157"/>
                                        </p:tgtEl>
                                        <p:attrNameLst>
                                          <p:attrName>style.visibility</p:attrName>
                                        </p:attrNameLst>
                                      </p:cBhvr>
                                      <p:to>
                                        <p:strVal val="hidden"/>
                                      </p:to>
                                    </p:set>
                                  </p:childTnLst>
                                </p:cTn>
                              </p:par>
                            </p:childTnLst>
                          </p:cTn>
                        </p:par>
                        <p:par>
                          <p:cTn id="8" fill="hold">
                            <p:stCondLst>
                              <p:cond delay="500"/>
                            </p:stCondLst>
                            <p:childTnLst>
                              <p:par>
                                <p:cTn id="9" presetID="1" presetClass="entr" presetSubtype="0" fill="hold" grpId="0" nodeType="afterEffect">
                                  <p:stCondLst>
                                    <p:cond delay="0"/>
                                  </p:stCondLst>
                                  <p:childTnLst>
                                    <p:set>
                                      <p:cBhvr>
                                        <p:cTn id="10" dur="1" fill="hold">
                                          <p:stCondLst>
                                            <p:cond delay="0"/>
                                          </p:stCondLst>
                                        </p:cTn>
                                        <p:tgtEl>
                                          <p:spTgt spid="106828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68281" grpId="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a:xfrm>
            <a:off x="457200" y="228600"/>
            <a:ext cx="8229600" cy="1143000"/>
          </a:xfrm>
          <a:noFill/>
        </p:spPr>
        <p:txBody>
          <a:bodyPr/>
          <a:lstStyle/>
          <a:p>
            <a:r>
              <a:rPr lang="en-US" dirty="0" smtClean="0"/>
              <a:t>… and so on …</a:t>
            </a:r>
            <a:endParaRPr lang="ar-SA" dirty="0" smtClean="0"/>
          </a:p>
        </p:txBody>
      </p:sp>
      <p:sp>
        <p:nvSpPr>
          <p:cNvPr id="73731" name="Rectangle 3"/>
          <p:cNvSpPr>
            <a:spLocks noGrp="1" noChangeArrowheads="1"/>
          </p:cNvSpPr>
          <p:nvPr>
            <p:ph idx="1"/>
          </p:nvPr>
        </p:nvSpPr>
        <p:spPr>
          <a:xfrm>
            <a:off x="457200" y="1793875"/>
            <a:ext cx="8305800" cy="4530725"/>
          </a:xfrm>
        </p:spPr>
        <p:txBody>
          <a:bodyPr/>
          <a:lstStyle/>
          <a:p>
            <a:pPr algn="l" rtl="0"/>
            <a:r>
              <a:rPr lang="en-US" dirty="0" smtClean="0">
                <a:cs typeface="Tahoma" pitchFamily="34" charset="0"/>
              </a:rPr>
              <a:t>If you revise after 1 </a:t>
            </a:r>
            <a:r>
              <a:rPr lang="en-US" dirty="0" smtClean="0">
                <a:solidFill>
                  <a:srgbClr val="FF9953"/>
                </a:solidFill>
                <a:cs typeface="Tahoma" pitchFamily="34" charset="0"/>
              </a:rPr>
              <a:t>Week</a:t>
            </a:r>
            <a:r>
              <a:rPr lang="en-US" dirty="0" smtClean="0">
                <a:cs typeface="Tahoma" pitchFamily="34" charset="0"/>
              </a:rPr>
              <a:t>, </a:t>
            </a:r>
            <a:r>
              <a:rPr lang="en-US" sz="4000" dirty="0" smtClean="0">
                <a:cs typeface="Tahoma" pitchFamily="34" charset="0"/>
              </a:rPr>
              <a:t/>
            </a:r>
            <a:br>
              <a:rPr lang="en-US" sz="4000" dirty="0" smtClean="0">
                <a:cs typeface="Tahoma" pitchFamily="34" charset="0"/>
              </a:rPr>
            </a:br>
            <a:r>
              <a:rPr lang="en-US" sz="4000" dirty="0" smtClean="0">
                <a:cs typeface="Tahoma" pitchFamily="34" charset="0"/>
              </a:rPr>
              <a:t>you remember till 1 </a:t>
            </a:r>
            <a:r>
              <a:rPr lang="en-US" sz="4000" dirty="0" smtClean="0">
                <a:solidFill>
                  <a:srgbClr val="FFC000"/>
                </a:solidFill>
                <a:cs typeface="Tahoma" pitchFamily="34" charset="0"/>
              </a:rPr>
              <a:t>MONTH</a:t>
            </a:r>
            <a:r>
              <a:rPr lang="en-US" sz="4000" dirty="0" smtClean="0">
                <a:cs typeface="Tahoma" pitchFamily="34" charset="0"/>
              </a:rPr>
              <a:t/>
            </a:r>
            <a:br>
              <a:rPr lang="en-US" sz="4000" dirty="0" smtClean="0">
                <a:cs typeface="Tahoma" pitchFamily="34" charset="0"/>
              </a:rPr>
            </a:br>
            <a:endParaRPr lang="en-US" sz="4000" dirty="0" smtClean="0">
              <a:cs typeface="Tahoma" pitchFamily="34" charset="0"/>
            </a:endParaRPr>
          </a:p>
          <a:p>
            <a:pPr algn="l" rtl="0"/>
            <a:r>
              <a:rPr lang="en-US" sz="4000" dirty="0" smtClean="0">
                <a:cs typeface="Tahoma" pitchFamily="34" charset="0"/>
              </a:rPr>
              <a:t>If you revise after 1 </a:t>
            </a:r>
            <a:r>
              <a:rPr lang="en-US" sz="4000" dirty="0" smtClean="0">
                <a:solidFill>
                  <a:srgbClr val="FFC000"/>
                </a:solidFill>
                <a:cs typeface="Tahoma" pitchFamily="34" charset="0"/>
              </a:rPr>
              <a:t>MONTH</a:t>
            </a:r>
            <a:r>
              <a:rPr lang="en-US" sz="4000" dirty="0" smtClean="0">
                <a:cs typeface="Tahoma" pitchFamily="34" charset="0"/>
              </a:rPr>
              <a:t>, </a:t>
            </a:r>
            <a:br>
              <a:rPr lang="en-US" sz="4000" dirty="0" smtClean="0">
                <a:cs typeface="Tahoma" pitchFamily="34" charset="0"/>
              </a:rPr>
            </a:br>
            <a:r>
              <a:rPr lang="en-US" sz="4400" dirty="0" smtClean="0">
                <a:cs typeface="Tahoma" pitchFamily="34" charset="0"/>
              </a:rPr>
              <a:t>you remember till </a:t>
            </a:r>
            <a:r>
              <a:rPr lang="en-US" sz="4400" dirty="0" smtClean="0">
                <a:solidFill>
                  <a:srgbClr val="FF00FF"/>
                </a:solidFill>
                <a:cs typeface="Tahoma" pitchFamily="34" charset="0"/>
              </a:rPr>
              <a:t>6 MONTHS</a:t>
            </a:r>
            <a:endParaRPr lang="en-US" sz="4000" dirty="0" smtClean="0">
              <a:solidFill>
                <a:srgbClr val="FF00FF"/>
              </a:solidFill>
              <a:cs typeface="Tahoma" pitchFamily="34" charset="0"/>
            </a:endParaRPr>
          </a:p>
          <a:p>
            <a:pPr algn="l" rtl="0"/>
            <a:r>
              <a:rPr lang="en-US" sz="6000" dirty="0" smtClean="0">
                <a:cs typeface="Tahoma" pitchFamily="34" charset="0"/>
              </a:rPr>
              <a:t>…</a:t>
            </a: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a:xfrm>
            <a:off x="0" y="228600"/>
            <a:ext cx="9144000" cy="1143000"/>
          </a:xfrm>
          <a:noFill/>
        </p:spPr>
        <p:txBody>
          <a:bodyPr/>
          <a:lstStyle/>
          <a:p>
            <a:pPr rtl="0"/>
            <a:r>
              <a:rPr lang="en-US" sz="3600" dirty="0" smtClean="0"/>
              <a:t>Therefore, to ensure that you don’t forget, you should do…</a:t>
            </a:r>
            <a:endParaRPr lang="ar-SA" sz="3600" dirty="0" smtClean="0"/>
          </a:p>
        </p:txBody>
      </p:sp>
      <p:sp>
        <p:nvSpPr>
          <p:cNvPr id="74755" name="Rectangle 3"/>
          <p:cNvSpPr>
            <a:spLocks noGrp="1" noChangeArrowheads="1"/>
          </p:cNvSpPr>
          <p:nvPr>
            <p:ph idx="1"/>
          </p:nvPr>
        </p:nvSpPr>
        <p:spPr>
          <a:xfrm>
            <a:off x="457200" y="1793875"/>
            <a:ext cx="8458200" cy="4530725"/>
          </a:xfrm>
        </p:spPr>
        <p:txBody>
          <a:bodyPr/>
          <a:lstStyle/>
          <a:p>
            <a:pPr algn="l" rtl="0"/>
            <a:r>
              <a:rPr lang="en-US" sz="3600" dirty="0" smtClean="0">
                <a:cs typeface="Tahoma" pitchFamily="34" charset="0"/>
              </a:rPr>
              <a:t>1</a:t>
            </a:r>
            <a:r>
              <a:rPr lang="en-US" sz="3600" baseline="30000" dirty="0" smtClean="0">
                <a:cs typeface="Tahoma" pitchFamily="34" charset="0"/>
              </a:rPr>
              <a:t>st</a:t>
            </a:r>
            <a:r>
              <a:rPr lang="en-US" sz="3600" dirty="0" smtClean="0">
                <a:cs typeface="Tahoma" pitchFamily="34" charset="0"/>
              </a:rPr>
              <a:t> Revision: 	After one </a:t>
            </a:r>
            <a:r>
              <a:rPr lang="en-US" sz="3600" dirty="0" smtClean="0">
                <a:solidFill>
                  <a:schemeClr val="bg1">
                    <a:lumMod val="60000"/>
                    <a:lumOff val="40000"/>
                  </a:schemeClr>
                </a:solidFill>
                <a:cs typeface="Tahoma" pitchFamily="34" charset="0"/>
              </a:rPr>
              <a:t>Hour</a:t>
            </a:r>
          </a:p>
          <a:p>
            <a:pPr algn="l" rtl="0"/>
            <a:r>
              <a:rPr lang="en-US" sz="3600" dirty="0" smtClean="0">
                <a:cs typeface="Tahoma" pitchFamily="34" charset="0"/>
              </a:rPr>
              <a:t>2</a:t>
            </a:r>
            <a:r>
              <a:rPr lang="en-US" sz="3600" baseline="30000" dirty="0" smtClean="0">
                <a:cs typeface="Tahoma" pitchFamily="34" charset="0"/>
              </a:rPr>
              <a:t>nd</a:t>
            </a:r>
            <a:r>
              <a:rPr lang="en-US" sz="3600" dirty="0" smtClean="0">
                <a:cs typeface="Tahoma" pitchFamily="34" charset="0"/>
              </a:rPr>
              <a:t> Revision: 	After one </a:t>
            </a:r>
            <a:r>
              <a:rPr lang="en-US" sz="3600" dirty="0" smtClean="0">
                <a:solidFill>
                  <a:srgbClr val="00FF00"/>
                </a:solidFill>
                <a:cs typeface="Tahoma" pitchFamily="34" charset="0"/>
              </a:rPr>
              <a:t>Day</a:t>
            </a:r>
          </a:p>
          <a:p>
            <a:pPr algn="l" rtl="0"/>
            <a:r>
              <a:rPr lang="en-US" sz="3600" dirty="0" smtClean="0">
                <a:cs typeface="Tahoma" pitchFamily="34" charset="0"/>
              </a:rPr>
              <a:t>3</a:t>
            </a:r>
            <a:r>
              <a:rPr lang="en-US" sz="3600" baseline="30000" dirty="0" smtClean="0">
                <a:cs typeface="Tahoma" pitchFamily="34" charset="0"/>
              </a:rPr>
              <a:t>rd</a:t>
            </a:r>
            <a:r>
              <a:rPr lang="en-US" sz="3600" dirty="0" smtClean="0">
                <a:cs typeface="Tahoma" pitchFamily="34" charset="0"/>
              </a:rPr>
              <a:t> Revision: 	After one </a:t>
            </a:r>
            <a:r>
              <a:rPr lang="en-US" sz="3600" dirty="0" smtClean="0">
                <a:solidFill>
                  <a:srgbClr val="FF9953"/>
                </a:solidFill>
                <a:cs typeface="Tahoma" pitchFamily="34" charset="0"/>
              </a:rPr>
              <a:t>Week</a:t>
            </a:r>
          </a:p>
          <a:p>
            <a:pPr algn="l" rtl="0"/>
            <a:r>
              <a:rPr lang="en-US" sz="3600" dirty="0" smtClean="0">
                <a:cs typeface="Tahoma" pitchFamily="34" charset="0"/>
              </a:rPr>
              <a:t>4</a:t>
            </a:r>
            <a:r>
              <a:rPr lang="en-US" sz="3600" baseline="30000" dirty="0" smtClean="0">
                <a:cs typeface="Tahoma" pitchFamily="34" charset="0"/>
              </a:rPr>
              <a:t>th</a:t>
            </a:r>
            <a:r>
              <a:rPr lang="en-US" sz="3600" dirty="0" smtClean="0">
                <a:cs typeface="Tahoma" pitchFamily="34" charset="0"/>
              </a:rPr>
              <a:t> Revision: 	After one </a:t>
            </a:r>
            <a:r>
              <a:rPr lang="en-US" sz="3600" dirty="0" smtClean="0">
                <a:solidFill>
                  <a:srgbClr val="FFC000"/>
                </a:solidFill>
                <a:cs typeface="Tahoma" pitchFamily="34" charset="0"/>
              </a:rPr>
              <a:t>Month</a:t>
            </a:r>
          </a:p>
          <a:p>
            <a:pPr algn="l" rtl="0"/>
            <a:r>
              <a:rPr lang="en-US" sz="3600" dirty="0" smtClean="0">
                <a:cs typeface="Tahoma" pitchFamily="34" charset="0"/>
              </a:rPr>
              <a:t>5</a:t>
            </a:r>
            <a:r>
              <a:rPr lang="en-US" sz="3600" baseline="30000" dirty="0" smtClean="0">
                <a:cs typeface="Tahoma" pitchFamily="34" charset="0"/>
              </a:rPr>
              <a:t>th</a:t>
            </a:r>
            <a:r>
              <a:rPr lang="en-US" sz="3600" dirty="0" smtClean="0">
                <a:cs typeface="Tahoma" pitchFamily="34" charset="0"/>
              </a:rPr>
              <a:t> Revision: 	After one </a:t>
            </a:r>
            <a:r>
              <a:rPr lang="en-US" sz="3600" dirty="0" smtClean="0">
                <a:solidFill>
                  <a:srgbClr val="FF00FF"/>
                </a:solidFill>
                <a:cs typeface="Tahoma" pitchFamily="34" charset="0"/>
              </a:rPr>
              <a:t>Semester</a:t>
            </a:r>
            <a:r>
              <a:rPr lang="en-US" sz="3600" dirty="0" smtClean="0">
                <a:cs typeface="Tahoma" pitchFamily="34" charset="0"/>
              </a:rPr>
              <a:t/>
            </a:r>
            <a:br>
              <a:rPr lang="en-US" sz="3600" dirty="0" smtClean="0">
                <a:cs typeface="Tahoma" pitchFamily="34" charset="0"/>
              </a:rPr>
            </a:br>
            <a:r>
              <a:rPr lang="en-US" sz="3600" dirty="0" smtClean="0">
                <a:cs typeface="Tahoma" pitchFamily="34" charset="0"/>
              </a:rPr>
              <a:t>				(6 months)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4755">
                                            <p:txEl>
                                              <p:pRg st="0" end="0"/>
                                            </p:txEl>
                                          </p:spTgt>
                                        </p:tgtEl>
                                        <p:attrNameLst>
                                          <p:attrName>style.visibility</p:attrName>
                                        </p:attrNameLst>
                                      </p:cBhvr>
                                      <p:to>
                                        <p:strVal val="visible"/>
                                      </p:to>
                                    </p:set>
                                    <p:animEffect transition="in" filter="fade">
                                      <p:cBhvr>
                                        <p:cTn id="7" dur="2000"/>
                                        <p:tgtEl>
                                          <p:spTgt spid="7475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4755">
                                            <p:txEl>
                                              <p:pRg st="1" end="1"/>
                                            </p:txEl>
                                          </p:spTgt>
                                        </p:tgtEl>
                                        <p:attrNameLst>
                                          <p:attrName>style.visibility</p:attrName>
                                        </p:attrNameLst>
                                      </p:cBhvr>
                                      <p:to>
                                        <p:strVal val="visible"/>
                                      </p:to>
                                    </p:set>
                                    <p:animEffect transition="in" filter="fade">
                                      <p:cBhvr>
                                        <p:cTn id="12" dur="2000"/>
                                        <p:tgtEl>
                                          <p:spTgt spid="7475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4755">
                                            <p:txEl>
                                              <p:pRg st="2" end="2"/>
                                            </p:txEl>
                                          </p:spTgt>
                                        </p:tgtEl>
                                        <p:attrNameLst>
                                          <p:attrName>style.visibility</p:attrName>
                                        </p:attrNameLst>
                                      </p:cBhvr>
                                      <p:to>
                                        <p:strVal val="visible"/>
                                      </p:to>
                                    </p:set>
                                    <p:animEffect transition="in" filter="fade">
                                      <p:cBhvr>
                                        <p:cTn id="17" dur="2000"/>
                                        <p:tgtEl>
                                          <p:spTgt spid="7475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74755">
                                            <p:txEl>
                                              <p:pRg st="3" end="3"/>
                                            </p:txEl>
                                          </p:spTgt>
                                        </p:tgtEl>
                                        <p:attrNameLst>
                                          <p:attrName>style.visibility</p:attrName>
                                        </p:attrNameLst>
                                      </p:cBhvr>
                                      <p:to>
                                        <p:strVal val="visible"/>
                                      </p:to>
                                    </p:set>
                                    <p:animEffect transition="in" filter="fade">
                                      <p:cBhvr>
                                        <p:cTn id="22" dur="2000"/>
                                        <p:tgtEl>
                                          <p:spTgt spid="7475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74755">
                                            <p:txEl>
                                              <p:pRg st="4" end="4"/>
                                            </p:txEl>
                                          </p:spTgt>
                                        </p:tgtEl>
                                        <p:attrNameLst>
                                          <p:attrName>style.visibility</p:attrName>
                                        </p:attrNameLst>
                                      </p:cBhvr>
                                      <p:to>
                                        <p:strVal val="visible"/>
                                      </p:to>
                                    </p:set>
                                    <p:animEffect transition="in" filter="fade">
                                      <p:cBhvr>
                                        <p:cTn id="27" dur="2000"/>
                                        <p:tgtEl>
                                          <p:spTgt spid="7475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755"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ext Box 2"/>
          <p:cNvSpPr txBox="1">
            <a:spLocks noChangeArrowheads="1"/>
          </p:cNvSpPr>
          <p:nvPr/>
        </p:nvSpPr>
        <p:spPr bwMode="auto">
          <a:xfrm>
            <a:off x="3352800" y="2514600"/>
            <a:ext cx="2419380" cy="1569660"/>
          </a:xfrm>
          <a:prstGeom prst="rect">
            <a:avLst/>
          </a:prstGeom>
          <a:noFill/>
          <a:ln w="9525" algn="ctr">
            <a:noFill/>
            <a:miter lim="800000"/>
            <a:headEnd/>
            <a:tailEnd/>
          </a:ln>
        </p:spPr>
        <p:txBody>
          <a:bodyPr wrap="none">
            <a:spAutoFit/>
          </a:bodyPr>
          <a:lstStyle/>
          <a:p>
            <a:pPr eaLnBrk="0" hangingPunct="0">
              <a:spcBef>
                <a:spcPct val="0"/>
              </a:spcBef>
            </a:pPr>
            <a:r>
              <a:rPr lang="en-US" b="0" dirty="0" smtClean="0">
                <a:cs typeface="Tahoma" pitchFamily="34" charset="0"/>
              </a:rPr>
              <a:t>Revision</a:t>
            </a:r>
            <a:endParaRPr lang="en-US" b="0" dirty="0">
              <a:cs typeface="Tahoma" pitchFamily="34" charset="0"/>
            </a:endParaRPr>
          </a:p>
          <a:p>
            <a:pPr eaLnBrk="0" hangingPunct="0">
              <a:spcBef>
                <a:spcPct val="0"/>
              </a:spcBef>
            </a:pPr>
            <a:endParaRPr lang="en-US" b="0" dirty="0">
              <a:cs typeface="Tahoma" pitchFamily="34" charset="0"/>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a:xfrm>
            <a:off x="457200" y="228600"/>
            <a:ext cx="8229600" cy="1143000"/>
          </a:xfrm>
          <a:noFill/>
        </p:spPr>
        <p:txBody>
          <a:bodyPr/>
          <a:lstStyle/>
          <a:p>
            <a:r>
              <a:rPr lang="en-US" b="1" dirty="0" smtClean="0"/>
              <a:t>To implement this,</a:t>
            </a:r>
            <a:br>
              <a:rPr lang="en-US" b="1" dirty="0" smtClean="0"/>
            </a:br>
            <a:r>
              <a:rPr lang="en-US" b="1" dirty="0" smtClean="0"/>
              <a:t> for learning Qur’an</a:t>
            </a:r>
            <a:endParaRPr lang="ar-SA" b="1" dirty="0" smtClean="0"/>
          </a:p>
        </p:txBody>
      </p:sp>
      <p:sp>
        <p:nvSpPr>
          <p:cNvPr id="75779" name="Rectangle 3"/>
          <p:cNvSpPr>
            <a:spLocks noGrp="1" noChangeArrowheads="1"/>
          </p:cNvSpPr>
          <p:nvPr>
            <p:ph idx="1"/>
          </p:nvPr>
        </p:nvSpPr>
        <p:spPr>
          <a:xfrm>
            <a:off x="457200" y="2209800"/>
            <a:ext cx="8458200" cy="3810000"/>
          </a:xfrm>
        </p:spPr>
        <p:txBody>
          <a:bodyPr/>
          <a:lstStyle/>
          <a:p>
            <a:pPr algn="l" rtl="0">
              <a:spcBef>
                <a:spcPct val="50000"/>
              </a:spcBef>
              <a:buFont typeface="Wingdings" pitchFamily="2" charset="2"/>
              <a:buNone/>
            </a:pPr>
            <a:r>
              <a:rPr lang="en-US" dirty="0" smtClean="0"/>
              <a:t>We have introduced 7 + 2 </a:t>
            </a:r>
            <a:r>
              <a:rPr lang="en-US" dirty="0" err="1" smtClean="0"/>
              <a:t>Homeworks</a:t>
            </a:r>
            <a:r>
              <a:rPr lang="en-US" dirty="0" smtClean="0"/>
              <a:t>!!</a:t>
            </a:r>
          </a:p>
          <a:p>
            <a:pPr algn="l" rtl="0">
              <a:spcBef>
                <a:spcPct val="50000"/>
              </a:spcBef>
              <a:buFont typeface="Wingdings" pitchFamily="2" charset="2"/>
              <a:buNone/>
            </a:pPr>
            <a:r>
              <a:rPr lang="en-US" dirty="0" smtClean="0"/>
              <a:t>All of them are absolutely simple, practical, and do-able by everyone.</a:t>
            </a:r>
          </a:p>
          <a:p>
            <a:pPr algn="l" rtl="0">
              <a:spcBef>
                <a:spcPct val="50000"/>
              </a:spcBef>
              <a:buFont typeface="Wingdings" pitchFamily="2" charset="2"/>
              <a:buNone/>
            </a:pPr>
            <a:r>
              <a:rPr lang="en-US" dirty="0" smtClean="0"/>
              <a:t>What are they?  Look for the next lesson.</a:t>
            </a:r>
            <a:endParaRPr lang="ur-PK" dirty="0" smtClean="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ChangeArrowheads="1"/>
          </p:cNvSpPr>
          <p:nvPr>
            <p:ph type="title"/>
          </p:nvPr>
        </p:nvSpPr>
        <p:spPr>
          <a:xfrm>
            <a:off x="457200" y="228600"/>
            <a:ext cx="8229600" cy="1143000"/>
          </a:xfrm>
          <a:noFill/>
        </p:spPr>
        <p:txBody>
          <a:bodyPr/>
          <a:lstStyle/>
          <a:p>
            <a:pPr rtl="0"/>
            <a:r>
              <a:rPr lang="en-US" sz="4800" b="1" smtClean="0"/>
              <a:t>First 2 of the 7 Homeworks</a:t>
            </a:r>
            <a:endParaRPr lang="ar-SA" b="1" smtClean="0"/>
          </a:p>
        </p:txBody>
      </p:sp>
      <p:sp>
        <p:nvSpPr>
          <p:cNvPr id="76803" name="Rectangle 3"/>
          <p:cNvSpPr>
            <a:spLocks noGrp="1" noChangeArrowheads="1"/>
          </p:cNvSpPr>
          <p:nvPr>
            <p:ph idx="1"/>
          </p:nvPr>
        </p:nvSpPr>
        <p:spPr>
          <a:xfrm>
            <a:off x="838200" y="2057400"/>
            <a:ext cx="7924800" cy="4572000"/>
          </a:xfrm>
        </p:spPr>
        <p:txBody>
          <a:bodyPr/>
          <a:lstStyle/>
          <a:p>
            <a:pPr marL="865188" indent="-865188" algn="l" rtl="0">
              <a:spcBef>
                <a:spcPct val="40000"/>
              </a:spcBef>
            </a:pPr>
            <a:r>
              <a:rPr lang="en-US" b="1" smtClean="0"/>
              <a:t>Two on recitation </a:t>
            </a:r>
          </a:p>
          <a:p>
            <a:pPr marL="1436688" lvl="1" indent="-457200" algn="l" rtl="0">
              <a:spcBef>
                <a:spcPct val="40000"/>
              </a:spcBef>
              <a:buFontTx/>
              <a:buAutoNum type="arabicPeriod"/>
            </a:pPr>
            <a:r>
              <a:rPr lang="en-US" smtClean="0"/>
              <a:t>Recite 5 min. at least from Mushaf</a:t>
            </a:r>
          </a:p>
          <a:p>
            <a:pPr marL="1436688" lvl="1" indent="-457200" algn="l" rtl="0">
              <a:spcBef>
                <a:spcPct val="40000"/>
              </a:spcBef>
              <a:buFontTx/>
              <a:buAutoNum type="arabicPeriod"/>
            </a:pPr>
            <a:r>
              <a:rPr lang="en-US" smtClean="0"/>
              <a:t>Recite 5 min. at least from memory</a:t>
            </a:r>
          </a:p>
        </p:txBody>
      </p:sp>
      <p:sp>
        <p:nvSpPr>
          <p:cNvPr id="76804" name="Line 4"/>
          <p:cNvSpPr>
            <a:spLocks noChangeShapeType="1"/>
          </p:cNvSpPr>
          <p:nvPr/>
        </p:nvSpPr>
        <p:spPr bwMode="auto">
          <a:xfrm>
            <a:off x="0" y="1371600"/>
            <a:ext cx="9144000" cy="0"/>
          </a:xfrm>
          <a:prstGeom prst="line">
            <a:avLst/>
          </a:prstGeom>
          <a:noFill/>
          <a:ln w="9525">
            <a:solidFill>
              <a:schemeClr val="tx1"/>
            </a:solidFill>
            <a:round/>
            <a:headEnd/>
            <a:tailEnd/>
          </a:ln>
        </p:spPr>
        <p:txBody>
          <a:bodyPr>
            <a:spAutoFit/>
          </a:bodyPr>
          <a:lstStyle/>
          <a:p>
            <a:endParaRPr lang="en-US"/>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ChangeArrowheads="1"/>
          </p:cNvSpPr>
          <p:nvPr/>
        </p:nvSpPr>
        <p:spPr bwMode="auto">
          <a:xfrm>
            <a:off x="0" y="0"/>
            <a:ext cx="1295400" cy="6858000"/>
          </a:xfrm>
          <a:prstGeom prst="rect">
            <a:avLst/>
          </a:prstGeom>
          <a:solidFill>
            <a:schemeClr val="tx1"/>
          </a:solidFill>
          <a:ln w="9525">
            <a:solidFill>
              <a:srgbClr val="003300"/>
            </a:solidFill>
            <a:miter lim="800000"/>
            <a:headEnd/>
            <a:tailEnd/>
          </a:ln>
        </p:spPr>
        <p:txBody>
          <a:bodyPr wrap="none" anchor="ctr"/>
          <a:lstStyle/>
          <a:p>
            <a:pPr algn="ctr"/>
            <a:endParaRPr lang="en-US" b="1"/>
          </a:p>
        </p:txBody>
      </p:sp>
      <p:sp>
        <p:nvSpPr>
          <p:cNvPr id="77827" name="Rectangle 3"/>
          <p:cNvSpPr>
            <a:spLocks noGrp="1" noChangeArrowheads="1"/>
          </p:cNvSpPr>
          <p:nvPr>
            <p:ph type="title"/>
          </p:nvPr>
        </p:nvSpPr>
        <p:spPr>
          <a:xfrm>
            <a:off x="1752600" y="304800"/>
            <a:ext cx="7010400" cy="1143000"/>
          </a:xfrm>
        </p:spPr>
        <p:txBody>
          <a:bodyPr/>
          <a:lstStyle/>
          <a:p>
            <a:pPr rtl="0" eaLnBrk="1" hangingPunct="1"/>
            <a:r>
              <a:rPr lang="en-US" sz="5400" dirty="0" smtClean="0">
                <a:cs typeface="Tahoma" pitchFamily="34" charset="0"/>
              </a:rPr>
              <a:t>In Ten lessons, with the parts of </a:t>
            </a:r>
            <a:r>
              <a:rPr lang="en-US" sz="5400" dirty="0" err="1" smtClean="0">
                <a:cs typeface="Tahoma" pitchFamily="34" charset="0"/>
              </a:rPr>
              <a:t>Salah</a:t>
            </a:r>
            <a:r>
              <a:rPr lang="en-US" sz="5400" dirty="0" smtClean="0">
                <a:cs typeface="Tahoma" pitchFamily="34" charset="0"/>
              </a:rPr>
              <a:t>, we</a:t>
            </a:r>
            <a:endParaRPr lang="en-US" sz="4400" dirty="0" smtClean="0">
              <a:cs typeface="Tahoma" pitchFamily="34" charset="0"/>
            </a:endParaRPr>
          </a:p>
        </p:txBody>
      </p:sp>
      <p:sp>
        <p:nvSpPr>
          <p:cNvPr id="77828" name="Rectangle 4"/>
          <p:cNvSpPr>
            <a:spLocks noGrp="1" noChangeArrowheads="1"/>
          </p:cNvSpPr>
          <p:nvPr>
            <p:ph type="body" sz="half" idx="1"/>
          </p:nvPr>
        </p:nvSpPr>
        <p:spPr>
          <a:xfrm>
            <a:off x="1371600" y="2027238"/>
            <a:ext cx="7772400" cy="4525962"/>
          </a:xfrm>
        </p:spPr>
        <p:txBody>
          <a:bodyPr/>
          <a:lstStyle/>
          <a:p>
            <a:pPr algn="ctr" rtl="0" eaLnBrk="1" hangingPunct="1">
              <a:buFont typeface="Wingdings" pitchFamily="2" charset="2"/>
              <a:buNone/>
            </a:pPr>
            <a:r>
              <a:rPr lang="en-US" sz="3600" b="1" dirty="0" smtClean="0"/>
              <a:t>Learned 58 words, which occur in Qur’an almost 26,689 times</a:t>
            </a:r>
            <a:endParaRPr lang="en-US" sz="2800" dirty="0" smtClean="0">
              <a:latin typeface="Alvi Nastaleeq" pitchFamily="2" charset="-78"/>
              <a:cs typeface="Alvi Nastaleeq" pitchFamily="2" charset="-78"/>
            </a:endParaRPr>
          </a:p>
          <a:p>
            <a:pPr algn="ctr" eaLnBrk="1" hangingPunct="1">
              <a:buFont typeface="Wingdings" pitchFamily="2" charset="2"/>
              <a:buNone/>
            </a:pPr>
            <a:endParaRPr lang="en-US" sz="4000" dirty="0" smtClean="0">
              <a:latin typeface="Alvi Nastaleeq" pitchFamily="2" charset="-78"/>
              <a:cs typeface="Alvi Nastaleeq" pitchFamily="2" charset="-78"/>
            </a:endParaRPr>
          </a:p>
          <a:p>
            <a:pPr algn="ctr" eaLnBrk="1" hangingPunct="1">
              <a:buFont typeface="Wingdings" pitchFamily="2" charset="2"/>
              <a:buNone/>
            </a:pPr>
            <a:endParaRPr lang="ur-PK" sz="4000" dirty="0" smtClean="0">
              <a:latin typeface="Alvi Nastaleeq" pitchFamily="2" charset="-78"/>
              <a:cs typeface="Alvi Nastaleeq" pitchFamily="2" charset="-78"/>
            </a:endParaRPr>
          </a:p>
          <a:p>
            <a:pPr algn="ctr" eaLnBrk="1" hangingPunct="1">
              <a:buFont typeface="Wingdings" pitchFamily="2" charset="2"/>
              <a:buNone/>
            </a:pPr>
            <a:r>
              <a:rPr lang="en-US" dirty="0" smtClean="0">
                <a:cs typeface="Tahoma" pitchFamily="34" charset="0"/>
              </a:rPr>
              <a:t>There are 4,500 words in Qur’an which are repeated almost 78,000 times</a:t>
            </a:r>
            <a:endParaRPr lang="ur-PK" dirty="0" smtClean="0">
              <a:cs typeface="Tahoma" pitchFamily="34" charset="0"/>
            </a:endParaRPr>
          </a:p>
        </p:txBody>
      </p:sp>
      <p:sp>
        <p:nvSpPr>
          <p:cNvPr id="77829" name="Rectangle 5"/>
          <p:cNvSpPr>
            <a:spLocks noChangeArrowheads="1"/>
          </p:cNvSpPr>
          <p:nvPr/>
        </p:nvSpPr>
        <p:spPr bwMode="auto">
          <a:xfrm>
            <a:off x="190500" y="381000"/>
            <a:ext cx="914400" cy="6477000"/>
          </a:xfrm>
          <a:prstGeom prst="rect">
            <a:avLst/>
          </a:prstGeom>
          <a:solidFill>
            <a:srgbClr val="FFD5AB"/>
          </a:solidFill>
          <a:ln w="9525">
            <a:solidFill>
              <a:srgbClr val="003300"/>
            </a:solidFill>
            <a:miter lim="800000"/>
            <a:headEnd/>
            <a:tailEnd/>
          </a:ln>
        </p:spPr>
        <p:txBody>
          <a:bodyPr wrap="none" anchor="ctr"/>
          <a:lstStyle/>
          <a:p>
            <a:endParaRPr lang="en-US" b="1"/>
          </a:p>
        </p:txBody>
      </p:sp>
      <p:sp>
        <p:nvSpPr>
          <p:cNvPr id="77830" name="Rectangle 6"/>
          <p:cNvSpPr>
            <a:spLocks noChangeArrowheads="1"/>
          </p:cNvSpPr>
          <p:nvPr/>
        </p:nvSpPr>
        <p:spPr bwMode="auto">
          <a:xfrm>
            <a:off x="190500" y="4648200"/>
            <a:ext cx="914400" cy="2209800"/>
          </a:xfrm>
          <a:prstGeom prst="rect">
            <a:avLst/>
          </a:prstGeom>
          <a:solidFill>
            <a:srgbClr val="FF0000"/>
          </a:solidFill>
          <a:ln w="9525">
            <a:solidFill>
              <a:srgbClr val="003300"/>
            </a:solidFill>
            <a:miter lim="800000"/>
            <a:headEnd/>
            <a:tailEnd/>
          </a:ln>
        </p:spPr>
        <p:txBody>
          <a:bodyPr wrap="none" anchor="ctr"/>
          <a:lstStyle/>
          <a:p>
            <a:endParaRPr lang="en-US" b="1"/>
          </a:p>
        </p:txBody>
      </p:sp>
      <p:sp>
        <p:nvSpPr>
          <p:cNvPr id="77831" name="AutoShape 7"/>
          <p:cNvSpPr>
            <a:spLocks noChangeArrowheads="1"/>
          </p:cNvSpPr>
          <p:nvPr/>
        </p:nvSpPr>
        <p:spPr bwMode="auto">
          <a:xfrm>
            <a:off x="266700" y="4648200"/>
            <a:ext cx="756000" cy="2196000"/>
          </a:xfrm>
          <a:prstGeom prst="upArrow">
            <a:avLst>
              <a:gd name="adj1" fmla="val 50000"/>
              <a:gd name="adj2" fmla="val 179297"/>
            </a:avLst>
          </a:prstGeom>
          <a:solidFill>
            <a:srgbClr val="FFFF00"/>
          </a:solidFill>
          <a:ln w="9525">
            <a:solidFill>
              <a:srgbClr val="003300"/>
            </a:solidFill>
            <a:miter lim="800000"/>
            <a:headEnd/>
            <a:tailEnd/>
          </a:ln>
        </p:spPr>
        <p:txBody>
          <a:bodyPr vert="eaVert" wrap="none" anchor="ctr"/>
          <a:lstStyle/>
          <a:p>
            <a:endParaRPr lang="en-US" b="1"/>
          </a:p>
        </p:txBody>
      </p:sp>
      <p:sp>
        <p:nvSpPr>
          <p:cNvPr id="77832" name="Text Box 8"/>
          <p:cNvSpPr txBox="1">
            <a:spLocks noChangeArrowheads="1"/>
          </p:cNvSpPr>
          <p:nvPr/>
        </p:nvSpPr>
        <p:spPr bwMode="auto">
          <a:xfrm>
            <a:off x="152400" y="4267200"/>
            <a:ext cx="1219200" cy="427038"/>
          </a:xfrm>
          <a:prstGeom prst="rect">
            <a:avLst/>
          </a:prstGeom>
          <a:noFill/>
          <a:ln w="9525">
            <a:noFill/>
            <a:miter lim="800000"/>
            <a:headEnd/>
            <a:tailEnd/>
          </a:ln>
        </p:spPr>
        <p:txBody>
          <a:bodyPr>
            <a:spAutoFit/>
          </a:bodyPr>
          <a:lstStyle/>
          <a:p>
            <a:r>
              <a:rPr lang="en-US" sz="2200" b="1" dirty="0">
                <a:solidFill>
                  <a:srgbClr val="003366"/>
                </a:solidFill>
                <a:latin typeface="Arial" pitchFamily="34" charset="0"/>
                <a:cs typeface="Arial" pitchFamily="34" charset="0"/>
              </a:rPr>
              <a:t>26,689</a:t>
            </a:r>
          </a:p>
        </p:txBody>
      </p:sp>
      <p:sp>
        <p:nvSpPr>
          <p:cNvPr id="77833" name="Text Box 9"/>
          <p:cNvSpPr txBox="1">
            <a:spLocks noChangeArrowheads="1"/>
          </p:cNvSpPr>
          <p:nvPr/>
        </p:nvSpPr>
        <p:spPr bwMode="auto">
          <a:xfrm>
            <a:off x="152400" y="30163"/>
            <a:ext cx="1219200" cy="427037"/>
          </a:xfrm>
          <a:prstGeom prst="rect">
            <a:avLst/>
          </a:prstGeom>
          <a:noFill/>
          <a:ln w="9525">
            <a:noFill/>
            <a:miter lim="800000"/>
            <a:headEnd/>
            <a:tailEnd/>
          </a:ln>
        </p:spPr>
        <p:txBody>
          <a:bodyPr>
            <a:spAutoFit/>
          </a:bodyPr>
          <a:lstStyle/>
          <a:p>
            <a:r>
              <a:rPr lang="en-US" sz="2200" b="1">
                <a:solidFill>
                  <a:srgbClr val="003366"/>
                </a:solidFill>
                <a:latin typeface="Arial" pitchFamily="34" charset="0"/>
                <a:cs typeface="Arial" pitchFamily="34" charset="0"/>
              </a:rPr>
              <a:t>78,000</a:t>
            </a:r>
          </a:p>
        </p:txBody>
      </p:sp>
      <p:sp>
        <p:nvSpPr>
          <p:cNvPr id="10" name="Text Box 8"/>
          <p:cNvSpPr txBox="1">
            <a:spLocks noChangeArrowheads="1"/>
          </p:cNvSpPr>
          <p:nvPr/>
        </p:nvSpPr>
        <p:spPr bwMode="auto">
          <a:xfrm>
            <a:off x="381000" y="5257800"/>
            <a:ext cx="1219200" cy="427038"/>
          </a:xfrm>
          <a:prstGeom prst="rect">
            <a:avLst/>
          </a:prstGeom>
          <a:noFill/>
          <a:ln w="9525">
            <a:noFill/>
            <a:miter lim="800000"/>
            <a:headEnd/>
            <a:tailEnd/>
          </a:ln>
        </p:spPr>
        <p:txBody>
          <a:bodyPr>
            <a:spAutoFit/>
          </a:bodyPr>
          <a:lstStyle/>
          <a:p>
            <a:r>
              <a:rPr lang="en-US" sz="2200" b="1" dirty="0" smtClean="0">
                <a:solidFill>
                  <a:srgbClr val="003366"/>
                </a:solidFill>
                <a:latin typeface="Arial" pitchFamily="34" charset="0"/>
                <a:cs typeface="Arial" pitchFamily="34" charset="0"/>
              </a:rPr>
              <a:t>58</a:t>
            </a:r>
            <a:endParaRPr lang="en-US" sz="2200" b="1" dirty="0">
              <a:solidFill>
                <a:srgbClr val="003366"/>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ChangeArrowheads="1"/>
          </p:cNvSpPr>
          <p:nvPr>
            <p:ph type="title"/>
          </p:nvPr>
        </p:nvSpPr>
        <p:spPr>
          <a:xfrm>
            <a:off x="228600" y="457200"/>
            <a:ext cx="8686800" cy="1143000"/>
          </a:xfrm>
        </p:spPr>
        <p:txBody>
          <a:bodyPr/>
          <a:lstStyle/>
          <a:p>
            <a:pPr eaLnBrk="1" hangingPunct="1"/>
            <a:r>
              <a:rPr lang="en-US" sz="4400" dirty="0" smtClean="0">
                <a:cs typeface="Tahoma" pitchFamily="34" charset="0"/>
              </a:rPr>
              <a:t>The Best amongst you is the one who learns and </a:t>
            </a:r>
            <a:r>
              <a:rPr lang="en-US" sz="4400" smtClean="0">
                <a:cs typeface="Tahoma" pitchFamily="34" charset="0"/>
              </a:rPr>
              <a:t>teaches Qur’an</a:t>
            </a:r>
            <a:endParaRPr lang="ar-SA" sz="4400" dirty="0" smtClean="0">
              <a:cs typeface="Tahoma" pitchFamily="34" charset="0"/>
            </a:endParaRPr>
          </a:p>
        </p:txBody>
      </p:sp>
      <p:sp>
        <p:nvSpPr>
          <p:cNvPr id="78851" name="Rectangle 3"/>
          <p:cNvSpPr>
            <a:spLocks noGrp="1" noChangeArrowheads="1"/>
          </p:cNvSpPr>
          <p:nvPr>
            <p:ph type="body" idx="1"/>
          </p:nvPr>
        </p:nvSpPr>
        <p:spPr>
          <a:xfrm>
            <a:off x="-228600" y="1981200"/>
            <a:ext cx="8686800" cy="2209800"/>
          </a:xfrm>
        </p:spPr>
        <p:txBody>
          <a:bodyPr/>
          <a:lstStyle/>
          <a:p>
            <a:pPr marL="990600" lvl="1" indent="-250825" algn="ctr" rtl="0">
              <a:buFont typeface="Symbol" pitchFamily="18" charset="2"/>
              <a:buNone/>
            </a:pPr>
            <a:r>
              <a:rPr lang="en-US" sz="3200" b="1" smtClean="0">
                <a:cs typeface="Tahoma" pitchFamily="34" charset="0"/>
              </a:rPr>
              <a:t>Allah has chosen you to learn Qur’an.  Thank Him &amp; don’t reject his selection by walking away!</a:t>
            </a:r>
          </a:p>
          <a:p>
            <a:pPr marL="990600" lvl="1" indent="-250825" algn="ctr" rtl="0">
              <a:buFont typeface="Symbol" pitchFamily="18" charset="2"/>
              <a:buNone/>
            </a:pPr>
            <a:r>
              <a:rPr lang="en-US" sz="3200" b="1" smtClean="0">
                <a:cs typeface="Tahoma" pitchFamily="34" charset="0"/>
              </a:rPr>
              <a:t>Don’t give up!  </a:t>
            </a:r>
          </a:p>
        </p:txBody>
      </p:sp>
      <p:sp>
        <p:nvSpPr>
          <p:cNvPr id="78852" name="Rectangle 4"/>
          <p:cNvSpPr>
            <a:spLocks noChangeArrowheads="1"/>
          </p:cNvSpPr>
          <p:nvPr/>
        </p:nvSpPr>
        <p:spPr bwMode="auto">
          <a:xfrm>
            <a:off x="457200" y="4845050"/>
            <a:ext cx="8285163" cy="1555750"/>
          </a:xfrm>
          <a:prstGeom prst="rect">
            <a:avLst/>
          </a:prstGeom>
          <a:noFill/>
          <a:ln w="9525" algn="ctr">
            <a:noFill/>
            <a:miter lim="800000"/>
            <a:headEnd/>
            <a:tailEnd/>
          </a:ln>
        </p:spPr>
        <p:txBody>
          <a:bodyPr anchor="ctr">
            <a:spAutoFit/>
          </a:bodyPr>
          <a:lstStyle/>
          <a:p>
            <a:pPr algn="ctr" rtl="1">
              <a:spcBef>
                <a:spcPct val="0"/>
              </a:spcBef>
            </a:pPr>
            <a:r>
              <a:rPr lang="ar-SA" b="1">
                <a:cs typeface="Traditional Arabic" pitchFamily="2" charset="-78"/>
              </a:rPr>
              <a:t>سُبْحَانَ اللهِ وَبِحَمْدِهِ سُبْحَانَكَ اللهُمَّ وَبِحَمْدِكَ </a:t>
            </a:r>
          </a:p>
          <a:p>
            <a:pPr algn="ctr" rtl="1">
              <a:spcBef>
                <a:spcPct val="0"/>
              </a:spcBef>
            </a:pPr>
            <a:r>
              <a:rPr lang="ar-SA" b="1">
                <a:cs typeface="Traditional Arabic" pitchFamily="2" charset="-78"/>
              </a:rPr>
              <a:t>نَشْهَدُ أَن لاَّ إِلَهَ إِلاَّ أَنْتَ نَسْتَغْفِرُكَ وَنَتُوبُ إِلَيْكَ</a:t>
            </a: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pic>
        <p:nvPicPr>
          <p:cNvPr id="8194" name="Picture 22" descr="Image039"/>
          <p:cNvPicPr>
            <a:picLocks noChangeAspect="1" noChangeArrowheads="1"/>
          </p:cNvPicPr>
          <p:nvPr/>
        </p:nvPicPr>
        <p:blipFill>
          <a:blip r:embed="rId3" cstate="print"/>
          <a:srcRect/>
          <a:stretch>
            <a:fillRect/>
          </a:stretch>
        </p:blipFill>
        <p:spPr bwMode="auto">
          <a:xfrm>
            <a:off x="3429000" y="1219200"/>
            <a:ext cx="1190625" cy="1101725"/>
          </a:xfrm>
          <a:prstGeom prst="rect">
            <a:avLst/>
          </a:prstGeom>
          <a:noFill/>
          <a:ln w="9525">
            <a:noFill/>
            <a:miter lim="800000"/>
            <a:headEnd/>
            <a:tailEnd/>
          </a:ln>
        </p:spPr>
      </p:pic>
      <p:pic>
        <p:nvPicPr>
          <p:cNvPr id="8195" name="Picture 23" descr="Image038"/>
          <p:cNvPicPr>
            <a:picLocks noChangeAspect="1" noChangeArrowheads="1"/>
          </p:cNvPicPr>
          <p:nvPr/>
        </p:nvPicPr>
        <p:blipFill>
          <a:blip r:embed="rId4" cstate="print"/>
          <a:srcRect/>
          <a:stretch>
            <a:fillRect/>
          </a:stretch>
        </p:blipFill>
        <p:spPr bwMode="auto">
          <a:xfrm>
            <a:off x="3429000" y="0"/>
            <a:ext cx="1176338" cy="1190625"/>
          </a:xfrm>
          <a:prstGeom prst="rect">
            <a:avLst/>
          </a:prstGeom>
          <a:noFill/>
          <a:ln w="9525">
            <a:noFill/>
            <a:miter lim="800000"/>
            <a:headEnd/>
            <a:tailEnd/>
          </a:ln>
        </p:spPr>
      </p:pic>
      <p:pic>
        <p:nvPicPr>
          <p:cNvPr id="8196" name="Picture 24" descr="Image040"/>
          <p:cNvPicPr>
            <a:picLocks noChangeAspect="1" noChangeArrowheads="1"/>
          </p:cNvPicPr>
          <p:nvPr/>
        </p:nvPicPr>
        <p:blipFill>
          <a:blip r:embed="rId5" cstate="print"/>
          <a:srcRect/>
          <a:stretch>
            <a:fillRect/>
          </a:stretch>
        </p:blipFill>
        <p:spPr bwMode="auto">
          <a:xfrm>
            <a:off x="1981200" y="1524000"/>
            <a:ext cx="1041400" cy="1528763"/>
          </a:xfrm>
          <a:prstGeom prst="rect">
            <a:avLst/>
          </a:prstGeom>
          <a:noFill/>
          <a:ln w="9525">
            <a:noFill/>
            <a:miter lim="800000"/>
            <a:headEnd/>
            <a:tailEnd/>
          </a:ln>
        </p:spPr>
      </p:pic>
      <p:pic>
        <p:nvPicPr>
          <p:cNvPr id="8197" name="Picture 25" descr="Image041"/>
          <p:cNvPicPr>
            <a:picLocks noChangeAspect="1" noChangeArrowheads="1"/>
          </p:cNvPicPr>
          <p:nvPr/>
        </p:nvPicPr>
        <p:blipFill>
          <a:blip r:embed="rId6" cstate="print"/>
          <a:srcRect/>
          <a:stretch>
            <a:fillRect/>
          </a:stretch>
        </p:blipFill>
        <p:spPr bwMode="auto">
          <a:xfrm>
            <a:off x="1981200" y="3276600"/>
            <a:ext cx="1095375" cy="1524000"/>
          </a:xfrm>
          <a:prstGeom prst="rect">
            <a:avLst/>
          </a:prstGeom>
          <a:noFill/>
          <a:ln w="9525">
            <a:noFill/>
            <a:miter lim="800000"/>
            <a:headEnd/>
            <a:tailEnd/>
          </a:ln>
        </p:spPr>
      </p:pic>
      <p:pic>
        <p:nvPicPr>
          <p:cNvPr id="8198" name="Picture 26" descr="Image043"/>
          <p:cNvPicPr>
            <a:picLocks noChangeAspect="1" noChangeArrowheads="1"/>
          </p:cNvPicPr>
          <p:nvPr/>
        </p:nvPicPr>
        <p:blipFill>
          <a:blip r:embed="rId7" cstate="print"/>
          <a:srcRect/>
          <a:stretch>
            <a:fillRect/>
          </a:stretch>
        </p:blipFill>
        <p:spPr bwMode="auto">
          <a:xfrm>
            <a:off x="3962400" y="5638800"/>
            <a:ext cx="990600" cy="1219200"/>
          </a:xfrm>
          <a:prstGeom prst="rect">
            <a:avLst/>
          </a:prstGeom>
          <a:noFill/>
          <a:ln w="9525">
            <a:noFill/>
            <a:miter lim="800000"/>
            <a:headEnd/>
            <a:tailEnd/>
          </a:ln>
        </p:spPr>
      </p:pic>
      <p:pic>
        <p:nvPicPr>
          <p:cNvPr id="8199" name="Picture 27" descr="Image045"/>
          <p:cNvPicPr>
            <a:picLocks noChangeAspect="1" noChangeArrowheads="1"/>
          </p:cNvPicPr>
          <p:nvPr/>
        </p:nvPicPr>
        <p:blipFill>
          <a:blip r:embed="rId8" cstate="print"/>
          <a:srcRect/>
          <a:stretch>
            <a:fillRect/>
          </a:stretch>
        </p:blipFill>
        <p:spPr bwMode="auto">
          <a:xfrm>
            <a:off x="3962400" y="4572000"/>
            <a:ext cx="998538" cy="1109663"/>
          </a:xfrm>
          <a:prstGeom prst="rect">
            <a:avLst/>
          </a:prstGeom>
          <a:noFill/>
          <a:ln w="9525">
            <a:noFill/>
            <a:miter lim="800000"/>
            <a:headEnd/>
            <a:tailEnd/>
          </a:ln>
        </p:spPr>
      </p:pic>
      <p:sp>
        <p:nvSpPr>
          <p:cNvPr id="8200" name="Line 28"/>
          <p:cNvSpPr>
            <a:spLocks noChangeShapeType="1"/>
          </p:cNvSpPr>
          <p:nvPr/>
        </p:nvSpPr>
        <p:spPr bwMode="auto">
          <a:xfrm flipH="1" flipV="1">
            <a:off x="3124200" y="2514600"/>
            <a:ext cx="1752600" cy="533400"/>
          </a:xfrm>
          <a:prstGeom prst="line">
            <a:avLst/>
          </a:prstGeom>
          <a:noFill/>
          <a:ln w="9525">
            <a:solidFill>
              <a:schemeClr val="tx1"/>
            </a:solidFill>
            <a:round/>
            <a:headEnd/>
            <a:tailEnd type="triangle" w="med" len="med"/>
          </a:ln>
        </p:spPr>
        <p:txBody>
          <a:bodyPr>
            <a:spAutoFit/>
          </a:bodyPr>
          <a:lstStyle/>
          <a:p>
            <a:endParaRPr lang="en-GB"/>
          </a:p>
        </p:txBody>
      </p:sp>
      <p:sp>
        <p:nvSpPr>
          <p:cNvPr id="8201" name="Line 29"/>
          <p:cNvSpPr>
            <a:spLocks noChangeShapeType="1"/>
          </p:cNvSpPr>
          <p:nvPr/>
        </p:nvSpPr>
        <p:spPr bwMode="auto">
          <a:xfrm flipH="1">
            <a:off x="3200400" y="3962400"/>
            <a:ext cx="1676400" cy="381000"/>
          </a:xfrm>
          <a:prstGeom prst="line">
            <a:avLst/>
          </a:prstGeom>
          <a:noFill/>
          <a:ln w="9525">
            <a:solidFill>
              <a:schemeClr val="tx1"/>
            </a:solidFill>
            <a:round/>
            <a:headEnd/>
            <a:tailEnd type="triangle" w="med" len="med"/>
          </a:ln>
        </p:spPr>
        <p:txBody>
          <a:bodyPr>
            <a:spAutoFit/>
          </a:bodyPr>
          <a:lstStyle/>
          <a:p>
            <a:endParaRPr lang="en-GB"/>
          </a:p>
        </p:txBody>
      </p:sp>
      <p:sp>
        <p:nvSpPr>
          <p:cNvPr id="2165790" name="Text Box 30"/>
          <p:cNvSpPr txBox="1">
            <a:spLocks noChangeArrowheads="1"/>
          </p:cNvSpPr>
          <p:nvPr/>
        </p:nvSpPr>
        <p:spPr bwMode="auto">
          <a:xfrm>
            <a:off x="152400" y="5257800"/>
            <a:ext cx="3581400" cy="923925"/>
          </a:xfrm>
          <a:prstGeom prst="rect">
            <a:avLst/>
          </a:prstGeom>
          <a:solidFill>
            <a:srgbClr val="FF3300"/>
          </a:solidFill>
          <a:ln w="9525" algn="ctr">
            <a:noFill/>
            <a:miter lim="800000"/>
            <a:headEnd/>
            <a:tailEnd/>
          </a:ln>
        </p:spPr>
        <p:txBody>
          <a:bodyPr lIns="0" rIns="0">
            <a:spAutoFit/>
          </a:bodyPr>
          <a:lstStyle/>
          <a:p>
            <a:pPr algn="ctr"/>
            <a:r>
              <a:rPr lang="en-US" sz="1800" b="0">
                <a:solidFill>
                  <a:srgbClr val="FFFF00"/>
                </a:solidFill>
                <a:cs typeface="Arial" charset="0"/>
              </a:rPr>
              <a:t>TPI (Total Physical Interaction): See it; say it; </a:t>
            </a:r>
            <a:r>
              <a:rPr lang="en-US" sz="1800" b="0" u="sng">
                <a:solidFill>
                  <a:srgbClr val="FFFF00"/>
                </a:solidFill>
                <a:cs typeface="Arial" charset="0"/>
              </a:rPr>
              <a:t>show it</a:t>
            </a:r>
            <a:r>
              <a:rPr lang="en-US" sz="1800" b="0">
                <a:solidFill>
                  <a:srgbClr val="FFFF00"/>
                </a:solidFill>
                <a:cs typeface="Arial" charset="0"/>
              </a:rPr>
              <a:t>; listen to it; think it;…</a:t>
            </a:r>
            <a:endParaRPr lang="en-US" sz="1800" b="0">
              <a:cs typeface="Arial" charset="0"/>
            </a:endParaRPr>
          </a:p>
        </p:txBody>
      </p:sp>
      <p:graphicFrame>
        <p:nvGraphicFramePr>
          <p:cNvPr id="67622" name="Group 38"/>
          <p:cNvGraphicFramePr>
            <a:graphicFrameLocks noGrp="1"/>
          </p:cNvGraphicFramePr>
          <p:nvPr/>
        </p:nvGraphicFramePr>
        <p:xfrm>
          <a:off x="5181600" y="152400"/>
          <a:ext cx="3886200" cy="6583680"/>
        </p:xfrm>
        <a:graphic>
          <a:graphicData uri="http://schemas.openxmlformats.org/drawingml/2006/table">
            <a:tbl>
              <a:tblPr/>
              <a:tblGrid>
                <a:gridCol w="1943100"/>
                <a:gridCol w="1943100"/>
              </a:tblGrid>
              <a:tr h="914400">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4000" b="0" i="0" u="none" strike="noStrike" cap="none" normalizeH="0" baseline="0" dirty="0" smtClean="0">
                          <a:ln>
                            <a:noFill/>
                          </a:ln>
                          <a:solidFill>
                            <a:srgbClr val="FFFF00"/>
                          </a:solidFill>
                          <a:effectLst>
                            <a:outerShdw blurRad="38100" dist="38100" dir="2700000" algn="tl">
                              <a:srgbClr val="000000"/>
                            </a:outerShdw>
                          </a:effectLst>
                          <a:latin typeface="Tahoma" pitchFamily="34" charset="0"/>
                          <a:cs typeface="Tahoma" pitchFamily="34" charset="0"/>
                        </a:rPr>
                        <a:t>He</a:t>
                      </a:r>
                      <a:endParaRPr kumimoji="0" lang="ar-SA" sz="4000" b="0" i="0" u="none" strike="noStrike" cap="none" normalizeH="0" baseline="0" dirty="0" smtClean="0">
                        <a:ln>
                          <a:noFill/>
                        </a:ln>
                        <a:solidFill>
                          <a:srgbClr val="FFFF00"/>
                        </a:solidFill>
                        <a:effectLst>
                          <a:outerShdw blurRad="38100" dist="38100" dir="2700000" algn="tl">
                            <a:srgbClr val="000000"/>
                          </a:outerShdw>
                        </a:effectLst>
                        <a:latin typeface="Tahoma" pitchFamily="34" charset="0"/>
                        <a:cs typeface="Tahoma" pitchFamily="34" charset="0"/>
                      </a:endParaRPr>
                    </a:p>
                  </a:txBody>
                  <a:tcPr anchor="ctr" horzOverflow="overflow">
                    <a:lnL w="12700" cap="flat" cmpd="sng" algn="ctr">
                      <a:solidFill>
                        <a:srgbClr val="FFFF00"/>
                      </a:solidFill>
                      <a:prstDash val="solid"/>
                      <a:round/>
                      <a:headEnd type="none" w="med" len="med"/>
                      <a:tailEnd type="none" w="med" len="med"/>
                    </a:lnL>
                    <a:lnR w="3175" cap="flat" cmpd="sng" algn="ctr">
                      <a:solidFill>
                        <a:srgbClr val="FFFF00"/>
                      </a:solidFill>
                      <a:prstDash val="solid"/>
                      <a:round/>
                      <a:headEnd type="none" w="med" len="med"/>
                      <a:tailEnd type="none" w="med" len="med"/>
                    </a:lnR>
                    <a:lnT w="12700" cap="flat" cmpd="sng" algn="ctr">
                      <a:solidFill>
                        <a:srgbClr val="FFFF00"/>
                      </a:solidFill>
                      <a:prstDash val="solid"/>
                      <a:round/>
                      <a:headEnd type="none" w="med" len="med"/>
                      <a:tailEnd type="none" w="med" len="med"/>
                    </a:lnT>
                    <a:lnB w="12700" cap="flat" cmpd="sng" algn="ctr">
                      <a:solidFill>
                        <a:srgbClr val="FFFF00"/>
                      </a:solidFill>
                      <a:prstDash val="solid"/>
                      <a:round/>
                      <a:headEnd type="none" w="med" len="med"/>
                      <a:tailEnd type="none" w="med" len="med"/>
                    </a:lnB>
                    <a:lnTlToBr>
                      <a:noFill/>
                    </a:lnTlToBr>
                    <a:lnBlToTr>
                      <a:noFill/>
                    </a:lnBlToTr>
                    <a:solidFill>
                      <a:srgbClr val="FF0000"/>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ur-PK" sz="6600" b="0" i="0" u="none" strike="noStrike" cap="none" normalizeH="0" baseline="0" smtClean="0">
                          <a:ln>
                            <a:noFill/>
                          </a:ln>
                          <a:solidFill>
                            <a:srgbClr val="FFFF00"/>
                          </a:solidFill>
                          <a:effectLst/>
                          <a:latin typeface="Arial" pitchFamily="34" charset="0"/>
                          <a:cs typeface="Tajweed" pitchFamily="2" charset="-78"/>
                        </a:rPr>
                        <a:t>هُوَ</a:t>
                      </a:r>
                      <a:endParaRPr kumimoji="0" lang="ar-SA" sz="6600" b="0" i="0" u="none" strike="noStrike" cap="none" normalizeH="0" baseline="0" smtClean="0">
                        <a:ln>
                          <a:noFill/>
                        </a:ln>
                        <a:solidFill>
                          <a:srgbClr val="FFFF00"/>
                        </a:solidFill>
                        <a:effectLst/>
                        <a:latin typeface="Arial" pitchFamily="34" charset="0"/>
                        <a:cs typeface="Tajweed" pitchFamily="2" charset="-78"/>
                      </a:endParaRPr>
                    </a:p>
                  </a:txBody>
                  <a:tcPr anchor="b" horzOverflow="overflow">
                    <a:lnL w="3175" cap="flat" cmpd="sng" algn="ctr">
                      <a:solidFill>
                        <a:srgbClr val="FFFF00"/>
                      </a:solidFill>
                      <a:prstDash val="solid"/>
                      <a:round/>
                      <a:headEnd type="none" w="med" len="med"/>
                      <a:tailEnd type="none" w="med" len="med"/>
                    </a:lnL>
                    <a:lnR w="12700" cap="flat" cmpd="sng" algn="ctr">
                      <a:solidFill>
                        <a:srgbClr val="FFFF00"/>
                      </a:solidFill>
                      <a:prstDash val="solid"/>
                      <a:round/>
                      <a:headEnd type="none" w="med" len="med"/>
                      <a:tailEnd type="none" w="med" len="med"/>
                    </a:lnR>
                    <a:lnT w="12700" cap="flat" cmpd="sng" algn="ctr">
                      <a:solidFill>
                        <a:srgbClr val="FFFF00"/>
                      </a:solidFill>
                      <a:prstDash val="solid"/>
                      <a:round/>
                      <a:headEnd type="none" w="med" len="med"/>
                      <a:tailEnd type="none" w="med" len="med"/>
                    </a:lnT>
                    <a:lnB w="12700" cap="flat" cmpd="sng" algn="ctr">
                      <a:solidFill>
                        <a:srgbClr val="FFFF00"/>
                      </a:solidFill>
                      <a:prstDash val="solid"/>
                      <a:round/>
                      <a:headEnd type="none" w="med" len="med"/>
                      <a:tailEnd type="none" w="med" len="med"/>
                    </a:lnB>
                    <a:lnTlToBr>
                      <a:noFill/>
                    </a:lnTlToBr>
                    <a:lnBlToTr>
                      <a:noFill/>
                    </a:lnBlToTr>
                    <a:solidFill>
                      <a:srgbClr val="FF0000"/>
                    </a:solidFill>
                  </a:tcPr>
                </a:tc>
              </a:tr>
              <a:tr h="914400">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4000" b="0" i="0" u="none" strike="noStrike" cap="none" normalizeH="0" baseline="0" smtClean="0">
                          <a:ln>
                            <a:noFill/>
                          </a:ln>
                          <a:solidFill>
                            <a:srgbClr val="FFFF00"/>
                          </a:solidFill>
                          <a:effectLst>
                            <a:outerShdw blurRad="38100" dist="38100" dir="2700000" algn="tl">
                              <a:srgbClr val="000000"/>
                            </a:outerShdw>
                          </a:effectLst>
                          <a:latin typeface="Tahoma" pitchFamily="34" charset="0"/>
                          <a:cs typeface="Tahoma" pitchFamily="34" charset="0"/>
                        </a:rPr>
                        <a:t>They</a:t>
                      </a:r>
                    </a:p>
                  </a:txBody>
                  <a:tcPr anchor="ctr" horzOverflow="overflow">
                    <a:lnL w="12700" cap="flat" cmpd="sng" algn="ctr">
                      <a:solidFill>
                        <a:srgbClr val="FFFF00"/>
                      </a:solidFill>
                      <a:prstDash val="solid"/>
                      <a:round/>
                      <a:headEnd type="none" w="med" len="med"/>
                      <a:tailEnd type="none" w="med" len="med"/>
                    </a:lnL>
                    <a:lnR w="12700" cap="flat" cmpd="sng" algn="ctr">
                      <a:solidFill>
                        <a:srgbClr val="FFFF00"/>
                      </a:solidFill>
                      <a:prstDash val="solid"/>
                      <a:round/>
                      <a:headEnd type="none" w="med" len="med"/>
                      <a:tailEnd type="none" w="med" len="med"/>
                    </a:lnR>
                    <a:lnT w="12700" cap="flat" cmpd="sng" algn="ctr">
                      <a:solidFill>
                        <a:srgbClr val="FFFF00"/>
                      </a:solidFill>
                      <a:prstDash val="solid"/>
                      <a:round/>
                      <a:headEnd type="none" w="med" len="med"/>
                      <a:tailEnd type="none" w="med" len="med"/>
                    </a:lnT>
                    <a:lnB w="12700" cap="flat" cmpd="sng" algn="ctr">
                      <a:solidFill>
                        <a:srgbClr val="FFFF00"/>
                      </a:solidFill>
                      <a:prstDash val="solid"/>
                      <a:round/>
                      <a:headEnd type="none" w="med" len="med"/>
                      <a:tailEnd type="none" w="med" len="med"/>
                    </a:lnB>
                    <a:lnTlToBr>
                      <a:noFill/>
                    </a:lnTlToBr>
                    <a:lnBlToTr>
                      <a:noFill/>
                    </a:lnBlToTr>
                    <a:solidFill>
                      <a:srgbClr val="FF0000"/>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ur-PK" sz="6600" b="0" i="0" u="none" strike="noStrike" cap="none" normalizeH="0" baseline="0" smtClean="0">
                          <a:ln>
                            <a:noFill/>
                          </a:ln>
                          <a:solidFill>
                            <a:srgbClr val="FFFF00"/>
                          </a:solidFill>
                          <a:effectLst/>
                          <a:latin typeface="Arial" pitchFamily="34" charset="0"/>
                          <a:cs typeface="Tajweed" pitchFamily="2" charset="-78"/>
                        </a:rPr>
                        <a:t>هُمْ</a:t>
                      </a:r>
                      <a:endParaRPr kumimoji="0" lang="en-US" sz="6600" b="0" i="0" u="none" strike="noStrike" cap="none" normalizeH="0" baseline="0" smtClean="0">
                        <a:ln>
                          <a:noFill/>
                        </a:ln>
                        <a:solidFill>
                          <a:srgbClr val="FFFF00"/>
                        </a:solidFill>
                        <a:effectLst/>
                        <a:latin typeface="Arial" pitchFamily="34" charset="0"/>
                        <a:cs typeface="Tajweed" pitchFamily="2" charset="-78"/>
                      </a:endParaRPr>
                    </a:p>
                  </a:txBody>
                  <a:tcPr anchor="b" horzOverflow="overflow">
                    <a:lnL w="12700" cap="flat" cmpd="sng" algn="ctr">
                      <a:solidFill>
                        <a:srgbClr val="FFFF00"/>
                      </a:solidFill>
                      <a:prstDash val="solid"/>
                      <a:round/>
                      <a:headEnd type="none" w="med" len="med"/>
                      <a:tailEnd type="none" w="med" len="med"/>
                    </a:lnL>
                    <a:lnR w="12700" cap="flat" cmpd="sng" algn="ctr">
                      <a:solidFill>
                        <a:srgbClr val="FFFF00"/>
                      </a:solidFill>
                      <a:prstDash val="solid"/>
                      <a:round/>
                      <a:headEnd type="none" w="med" len="med"/>
                      <a:tailEnd type="none" w="med" len="med"/>
                    </a:lnR>
                    <a:lnT w="12700" cap="flat" cmpd="sng" algn="ctr">
                      <a:solidFill>
                        <a:srgbClr val="FFFF00"/>
                      </a:solidFill>
                      <a:prstDash val="solid"/>
                      <a:round/>
                      <a:headEnd type="none" w="med" len="med"/>
                      <a:tailEnd type="none" w="med" len="med"/>
                    </a:lnT>
                    <a:lnB w="12700" cap="flat" cmpd="sng" algn="ctr">
                      <a:solidFill>
                        <a:srgbClr val="FFFF00"/>
                      </a:solidFill>
                      <a:prstDash val="solid"/>
                      <a:round/>
                      <a:headEnd type="none" w="med" len="med"/>
                      <a:tailEnd type="none" w="med" len="med"/>
                    </a:lnB>
                    <a:lnTlToBr>
                      <a:noFill/>
                    </a:lnTlToBr>
                    <a:lnBlToTr>
                      <a:noFill/>
                    </a:lnBlToTr>
                    <a:solidFill>
                      <a:srgbClr val="FF0000"/>
                    </a:solidFill>
                  </a:tcPr>
                </a:tc>
              </a:tr>
              <a:tr h="914400">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4000" b="0" i="0" u="none" strike="noStrike" cap="none" normalizeH="0" baseline="0" smtClean="0">
                          <a:ln>
                            <a:noFill/>
                          </a:ln>
                          <a:solidFill>
                            <a:srgbClr val="000000"/>
                          </a:solidFill>
                          <a:effectLst>
                            <a:outerShdw blurRad="38100" dist="38100" dir="2700000" algn="tl">
                              <a:srgbClr val="FFFFFF"/>
                            </a:outerShdw>
                          </a:effectLst>
                          <a:latin typeface="Tahoma" pitchFamily="34" charset="0"/>
                          <a:cs typeface="Tahoma" pitchFamily="34" charset="0"/>
                        </a:rPr>
                        <a:t>You</a:t>
                      </a:r>
                    </a:p>
                  </a:txBody>
                  <a:tcPr anchor="ctr" horzOverflow="overflow">
                    <a:lnL w="12700" cap="flat" cmpd="sng" algn="ctr">
                      <a:solidFill>
                        <a:srgbClr val="FFFF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FFFF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ur-PK" sz="6600" b="0" i="0" u="none" strike="noStrike" cap="none" normalizeH="0" baseline="0" smtClean="0">
                          <a:ln>
                            <a:noFill/>
                          </a:ln>
                          <a:solidFill>
                            <a:srgbClr val="000000"/>
                          </a:solidFill>
                          <a:effectLst/>
                          <a:latin typeface="Arial" pitchFamily="34" charset="0"/>
                          <a:cs typeface="Tajweed" pitchFamily="2" charset="-78"/>
                        </a:rPr>
                        <a:t>أَنْتَ</a:t>
                      </a:r>
                      <a:endParaRPr kumimoji="0" lang="en-US" sz="6600" b="0" i="0" u="none" strike="noStrike" cap="none" normalizeH="0" baseline="0" smtClean="0">
                        <a:ln>
                          <a:noFill/>
                        </a:ln>
                        <a:solidFill>
                          <a:srgbClr val="000000"/>
                        </a:solidFill>
                        <a:effectLst/>
                        <a:latin typeface="Arial" pitchFamily="34" charset="0"/>
                        <a:cs typeface="Tajweed" pitchFamily="2" charset="-78"/>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FFFF00"/>
                      </a:solidFill>
                      <a:prstDash val="solid"/>
                      <a:round/>
                      <a:headEnd type="none" w="med" len="med"/>
                      <a:tailEnd type="none" w="med" len="med"/>
                    </a:lnR>
                    <a:lnT w="12700" cap="flat" cmpd="sng" algn="ctr">
                      <a:solidFill>
                        <a:srgbClr val="FFFF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r>
              <a:tr h="914400">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4000" b="0" i="0" u="none" strike="noStrike" cap="none" normalizeH="0" baseline="0" dirty="0" smtClean="0">
                          <a:ln>
                            <a:noFill/>
                          </a:ln>
                          <a:solidFill>
                            <a:srgbClr val="000000"/>
                          </a:solidFill>
                          <a:effectLst>
                            <a:outerShdw blurRad="38100" dist="38100" dir="2700000" algn="tl">
                              <a:srgbClr val="FFFFFF"/>
                            </a:outerShdw>
                          </a:effectLst>
                          <a:latin typeface="Tahoma" pitchFamily="34" charset="0"/>
                          <a:cs typeface="Tahoma" pitchFamily="34" charset="0"/>
                        </a:rPr>
                        <a:t>You all</a:t>
                      </a:r>
                    </a:p>
                  </a:txBody>
                  <a:tcPr anchor="ctr" horzOverflow="overflow">
                    <a:lnL w="12700" cap="flat" cmpd="sng" algn="ctr">
                      <a:solidFill>
                        <a:srgbClr val="FFFF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3175" cap="flat" cmpd="sng" algn="ctr">
                      <a:solidFill>
                        <a:srgbClr val="FFFF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ur-PK" sz="6600" b="0" i="0" u="none" strike="noStrike" cap="none" normalizeH="0" baseline="0" smtClean="0">
                          <a:ln>
                            <a:noFill/>
                          </a:ln>
                          <a:solidFill>
                            <a:srgbClr val="000000"/>
                          </a:solidFill>
                          <a:effectLst/>
                          <a:latin typeface="Arial" pitchFamily="34" charset="0"/>
                          <a:cs typeface="Tajweed" pitchFamily="2" charset="-78"/>
                        </a:rPr>
                        <a:t>أَنْتُمْ</a:t>
                      </a:r>
                      <a:endParaRPr kumimoji="0" lang="en-US" sz="6600" b="0" i="0" u="none" strike="noStrike" cap="none" normalizeH="0" baseline="0" smtClean="0">
                        <a:ln>
                          <a:noFill/>
                        </a:ln>
                        <a:solidFill>
                          <a:srgbClr val="000000"/>
                        </a:solidFill>
                        <a:effectLst/>
                        <a:latin typeface="Arial" pitchFamily="34" charset="0"/>
                        <a:cs typeface="Tajweed" pitchFamily="2" charset="-78"/>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FFFF00"/>
                      </a:solidFill>
                      <a:prstDash val="solid"/>
                      <a:round/>
                      <a:headEnd type="none" w="med" len="med"/>
                      <a:tailEnd type="none" w="med" len="med"/>
                    </a:lnR>
                    <a:lnT w="12700" cap="flat" cmpd="sng" algn="ctr">
                      <a:solidFill>
                        <a:srgbClr val="000000"/>
                      </a:solidFill>
                      <a:prstDash val="solid"/>
                      <a:round/>
                      <a:headEnd type="none" w="med" len="med"/>
                      <a:tailEnd type="none" w="med" len="med"/>
                    </a:lnT>
                    <a:lnB w="3175" cap="flat" cmpd="sng" algn="ctr">
                      <a:solidFill>
                        <a:srgbClr val="FFFF00"/>
                      </a:solidFill>
                      <a:prstDash val="solid"/>
                      <a:round/>
                      <a:headEnd type="none" w="med" len="med"/>
                      <a:tailEnd type="none" w="med" len="med"/>
                    </a:lnB>
                    <a:lnTlToBr>
                      <a:noFill/>
                    </a:lnTlToBr>
                    <a:lnBlToTr>
                      <a:noFill/>
                    </a:lnBlToTr>
                    <a:solidFill>
                      <a:srgbClr val="FFFF00"/>
                    </a:solidFill>
                  </a:tcPr>
                </a:tc>
              </a:tr>
              <a:tr h="914400">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4000" b="0" i="0" u="none" strike="noStrike" cap="none" normalizeH="0" baseline="0" smtClean="0">
                          <a:ln>
                            <a:noFill/>
                          </a:ln>
                          <a:solidFill>
                            <a:srgbClr val="FFFF00"/>
                          </a:solidFill>
                          <a:effectLst>
                            <a:outerShdw blurRad="38100" dist="38100" dir="2700000" algn="tl">
                              <a:srgbClr val="000000"/>
                            </a:outerShdw>
                          </a:effectLst>
                          <a:latin typeface="Tahoma" pitchFamily="34" charset="0"/>
                          <a:cs typeface="Tahoma" pitchFamily="34" charset="0"/>
                        </a:rPr>
                        <a:t>I</a:t>
                      </a:r>
                    </a:p>
                  </a:txBody>
                  <a:tcPr anchor="ctr" horzOverflow="overflow">
                    <a:lnL w="12700" cap="flat" cmpd="sng" algn="ctr">
                      <a:solidFill>
                        <a:srgbClr val="FFFF00"/>
                      </a:solidFill>
                      <a:prstDash val="solid"/>
                      <a:round/>
                      <a:headEnd type="none" w="med" len="med"/>
                      <a:tailEnd type="none" w="med" len="med"/>
                    </a:lnL>
                    <a:lnR w="3175" cap="flat" cmpd="sng" algn="ctr">
                      <a:solidFill>
                        <a:srgbClr val="FFFF00"/>
                      </a:solidFill>
                      <a:prstDash val="solid"/>
                      <a:round/>
                      <a:headEnd type="none" w="med" len="med"/>
                      <a:tailEnd type="none" w="med" len="med"/>
                    </a:lnR>
                    <a:lnT w="3175" cap="flat" cmpd="sng" algn="ctr">
                      <a:solidFill>
                        <a:srgbClr val="FFFF00"/>
                      </a:solidFill>
                      <a:prstDash val="solid"/>
                      <a:round/>
                      <a:headEnd type="none" w="med" len="med"/>
                      <a:tailEnd type="none" w="med" len="med"/>
                    </a:lnT>
                    <a:lnB w="3175" cap="flat" cmpd="sng" algn="ctr">
                      <a:solidFill>
                        <a:srgbClr val="FFFF00"/>
                      </a:solidFill>
                      <a:prstDash val="solid"/>
                      <a:round/>
                      <a:headEnd type="none" w="med" len="med"/>
                      <a:tailEnd type="none" w="med" len="med"/>
                    </a:lnB>
                    <a:lnTlToBr>
                      <a:noFill/>
                    </a:lnTlToBr>
                    <a:lnBlToTr>
                      <a:noFill/>
                    </a:lnBlToTr>
                    <a:solidFill>
                      <a:srgbClr val="008000"/>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ur-PK" sz="6600" b="0" i="0" u="none" strike="noStrike" cap="none" normalizeH="0" baseline="0" smtClean="0">
                          <a:ln>
                            <a:noFill/>
                          </a:ln>
                          <a:solidFill>
                            <a:srgbClr val="FFFF00"/>
                          </a:solidFill>
                          <a:effectLst/>
                          <a:latin typeface="Arial" pitchFamily="34" charset="0"/>
                          <a:cs typeface="Tajweed" pitchFamily="2" charset="-78"/>
                        </a:rPr>
                        <a:t>أَنَا</a:t>
                      </a:r>
                      <a:endParaRPr kumimoji="0" lang="en-US" sz="6600" b="0" i="0" u="none" strike="noStrike" cap="none" normalizeH="0" baseline="0" smtClean="0">
                        <a:ln>
                          <a:noFill/>
                        </a:ln>
                        <a:solidFill>
                          <a:srgbClr val="FFFF00"/>
                        </a:solidFill>
                        <a:effectLst/>
                        <a:latin typeface="Arial" pitchFamily="34" charset="0"/>
                        <a:cs typeface="Tajweed" pitchFamily="2" charset="-78"/>
                      </a:endParaRPr>
                    </a:p>
                  </a:txBody>
                  <a:tcPr anchor="b" horzOverflow="overflow">
                    <a:lnL w="3175" cap="flat" cmpd="sng" algn="ctr">
                      <a:solidFill>
                        <a:srgbClr val="FFFF00"/>
                      </a:solidFill>
                      <a:prstDash val="solid"/>
                      <a:round/>
                      <a:headEnd type="none" w="med" len="med"/>
                      <a:tailEnd type="none" w="med" len="med"/>
                    </a:lnL>
                    <a:lnR w="12700" cap="flat" cmpd="sng" algn="ctr">
                      <a:solidFill>
                        <a:srgbClr val="FFFF00"/>
                      </a:solidFill>
                      <a:prstDash val="solid"/>
                      <a:round/>
                      <a:headEnd type="none" w="med" len="med"/>
                      <a:tailEnd type="none" w="med" len="med"/>
                    </a:lnR>
                    <a:lnT w="3175" cap="flat" cmpd="sng" algn="ctr">
                      <a:solidFill>
                        <a:srgbClr val="FFFF00"/>
                      </a:solidFill>
                      <a:prstDash val="solid"/>
                      <a:round/>
                      <a:headEnd type="none" w="med" len="med"/>
                      <a:tailEnd type="none" w="med" len="med"/>
                    </a:lnT>
                    <a:lnB w="3175" cap="flat" cmpd="sng" algn="ctr">
                      <a:solidFill>
                        <a:srgbClr val="FFFF00"/>
                      </a:solidFill>
                      <a:prstDash val="solid"/>
                      <a:round/>
                      <a:headEnd type="none" w="med" len="med"/>
                      <a:tailEnd type="none" w="med" len="med"/>
                    </a:lnB>
                    <a:lnTlToBr>
                      <a:noFill/>
                    </a:lnTlToBr>
                    <a:lnBlToTr>
                      <a:noFill/>
                    </a:lnBlToTr>
                    <a:solidFill>
                      <a:srgbClr val="008000"/>
                    </a:solidFill>
                  </a:tcPr>
                </a:tc>
              </a:tr>
              <a:tr h="9144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4000" b="0" i="0" u="none" strike="noStrike" cap="none" normalizeH="0" baseline="0" dirty="0" smtClean="0">
                          <a:ln>
                            <a:noFill/>
                          </a:ln>
                          <a:solidFill>
                            <a:srgbClr val="FFFF00"/>
                          </a:solidFill>
                          <a:effectLst>
                            <a:outerShdw blurRad="38100" dist="38100" dir="2700000" algn="tl">
                              <a:srgbClr val="000000"/>
                            </a:outerShdw>
                          </a:effectLst>
                          <a:latin typeface="Tahoma" pitchFamily="34" charset="0"/>
                          <a:cs typeface="Tahoma" pitchFamily="34" charset="0"/>
                        </a:rPr>
                        <a:t>We</a:t>
                      </a:r>
                    </a:p>
                  </a:txBody>
                  <a:tcPr anchor="ctr" horzOverflow="overflow">
                    <a:lnL w="12700" cap="flat" cmpd="sng" algn="ctr">
                      <a:solidFill>
                        <a:srgbClr val="FFFF00"/>
                      </a:solidFill>
                      <a:prstDash val="solid"/>
                      <a:round/>
                      <a:headEnd type="none" w="med" len="med"/>
                      <a:tailEnd type="none" w="med" len="med"/>
                    </a:lnL>
                    <a:lnR w="3175" cap="flat" cmpd="sng" algn="ctr">
                      <a:solidFill>
                        <a:srgbClr val="FFFF00"/>
                      </a:solidFill>
                      <a:prstDash val="solid"/>
                      <a:round/>
                      <a:headEnd type="none" w="med" len="med"/>
                      <a:tailEnd type="none" w="med" len="med"/>
                    </a:lnR>
                    <a:lnT w="3175" cap="flat" cmpd="sng" algn="ctr">
                      <a:solidFill>
                        <a:srgbClr val="FFFF00"/>
                      </a:solidFill>
                      <a:prstDash val="solid"/>
                      <a:round/>
                      <a:headEnd type="none" w="med" len="med"/>
                      <a:tailEnd type="none" w="med" len="med"/>
                    </a:lnT>
                    <a:lnB w="12700" cap="flat" cmpd="sng" algn="ctr">
                      <a:solidFill>
                        <a:srgbClr val="FFFF00"/>
                      </a:solidFill>
                      <a:prstDash val="solid"/>
                      <a:round/>
                      <a:headEnd type="none" w="med" len="med"/>
                      <a:tailEnd type="none" w="med" len="med"/>
                    </a:lnB>
                    <a:lnTlToBr>
                      <a:noFill/>
                    </a:lnTlToBr>
                    <a:lnBlToTr>
                      <a:noFill/>
                    </a:lnBlToTr>
                    <a:solidFill>
                      <a:srgbClr val="008000"/>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ur-PK" sz="6600" b="0" i="0" u="none" strike="noStrike" cap="none" normalizeH="0" baseline="0" dirty="0" smtClean="0">
                          <a:ln>
                            <a:noFill/>
                          </a:ln>
                          <a:solidFill>
                            <a:srgbClr val="FFFF00"/>
                          </a:solidFill>
                          <a:effectLst/>
                          <a:latin typeface="Arial" pitchFamily="34" charset="0"/>
                          <a:cs typeface="Tajweed" pitchFamily="2" charset="-78"/>
                        </a:rPr>
                        <a:t>نَحْنُ</a:t>
                      </a:r>
                      <a:endParaRPr kumimoji="0" lang="en-US" sz="6600" b="0" i="0" u="none" strike="noStrike" cap="none" normalizeH="0" baseline="0" dirty="0" smtClean="0">
                        <a:ln>
                          <a:noFill/>
                        </a:ln>
                        <a:solidFill>
                          <a:srgbClr val="FFFF00"/>
                        </a:solidFill>
                        <a:effectLst/>
                        <a:latin typeface="Arial" pitchFamily="34" charset="0"/>
                        <a:cs typeface="Tajweed" pitchFamily="2" charset="-78"/>
                      </a:endParaRPr>
                    </a:p>
                  </a:txBody>
                  <a:tcPr anchor="b" horzOverflow="overflow">
                    <a:lnL w="3175" cap="flat" cmpd="sng" algn="ctr">
                      <a:solidFill>
                        <a:srgbClr val="FFFF00"/>
                      </a:solidFill>
                      <a:prstDash val="solid"/>
                      <a:round/>
                      <a:headEnd type="none" w="med" len="med"/>
                      <a:tailEnd type="none" w="med" len="med"/>
                    </a:lnL>
                    <a:lnR w="12700" cap="flat" cmpd="sng" algn="ctr">
                      <a:solidFill>
                        <a:srgbClr val="FFFF00"/>
                      </a:solidFill>
                      <a:prstDash val="solid"/>
                      <a:round/>
                      <a:headEnd type="none" w="med" len="med"/>
                      <a:tailEnd type="none" w="med" len="med"/>
                    </a:lnR>
                    <a:lnT w="3175" cap="flat" cmpd="sng" algn="ctr">
                      <a:solidFill>
                        <a:srgbClr val="FFFF00"/>
                      </a:solidFill>
                      <a:prstDash val="solid"/>
                      <a:round/>
                      <a:headEnd type="none" w="med" len="med"/>
                      <a:tailEnd type="none" w="med" len="med"/>
                    </a:lnT>
                    <a:lnB w="12700" cap="flat" cmpd="sng" algn="ctr">
                      <a:solidFill>
                        <a:srgbClr val="FFFF00"/>
                      </a:solidFill>
                      <a:prstDash val="solid"/>
                      <a:round/>
                      <a:headEnd type="none" w="med" len="med"/>
                      <a:tailEnd type="none" w="med" len="med"/>
                    </a:lnB>
                    <a:lnTlToBr>
                      <a:noFill/>
                    </a:lnTlToBr>
                    <a:lnBlToTr>
                      <a:noFill/>
                    </a:lnBlToTr>
                    <a:solidFill>
                      <a:srgbClr val="008000"/>
                    </a:solidFill>
                  </a:tcPr>
                </a:tc>
              </a:tr>
            </a:tbl>
          </a:graphicData>
        </a:graphic>
      </p:graphicFrame>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mph" presetSubtype="0" repeatCount="indefinite" fill="hold" grpId="0" nodeType="withEffect">
                                  <p:stCondLst>
                                    <p:cond delay="0"/>
                                  </p:stCondLst>
                                  <p:childTnLst>
                                    <p:animScale>
                                      <p:cBhvr>
                                        <p:cTn id="6" dur="2000" fill="hold"/>
                                        <p:tgtEl>
                                          <p:spTgt spid="2165790"/>
                                        </p:tgtEl>
                                      </p:cBhvr>
                                      <p:by x="110000" y="11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65790" grpId="0" animBg="1"/>
    </p:bldLst>
  </p:timing>
</p:sld>
</file>

<file path=ppt/slides/slide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pic>
        <p:nvPicPr>
          <p:cNvPr id="10242" name="Picture 2" descr="j0252349"/>
          <p:cNvPicPr>
            <a:picLocks noChangeAspect="1" noChangeArrowheads="1"/>
          </p:cNvPicPr>
          <p:nvPr/>
        </p:nvPicPr>
        <p:blipFill>
          <a:blip r:embed="rId3" cstate="print"/>
          <a:srcRect/>
          <a:stretch>
            <a:fillRect/>
          </a:stretch>
        </p:blipFill>
        <p:spPr bwMode="auto">
          <a:xfrm rot="6063666" flipV="1">
            <a:off x="184151" y="2530475"/>
            <a:ext cx="1143000" cy="695325"/>
          </a:xfrm>
          <a:prstGeom prst="rect">
            <a:avLst/>
          </a:prstGeom>
          <a:noFill/>
          <a:ln w="9525">
            <a:noFill/>
            <a:miter lim="800000"/>
            <a:headEnd/>
            <a:tailEnd/>
          </a:ln>
        </p:spPr>
      </p:pic>
      <p:sp>
        <p:nvSpPr>
          <p:cNvPr id="10243" name="AutoShape 3"/>
          <p:cNvSpPr>
            <a:spLocks noChangeArrowheads="1"/>
          </p:cNvSpPr>
          <p:nvPr/>
        </p:nvSpPr>
        <p:spPr bwMode="auto">
          <a:xfrm>
            <a:off x="-533400" y="76200"/>
            <a:ext cx="2362200" cy="1752600"/>
          </a:xfrm>
          <a:prstGeom prst="irregularSeal1">
            <a:avLst/>
          </a:prstGeom>
          <a:solidFill>
            <a:srgbClr val="FF0000"/>
          </a:solidFill>
          <a:ln w="25400" algn="ctr">
            <a:noFill/>
            <a:miter lim="800000"/>
            <a:headEnd/>
            <a:tailEnd/>
          </a:ln>
        </p:spPr>
        <p:txBody>
          <a:bodyPr wrap="none" anchor="ctr">
            <a:spAutoFit/>
          </a:bodyPr>
          <a:lstStyle/>
          <a:p>
            <a:endParaRPr lang="en-US" sz="4000">
              <a:cs typeface="Tajweed" pitchFamily="2" charset="-78"/>
            </a:endParaRPr>
          </a:p>
        </p:txBody>
      </p:sp>
      <p:sp>
        <p:nvSpPr>
          <p:cNvPr id="1963012" name="Text Box 4"/>
          <p:cNvSpPr txBox="1">
            <a:spLocks noChangeArrowheads="1"/>
          </p:cNvSpPr>
          <p:nvPr/>
        </p:nvSpPr>
        <p:spPr bwMode="auto">
          <a:xfrm>
            <a:off x="-198438" y="517525"/>
            <a:ext cx="1700213" cy="701675"/>
          </a:xfrm>
          <a:prstGeom prst="rect">
            <a:avLst/>
          </a:prstGeom>
          <a:noFill/>
          <a:ln w="19050" algn="ctr">
            <a:noFill/>
            <a:miter lim="800000"/>
            <a:headEnd/>
            <a:tailEnd/>
          </a:ln>
          <a:effectLst/>
        </p:spPr>
        <p:txBody>
          <a:bodyPr>
            <a:spAutoFit/>
          </a:bodyPr>
          <a:lstStyle/>
          <a:p>
            <a:pPr algn="ctr">
              <a:spcBef>
                <a:spcPct val="0"/>
              </a:spcBef>
              <a:defRPr/>
            </a:pPr>
            <a:r>
              <a:rPr lang="ar-SA" sz="4000" dirty="0">
                <a:effectLst>
                  <a:outerShdw blurRad="38100" dist="38100" dir="2700000" algn="tl">
                    <a:srgbClr val="000000"/>
                  </a:outerShdw>
                </a:effectLst>
                <a:latin typeface="Times New Roman" pitchFamily="18" charset="0"/>
                <a:cs typeface="Times New Roman" pitchFamily="18" charset="0"/>
              </a:rPr>
              <a:t>4960</a:t>
            </a:r>
            <a:r>
              <a:rPr lang="en-US" sz="4000" baseline="30000" dirty="0">
                <a:effectLst>
                  <a:outerShdw blurRad="38100" dist="38100" dir="2700000" algn="tl">
                    <a:srgbClr val="000000"/>
                  </a:outerShdw>
                </a:effectLst>
                <a:latin typeface="Times New Roman" pitchFamily="18" charset="0"/>
                <a:cs typeface="Times New Roman" pitchFamily="18" charset="0"/>
              </a:rPr>
              <a:t>*</a:t>
            </a:r>
          </a:p>
        </p:txBody>
      </p:sp>
      <p:graphicFrame>
        <p:nvGraphicFramePr>
          <p:cNvPr id="1963103" name="Group 95"/>
          <p:cNvGraphicFramePr>
            <a:graphicFrameLocks noGrp="1"/>
          </p:cNvGraphicFramePr>
          <p:nvPr/>
        </p:nvGraphicFramePr>
        <p:xfrm>
          <a:off x="1219200" y="533400"/>
          <a:ext cx="7620000" cy="6217920"/>
        </p:xfrm>
        <a:graphic>
          <a:graphicData uri="http://schemas.openxmlformats.org/drawingml/2006/table">
            <a:tbl>
              <a:tblPr rtl="1"/>
              <a:tblGrid>
                <a:gridCol w="1905000"/>
                <a:gridCol w="1905000"/>
                <a:gridCol w="1905000"/>
                <a:gridCol w="1905000"/>
              </a:tblGrid>
              <a:tr h="4572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kern="1200" cap="none" normalizeH="0" baseline="0" dirty="0" smtClean="0">
                          <a:ln>
                            <a:noFill/>
                          </a:ln>
                          <a:solidFill>
                            <a:schemeClr val="tx1"/>
                          </a:solidFill>
                          <a:effectLst/>
                          <a:latin typeface="Tahoma" pitchFamily="34" charset="0"/>
                          <a:ea typeface="+mn-ea"/>
                          <a:cs typeface="Tajweed" pitchFamily="2" charset="-78"/>
                        </a:rPr>
                        <a:t>for</a:t>
                      </a:r>
                    </a:p>
                  </a:txBody>
                  <a:tcPr marB="0" anchor="b" horzOverflow="overflow">
                    <a:lnL w="3175" cap="flat" cmpd="sng" algn="ctr">
                      <a:solidFill>
                        <a:srgbClr val="FFFF00"/>
                      </a:solidFill>
                      <a:prstDash val="solid"/>
                      <a:round/>
                      <a:headEnd type="none" w="med" len="med"/>
                      <a:tailEnd type="none" w="med" len="med"/>
                    </a:lnL>
                    <a:lnR w="3175" cap="flat" cmpd="sng" algn="ctr">
                      <a:solidFill>
                        <a:srgbClr val="FFFF00"/>
                      </a:solidFill>
                      <a:prstDash val="solid"/>
                      <a:round/>
                      <a:headEnd type="none" w="med" len="med"/>
                      <a:tailEnd type="none" w="med" len="med"/>
                    </a:lnR>
                    <a:lnT w="3175" cap="flat" cmpd="sng" algn="ctr">
                      <a:solidFill>
                        <a:srgbClr val="FFFF00"/>
                      </a:solidFill>
                      <a:prstDash val="solid"/>
                      <a:round/>
                      <a:headEnd type="none" w="med" len="med"/>
                      <a:tailEnd type="none" w="med" len="med"/>
                    </a:lnT>
                    <a:lnB w="3175" cap="flat" cmpd="sng" algn="ctr">
                      <a:solidFill>
                        <a:srgbClr val="FFFF00"/>
                      </a:solidFill>
                      <a:prstDash val="solid"/>
                      <a:round/>
                      <a:headEnd type="none" w="med" len="med"/>
                      <a:tailEnd type="none" w="med" len="med"/>
                    </a:lnB>
                    <a:lnTlToBr>
                      <a:noFill/>
                    </a:lnTlToBr>
                    <a:lnBlToTr>
                      <a:noFill/>
                    </a:lnBlToTr>
                    <a:solidFill>
                      <a:srgbClr val="0066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kern="1200" cap="none" normalizeH="0" baseline="0" dirty="0" smtClean="0">
                          <a:ln>
                            <a:noFill/>
                          </a:ln>
                          <a:solidFill>
                            <a:schemeClr val="tx1"/>
                          </a:solidFill>
                          <a:effectLst/>
                          <a:latin typeface="Tahoma" pitchFamily="34" charset="0"/>
                          <a:ea typeface="+mn-ea"/>
                          <a:cs typeface="Tajweed" pitchFamily="2" charset="-78"/>
                        </a:rPr>
                        <a:t>from</a:t>
                      </a:r>
                    </a:p>
                  </a:txBody>
                  <a:tcPr marB="0" anchor="b" horzOverflow="overflow">
                    <a:lnL w="3175" cap="flat" cmpd="sng" algn="ctr">
                      <a:solidFill>
                        <a:srgbClr val="FFFF00"/>
                      </a:solidFill>
                      <a:prstDash val="solid"/>
                      <a:round/>
                      <a:headEnd type="none" w="med" len="med"/>
                      <a:tailEnd type="none" w="med" len="med"/>
                    </a:lnL>
                    <a:lnR w="3175" cap="flat" cmpd="sng" algn="ctr">
                      <a:solidFill>
                        <a:srgbClr val="FFFF00"/>
                      </a:solidFill>
                      <a:prstDash val="solid"/>
                      <a:round/>
                      <a:headEnd type="none" w="med" len="med"/>
                      <a:tailEnd type="none" w="med" len="med"/>
                    </a:lnR>
                    <a:lnT w="3175" cap="flat" cmpd="sng" algn="ctr">
                      <a:solidFill>
                        <a:srgbClr val="FFFF00"/>
                      </a:solidFill>
                      <a:prstDash val="solid"/>
                      <a:round/>
                      <a:headEnd type="none" w="med" len="med"/>
                      <a:tailEnd type="none" w="med" len="med"/>
                    </a:lnT>
                    <a:lnB w="3175" cap="flat" cmpd="sng" algn="ctr">
                      <a:solidFill>
                        <a:srgbClr val="FFFF00"/>
                      </a:solidFill>
                      <a:prstDash val="solid"/>
                      <a:round/>
                      <a:headEnd type="none" w="med" len="med"/>
                      <a:tailEnd type="none" w="med" len="med"/>
                    </a:lnB>
                    <a:lnTlToBr>
                      <a:noFill/>
                    </a:lnTlToBr>
                    <a:lnBlToTr>
                      <a:noFill/>
                    </a:lnBlToTr>
                    <a:solidFill>
                      <a:srgbClr val="0066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kern="1200" cap="none" normalizeH="0" baseline="0" dirty="0" smtClean="0">
                          <a:ln>
                            <a:noFill/>
                          </a:ln>
                          <a:solidFill>
                            <a:schemeClr val="tx1"/>
                          </a:solidFill>
                          <a:effectLst/>
                          <a:latin typeface="Tahoma" pitchFamily="34" charset="0"/>
                          <a:ea typeface="+mn-ea"/>
                          <a:cs typeface="Tajweed" pitchFamily="2" charset="-78"/>
                        </a:rPr>
                        <a:t>with, about</a:t>
                      </a:r>
                    </a:p>
                  </a:txBody>
                  <a:tcPr marB="0" anchor="b" horzOverflow="overflow">
                    <a:lnL w="3175" cap="flat" cmpd="sng" algn="ctr">
                      <a:solidFill>
                        <a:srgbClr val="FFFF00"/>
                      </a:solidFill>
                      <a:prstDash val="solid"/>
                      <a:round/>
                      <a:headEnd type="none" w="med" len="med"/>
                      <a:tailEnd type="none" w="med" len="med"/>
                    </a:lnL>
                    <a:lnR w="3175" cap="flat" cmpd="sng" algn="ctr">
                      <a:solidFill>
                        <a:srgbClr val="FFFF00"/>
                      </a:solidFill>
                      <a:prstDash val="solid"/>
                      <a:round/>
                      <a:headEnd type="none" w="med" len="med"/>
                      <a:tailEnd type="none" w="med" len="med"/>
                    </a:lnR>
                    <a:lnT w="3175" cap="flat" cmpd="sng" algn="ctr">
                      <a:solidFill>
                        <a:srgbClr val="FFFF00"/>
                      </a:solidFill>
                      <a:prstDash val="solid"/>
                      <a:round/>
                      <a:headEnd type="none" w="med" len="med"/>
                      <a:tailEnd type="none" w="med" len="med"/>
                    </a:lnT>
                    <a:lnB w="3175" cap="flat" cmpd="sng" algn="ctr">
                      <a:solidFill>
                        <a:srgbClr val="FFFF00"/>
                      </a:solidFill>
                      <a:prstDash val="solid"/>
                      <a:round/>
                      <a:headEnd type="none" w="med" len="med"/>
                      <a:tailEnd type="none" w="med" len="med"/>
                    </a:lnB>
                    <a:lnTlToBr>
                      <a:noFill/>
                    </a:lnTlToBr>
                    <a:lnBlToTr>
                      <a:noFill/>
                    </a:lnBlToTr>
                    <a:solidFill>
                      <a:srgbClr val="0066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kern="1200" cap="none" normalizeH="0" baseline="0" dirty="0" smtClean="0">
                          <a:ln>
                            <a:noFill/>
                          </a:ln>
                          <a:solidFill>
                            <a:schemeClr val="tx1"/>
                          </a:solidFill>
                          <a:effectLst/>
                          <a:latin typeface="Tahoma" pitchFamily="34" charset="0"/>
                          <a:ea typeface="+mn-ea"/>
                          <a:cs typeface="Tajweed" pitchFamily="2" charset="-78"/>
                        </a:rPr>
                        <a:t>with</a:t>
                      </a:r>
                    </a:p>
                  </a:txBody>
                  <a:tcPr marB="0" anchor="b" horzOverflow="overflow">
                    <a:lnL w="3175" cap="flat" cmpd="sng" algn="ctr">
                      <a:solidFill>
                        <a:srgbClr val="FFFF00"/>
                      </a:solidFill>
                      <a:prstDash val="solid"/>
                      <a:round/>
                      <a:headEnd type="none" w="med" len="med"/>
                      <a:tailEnd type="none" w="med" len="med"/>
                    </a:lnL>
                    <a:lnR w="3175" cap="flat" cmpd="sng" algn="ctr">
                      <a:solidFill>
                        <a:srgbClr val="FFFF00"/>
                      </a:solidFill>
                      <a:prstDash val="solid"/>
                      <a:round/>
                      <a:headEnd type="none" w="med" len="med"/>
                      <a:tailEnd type="none" w="med" len="med"/>
                    </a:lnR>
                    <a:lnT w="3175" cap="flat" cmpd="sng" algn="ctr">
                      <a:solidFill>
                        <a:srgbClr val="FFFF00"/>
                      </a:solidFill>
                      <a:prstDash val="solid"/>
                      <a:round/>
                      <a:headEnd type="none" w="med" len="med"/>
                      <a:tailEnd type="none" w="med" len="med"/>
                    </a:lnT>
                    <a:lnB w="3175" cap="flat" cmpd="sng" algn="ctr">
                      <a:solidFill>
                        <a:srgbClr val="FFFF00"/>
                      </a:solidFill>
                      <a:prstDash val="solid"/>
                      <a:round/>
                      <a:headEnd type="none" w="med" len="med"/>
                      <a:tailEnd type="none" w="med" len="med"/>
                    </a:lnB>
                    <a:lnTlToBr>
                      <a:noFill/>
                    </a:lnTlToBr>
                    <a:lnBlToTr>
                      <a:noFill/>
                    </a:lnBlToTr>
                    <a:solidFill>
                      <a:srgbClr val="006600"/>
                    </a:solidFill>
                  </a:tcPr>
                </a:tc>
              </a:tr>
              <a:tr h="803275">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ur-PK" sz="5400" b="0" i="0" u="none" strike="noStrike" cap="none" normalizeH="0" baseline="0" smtClean="0">
                          <a:ln>
                            <a:noFill/>
                          </a:ln>
                          <a:solidFill>
                            <a:srgbClr val="FFFF00"/>
                          </a:solidFill>
                          <a:effectLst/>
                          <a:latin typeface="Arial" charset="0"/>
                          <a:cs typeface="Tajweed" pitchFamily="2" charset="-78"/>
                        </a:rPr>
                        <a:t>لَه</a:t>
                      </a:r>
                      <a:r>
                        <a:rPr kumimoji="0" lang="ar-SA" sz="5400" b="0" i="0" u="none" strike="noStrike" cap="none" normalizeH="0" baseline="30000" smtClean="0">
                          <a:ln>
                            <a:noFill/>
                          </a:ln>
                          <a:solidFill>
                            <a:srgbClr val="FFFF00"/>
                          </a:solidFill>
                          <a:effectLst/>
                          <a:latin typeface="Arial" charset="0"/>
                          <a:cs typeface="Tajweed" pitchFamily="2" charset="-78"/>
                        </a:rPr>
                        <a:t>،</a:t>
                      </a:r>
                      <a:endParaRPr kumimoji="0" lang="ar-SA" sz="5400" b="0" i="0" u="none" strike="noStrike" cap="none" normalizeH="0" baseline="0" smtClean="0">
                        <a:ln>
                          <a:noFill/>
                        </a:ln>
                        <a:solidFill>
                          <a:srgbClr val="FFFF00"/>
                        </a:solidFill>
                        <a:effectLst/>
                        <a:latin typeface="Arial" charset="0"/>
                        <a:cs typeface="Tajweed" pitchFamily="2" charset="-78"/>
                      </a:endParaRPr>
                    </a:p>
                  </a:txBody>
                  <a:tcPr marT="0" marB="0" anchor="b" horzOverflow="overflow">
                    <a:lnL w="3175" cap="flat" cmpd="sng" algn="ctr">
                      <a:solidFill>
                        <a:srgbClr val="FFFF00"/>
                      </a:solidFill>
                      <a:prstDash val="solid"/>
                      <a:round/>
                      <a:headEnd type="none" w="med" len="med"/>
                      <a:tailEnd type="none" w="med" len="med"/>
                    </a:lnL>
                    <a:lnR w="3175" cap="flat" cmpd="sng" algn="ctr">
                      <a:solidFill>
                        <a:srgbClr val="FFFF00"/>
                      </a:solidFill>
                      <a:prstDash val="solid"/>
                      <a:round/>
                      <a:headEnd type="none" w="med" len="med"/>
                      <a:tailEnd type="none" w="med" len="med"/>
                    </a:lnR>
                    <a:lnT w="3175" cap="flat" cmpd="sng" algn="ctr">
                      <a:solidFill>
                        <a:srgbClr val="FFFF00"/>
                      </a:solidFill>
                      <a:prstDash val="solid"/>
                      <a:round/>
                      <a:headEnd type="none" w="med" len="med"/>
                      <a:tailEnd type="none" w="med" len="med"/>
                    </a:lnT>
                    <a:lnB w="3175" cap="flat" cmpd="sng" algn="ctr">
                      <a:solidFill>
                        <a:srgbClr val="FFFF00"/>
                      </a:solidFill>
                      <a:prstDash val="solid"/>
                      <a:round/>
                      <a:headEnd type="none" w="med" len="med"/>
                      <a:tailEnd type="none" w="med" len="med"/>
                    </a:lnB>
                    <a:lnTlToBr>
                      <a:noFill/>
                    </a:lnTlToBr>
                    <a:lnBlToTr>
                      <a:noFill/>
                    </a:lnBlToTr>
                    <a:solidFill>
                      <a:srgbClr val="FF0000"/>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ur-PK" sz="5400" b="0" i="0" u="none" strike="noStrike" cap="none" normalizeH="0" baseline="0" smtClean="0">
                          <a:ln>
                            <a:noFill/>
                          </a:ln>
                          <a:solidFill>
                            <a:srgbClr val="FFFF00"/>
                          </a:solidFill>
                          <a:effectLst/>
                          <a:latin typeface="Arial" charset="0"/>
                          <a:cs typeface="Tajweed" pitchFamily="2" charset="-78"/>
                        </a:rPr>
                        <a:t>مِنْه</a:t>
                      </a:r>
                      <a:r>
                        <a:rPr kumimoji="0" lang="ar-SA" sz="5400" b="0" i="0" u="none" strike="noStrike" cap="none" normalizeH="0" baseline="0" smtClean="0">
                          <a:ln>
                            <a:noFill/>
                          </a:ln>
                          <a:solidFill>
                            <a:srgbClr val="FFFF00"/>
                          </a:solidFill>
                          <a:effectLst/>
                          <a:latin typeface="Arial" charset="0"/>
                          <a:cs typeface="Tajweed" pitchFamily="2" charset="-78"/>
                        </a:rPr>
                        <a:t>ُ</a:t>
                      </a:r>
                    </a:p>
                  </a:txBody>
                  <a:tcPr marT="0" marB="0" anchor="b" horzOverflow="overflow">
                    <a:lnL w="3175" cap="flat" cmpd="sng" algn="ctr">
                      <a:solidFill>
                        <a:srgbClr val="FFFF00"/>
                      </a:solidFill>
                      <a:prstDash val="solid"/>
                      <a:round/>
                      <a:headEnd type="none" w="med" len="med"/>
                      <a:tailEnd type="none" w="med" len="med"/>
                    </a:lnL>
                    <a:lnR w="3175" cap="flat" cmpd="sng" algn="ctr">
                      <a:solidFill>
                        <a:srgbClr val="FFFF00"/>
                      </a:solidFill>
                      <a:prstDash val="solid"/>
                      <a:round/>
                      <a:headEnd type="none" w="med" len="med"/>
                      <a:tailEnd type="none" w="med" len="med"/>
                    </a:lnR>
                    <a:lnT w="3175" cap="flat" cmpd="sng" algn="ctr">
                      <a:solidFill>
                        <a:srgbClr val="FFFF00"/>
                      </a:solidFill>
                      <a:prstDash val="solid"/>
                      <a:round/>
                      <a:headEnd type="none" w="med" len="med"/>
                      <a:tailEnd type="none" w="med" len="med"/>
                    </a:lnT>
                    <a:lnB w="3175" cap="flat" cmpd="sng" algn="ctr">
                      <a:solidFill>
                        <a:srgbClr val="FFFF00"/>
                      </a:solidFill>
                      <a:prstDash val="solid"/>
                      <a:round/>
                      <a:headEnd type="none" w="med" len="med"/>
                      <a:tailEnd type="none" w="med" len="med"/>
                    </a:lnB>
                    <a:lnTlToBr>
                      <a:noFill/>
                    </a:lnTlToBr>
                    <a:lnBlToTr>
                      <a:noFill/>
                    </a:lnBlToTr>
                    <a:solidFill>
                      <a:srgbClr val="FF0000"/>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ur-PK" sz="5400" b="0" i="0" u="none" strike="noStrike" cap="none" normalizeH="0" baseline="0" dirty="0" smtClean="0">
                          <a:ln>
                            <a:noFill/>
                          </a:ln>
                          <a:solidFill>
                            <a:srgbClr val="FFFF00"/>
                          </a:solidFill>
                          <a:effectLst/>
                          <a:latin typeface="Arial" charset="0"/>
                          <a:cs typeface="Tajweed" pitchFamily="2" charset="-78"/>
                        </a:rPr>
                        <a:t>عَنْه</a:t>
                      </a:r>
                      <a:r>
                        <a:rPr kumimoji="0" lang="ar-SA" sz="5400" b="0" i="0" u="none" strike="noStrike" cap="none" normalizeH="0" baseline="0" dirty="0" smtClean="0">
                          <a:ln>
                            <a:noFill/>
                          </a:ln>
                          <a:solidFill>
                            <a:srgbClr val="FFFF00"/>
                          </a:solidFill>
                          <a:effectLst/>
                          <a:latin typeface="Arial" charset="0"/>
                          <a:cs typeface="Tajweed" pitchFamily="2" charset="-78"/>
                        </a:rPr>
                        <a:t>ُ</a:t>
                      </a:r>
                    </a:p>
                  </a:txBody>
                  <a:tcPr marT="0" marB="0" anchor="b" horzOverflow="overflow">
                    <a:lnL w="3175" cap="flat" cmpd="sng" algn="ctr">
                      <a:solidFill>
                        <a:srgbClr val="FFFF00"/>
                      </a:solidFill>
                      <a:prstDash val="solid"/>
                      <a:round/>
                      <a:headEnd type="none" w="med" len="med"/>
                      <a:tailEnd type="none" w="med" len="med"/>
                    </a:lnL>
                    <a:lnR w="3175" cap="flat" cmpd="sng" algn="ctr">
                      <a:solidFill>
                        <a:srgbClr val="FFFF00"/>
                      </a:solidFill>
                      <a:prstDash val="solid"/>
                      <a:round/>
                      <a:headEnd type="none" w="med" len="med"/>
                      <a:tailEnd type="none" w="med" len="med"/>
                    </a:lnR>
                    <a:lnT w="3175" cap="flat" cmpd="sng" algn="ctr">
                      <a:solidFill>
                        <a:srgbClr val="FFFF00"/>
                      </a:solidFill>
                      <a:prstDash val="solid"/>
                      <a:round/>
                      <a:headEnd type="none" w="med" len="med"/>
                      <a:tailEnd type="none" w="med" len="med"/>
                    </a:lnT>
                    <a:lnB w="3175" cap="flat" cmpd="sng" algn="ctr">
                      <a:solidFill>
                        <a:srgbClr val="FFFF00"/>
                      </a:solidFill>
                      <a:prstDash val="solid"/>
                      <a:round/>
                      <a:headEnd type="none" w="med" len="med"/>
                      <a:tailEnd type="none" w="med" len="med"/>
                    </a:lnB>
                    <a:lnTlToBr>
                      <a:noFill/>
                    </a:lnTlToBr>
                    <a:lnBlToTr>
                      <a:noFill/>
                    </a:lnBlToTr>
                    <a:solidFill>
                      <a:srgbClr val="FF0000"/>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ur-PK" sz="5400" b="0" i="0" u="none" strike="noStrike" cap="none" normalizeH="0" baseline="0" dirty="0" smtClean="0">
                          <a:ln>
                            <a:noFill/>
                          </a:ln>
                          <a:solidFill>
                            <a:srgbClr val="FFFF00"/>
                          </a:solidFill>
                          <a:effectLst/>
                          <a:latin typeface="Arial" charset="0"/>
                          <a:cs typeface="Tajweed" pitchFamily="2" charset="-78"/>
                        </a:rPr>
                        <a:t>مَعَه</a:t>
                      </a:r>
                      <a:r>
                        <a:rPr kumimoji="0" lang="en-US" sz="5400" b="0" i="0" u="none" strike="noStrike" cap="none" normalizeH="0" baseline="30000" dirty="0" smtClean="0">
                          <a:ln>
                            <a:noFill/>
                          </a:ln>
                          <a:solidFill>
                            <a:srgbClr val="FFFF00"/>
                          </a:solidFill>
                          <a:effectLst/>
                          <a:latin typeface="Arial" charset="0"/>
                          <a:cs typeface="Tajweed" pitchFamily="2" charset="-78"/>
                        </a:rPr>
                        <a:t>،</a:t>
                      </a:r>
                      <a:endParaRPr kumimoji="0" lang="en-US" sz="5400" b="0" i="0" u="none" strike="noStrike" cap="none" normalizeH="0" baseline="0" dirty="0" smtClean="0">
                        <a:ln>
                          <a:noFill/>
                        </a:ln>
                        <a:solidFill>
                          <a:srgbClr val="FFFF00"/>
                        </a:solidFill>
                        <a:effectLst/>
                        <a:latin typeface="Arial" charset="0"/>
                        <a:cs typeface="Tajweed" pitchFamily="2" charset="-78"/>
                      </a:endParaRPr>
                    </a:p>
                  </a:txBody>
                  <a:tcPr marT="0" marB="0" anchor="b" horzOverflow="overflow">
                    <a:lnL w="3175" cap="flat" cmpd="sng" algn="ctr">
                      <a:solidFill>
                        <a:srgbClr val="FFFF00"/>
                      </a:solidFill>
                      <a:prstDash val="solid"/>
                      <a:round/>
                      <a:headEnd type="none" w="med" len="med"/>
                      <a:tailEnd type="none" w="med" len="med"/>
                    </a:lnL>
                    <a:lnR w="3175" cap="flat" cmpd="sng" algn="ctr">
                      <a:solidFill>
                        <a:srgbClr val="FFFF00"/>
                      </a:solidFill>
                      <a:prstDash val="solid"/>
                      <a:round/>
                      <a:headEnd type="none" w="med" len="med"/>
                      <a:tailEnd type="none" w="med" len="med"/>
                    </a:lnR>
                    <a:lnT w="3175" cap="flat" cmpd="sng" algn="ctr">
                      <a:solidFill>
                        <a:srgbClr val="FFFF00"/>
                      </a:solidFill>
                      <a:prstDash val="solid"/>
                      <a:round/>
                      <a:headEnd type="none" w="med" len="med"/>
                      <a:tailEnd type="none" w="med" len="med"/>
                    </a:lnT>
                    <a:lnB w="3175" cap="flat" cmpd="sng" algn="ctr">
                      <a:solidFill>
                        <a:srgbClr val="FFFF00"/>
                      </a:solidFill>
                      <a:prstDash val="solid"/>
                      <a:round/>
                      <a:headEnd type="none" w="med" len="med"/>
                      <a:tailEnd type="none" w="med" len="med"/>
                    </a:lnB>
                    <a:lnTlToBr>
                      <a:noFill/>
                    </a:lnTlToBr>
                    <a:lnBlToTr>
                      <a:noFill/>
                    </a:lnBlToTr>
                    <a:solidFill>
                      <a:srgbClr val="FF0000"/>
                    </a:solidFill>
                  </a:tcPr>
                </a:tc>
              </a:tr>
              <a:tr h="804863">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ur-PK" sz="5400" b="0" i="0" u="none" strike="noStrike" cap="none" normalizeH="0" baseline="0" smtClean="0">
                          <a:ln>
                            <a:noFill/>
                          </a:ln>
                          <a:solidFill>
                            <a:srgbClr val="FFFF00"/>
                          </a:solidFill>
                          <a:effectLst/>
                          <a:latin typeface="Arial" charset="0"/>
                          <a:cs typeface="Tajweed" pitchFamily="2" charset="-78"/>
                        </a:rPr>
                        <a:t>لَهُمْ</a:t>
                      </a:r>
                      <a:endParaRPr kumimoji="0" lang="en-US" sz="5400" b="0" i="0" u="none" strike="noStrike" cap="none" normalizeH="0" baseline="0" smtClean="0">
                        <a:ln>
                          <a:noFill/>
                        </a:ln>
                        <a:solidFill>
                          <a:srgbClr val="FFFF00"/>
                        </a:solidFill>
                        <a:effectLst/>
                        <a:latin typeface="Arial" charset="0"/>
                        <a:cs typeface="Tajweed" pitchFamily="2" charset="-78"/>
                      </a:endParaRPr>
                    </a:p>
                  </a:txBody>
                  <a:tcPr marT="0" marB="0" anchor="b" horzOverflow="overflow">
                    <a:lnL w="3175" cap="flat" cmpd="sng" algn="ctr">
                      <a:solidFill>
                        <a:srgbClr val="FFFF00"/>
                      </a:solidFill>
                      <a:prstDash val="solid"/>
                      <a:round/>
                      <a:headEnd type="none" w="med" len="med"/>
                      <a:tailEnd type="none" w="med" len="med"/>
                    </a:lnL>
                    <a:lnR w="3175" cap="flat" cmpd="sng" algn="ctr">
                      <a:solidFill>
                        <a:srgbClr val="FFFF00"/>
                      </a:solidFill>
                      <a:prstDash val="solid"/>
                      <a:round/>
                      <a:headEnd type="none" w="med" len="med"/>
                      <a:tailEnd type="none" w="med" len="med"/>
                    </a:lnR>
                    <a:lnT w="3175" cap="flat" cmpd="sng" algn="ctr">
                      <a:solidFill>
                        <a:srgbClr val="FFFF00"/>
                      </a:solidFill>
                      <a:prstDash val="solid"/>
                      <a:round/>
                      <a:headEnd type="none" w="med" len="med"/>
                      <a:tailEnd type="none" w="med" len="med"/>
                    </a:lnT>
                    <a:lnB w="3175" cap="flat" cmpd="sng" algn="ctr">
                      <a:solidFill>
                        <a:srgbClr val="FFFF00"/>
                      </a:solidFill>
                      <a:prstDash val="solid"/>
                      <a:round/>
                      <a:headEnd type="none" w="med" len="med"/>
                      <a:tailEnd type="none" w="med" len="med"/>
                    </a:lnB>
                    <a:lnTlToBr>
                      <a:noFill/>
                    </a:lnTlToBr>
                    <a:lnBlToTr>
                      <a:noFill/>
                    </a:lnBlToTr>
                    <a:solidFill>
                      <a:srgbClr val="FF0000"/>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ur-PK" sz="5400" b="0" i="0" u="none" strike="noStrike" cap="none" normalizeH="0" baseline="0" smtClean="0">
                          <a:ln>
                            <a:noFill/>
                          </a:ln>
                          <a:solidFill>
                            <a:srgbClr val="FFFF00"/>
                          </a:solidFill>
                          <a:effectLst/>
                          <a:latin typeface="Arial" charset="0"/>
                          <a:cs typeface="Tajweed" pitchFamily="2" charset="-78"/>
                        </a:rPr>
                        <a:t>مِنْهُمْ</a:t>
                      </a:r>
                      <a:endParaRPr kumimoji="0" lang="en-US" sz="5400" b="0" i="0" u="none" strike="noStrike" cap="none" normalizeH="0" baseline="0" smtClean="0">
                        <a:ln>
                          <a:noFill/>
                        </a:ln>
                        <a:solidFill>
                          <a:srgbClr val="FFFF00"/>
                        </a:solidFill>
                        <a:effectLst/>
                        <a:latin typeface="Arial" charset="0"/>
                        <a:cs typeface="Tajweed" pitchFamily="2" charset="-78"/>
                      </a:endParaRPr>
                    </a:p>
                  </a:txBody>
                  <a:tcPr marT="0" marB="0" anchor="b" horzOverflow="overflow">
                    <a:lnL w="3175" cap="flat" cmpd="sng" algn="ctr">
                      <a:solidFill>
                        <a:srgbClr val="FFFF00"/>
                      </a:solidFill>
                      <a:prstDash val="solid"/>
                      <a:round/>
                      <a:headEnd type="none" w="med" len="med"/>
                      <a:tailEnd type="none" w="med" len="med"/>
                    </a:lnL>
                    <a:lnR w="3175" cap="flat" cmpd="sng" algn="ctr">
                      <a:solidFill>
                        <a:srgbClr val="FFFF00"/>
                      </a:solidFill>
                      <a:prstDash val="solid"/>
                      <a:round/>
                      <a:headEnd type="none" w="med" len="med"/>
                      <a:tailEnd type="none" w="med" len="med"/>
                    </a:lnR>
                    <a:lnT w="3175" cap="flat" cmpd="sng" algn="ctr">
                      <a:solidFill>
                        <a:srgbClr val="FFFF00"/>
                      </a:solidFill>
                      <a:prstDash val="solid"/>
                      <a:round/>
                      <a:headEnd type="none" w="med" len="med"/>
                      <a:tailEnd type="none" w="med" len="med"/>
                    </a:lnT>
                    <a:lnB w="3175" cap="flat" cmpd="sng" algn="ctr">
                      <a:solidFill>
                        <a:srgbClr val="FFFF00"/>
                      </a:solidFill>
                      <a:prstDash val="solid"/>
                      <a:round/>
                      <a:headEnd type="none" w="med" len="med"/>
                      <a:tailEnd type="none" w="med" len="med"/>
                    </a:lnB>
                    <a:lnTlToBr>
                      <a:noFill/>
                    </a:lnTlToBr>
                    <a:lnBlToTr>
                      <a:noFill/>
                    </a:lnBlToTr>
                    <a:solidFill>
                      <a:srgbClr val="FF0000"/>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ur-PK" sz="5400" b="0" i="0" u="none" strike="noStrike" cap="none" normalizeH="0" baseline="0" smtClean="0">
                          <a:ln>
                            <a:noFill/>
                          </a:ln>
                          <a:solidFill>
                            <a:srgbClr val="FFFF00"/>
                          </a:solidFill>
                          <a:effectLst/>
                          <a:latin typeface="Arial" charset="0"/>
                          <a:cs typeface="Tajweed" pitchFamily="2" charset="-78"/>
                        </a:rPr>
                        <a:t>عَنْهُمْ</a:t>
                      </a:r>
                      <a:endParaRPr kumimoji="0" lang="en-US" sz="5400" b="0" i="0" u="none" strike="noStrike" cap="none" normalizeH="0" baseline="0" smtClean="0">
                        <a:ln>
                          <a:noFill/>
                        </a:ln>
                        <a:solidFill>
                          <a:srgbClr val="FFFF00"/>
                        </a:solidFill>
                        <a:effectLst/>
                        <a:latin typeface="Arial" charset="0"/>
                        <a:cs typeface="Tajweed" pitchFamily="2" charset="-78"/>
                      </a:endParaRPr>
                    </a:p>
                  </a:txBody>
                  <a:tcPr marT="0" marB="0" anchor="b" horzOverflow="overflow">
                    <a:lnL w="3175" cap="flat" cmpd="sng" algn="ctr">
                      <a:solidFill>
                        <a:srgbClr val="FFFF00"/>
                      </a:solidFill>
                      <a:prstDash val="solid"/>
                      <a:round/>
                      <a:headEnd type="none" w="med" len="med"/>
                      <a:tailEnd type="none" w="med" len="med"/>
                    </a:lnL>
                    <a:lnR w="3175" cap="flat" cmpd="sng" algn="ctr">
                      <a:solidFill>
                        <a:srgbClr val="FFFF00"/>
                      </a:solidFill>
                      <a:prstDash val="solid"/>
                      <a:round/>
                      <a:headEnd type="none" w="med" len="med"/>
                      <a:tailEnd type="none" w="med" len="med"/>
                    </a:lnR>
                    <a:lnT w="3175" cap="flat" cmpd="sng" algn="ctr">
                      <a:solidFill>
                        <a:srgbClr val="FFFF00"/>
                      </a:solidFill>
                      <a:prstDash val="solid"/>
                      <a:round/>
                      <a:headEnd type="none" w="med" len="med"/>
                      <a:tailEnd type="none" w="med" len="med"/>
                    </a:lnT>
                    <a:lnB w="3175" cap="flat" cmpd="sng" algn="ctr">
                      <a:solidFill>
                        <a:srgbClr val="FFFF00"/>
                      </a:solidFill>
                      <a:prstDash val="solid"/>
                      <a:round/>
                      <a:headEnd type="none" w="med" len="med"/>
                      <a:tailEnd type="none" w="med" len="med"/>
                    </a:lnB>
                    <a:lnTlToBr>
                      <a:noFill/>
                    </a:lnTlToBr>
                    <a:lnBlToTr>
                      <a:noFill/>
                    </a:lnBlToTr>
                    <a:solidFill>
                      <a:srgbClr val="FF0000"/>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ur-PK" sz="5400" b="0" i="0" u="none" strike="noStrike" cap="none" normalizeH="0" baseline="0" smtClean="0">
                          <a:ln>
                            <a:noFill/>
                          </a:ln>
                          <a:solidFill>
                            <a:srgbClr val="FFFF00"/>
                          </a:solidFill>
                          <a:effectLst/>
                          <a:latin typeface="Arial" charset="0"/>
                          <a:cs typeface="Tajweed" pitchFamily="2" charset="-78"/>
                        </a:rPr>
                        <a:t>مَعَهُمْ</a:t>
                      </a:r>
                      <a:endParaRPr kumimoji="0" lang="en-US" sz="5400" b="0" i="0" u="none" strike="noStrike" cap="none" normalizeH="0" baseline="0" smtClean="0">
                        <a:ln>
                          <a:noFill/>
                        </a:ln>
                        <a:solidFill>
                          <a:srgbClr val="FFFF00"/>
                        </a:solidFill>
                        <a:effectLst/>
                        <a:latin typeface="Arial" charset="0"/>
                        <a:cs typeface="Tajweed" pitchFamily="2" charset="-78"/>
                      </a:endParaRPr>
                    </a:p>
                  </a:txBody>
                  <a:tcPr marT="0" marB="0" anchor="b" horzOverflow="overflow">
                    <a:lnL w="3175" cap="flat" cmpd="sng" algn="ctr">
                      <a:solidFill>
                        <a:srgbClr val="FFFF00"/>
                      </a:solidFill>
                      <a:prstDash val="solid"/>
                      <a:round/>
                      <a:headEnd type="none" w="med" len="med"/>
                      <a:tailEnd type="none" w="med" len="med"/>
                    </a:lnL>
                    <a:lnR w="3175" cap="flat" cmpd="sng" algn="ctr">
                      <a:solidFill>
                        <a:srgbClr val="FFFF00"/>
                      </a:solidFill>
                      <a:prstDash val="solid"/>
                      <a:round/>
                      <a:headEnd type="none" w="med" len="med"/>
                      <a:tailEnd type="none" w="med" len="med"/>
                    </a:lnR>
                    <a:lnT w="3175" cap="flat" cmpd="sng" algn="ctr">
                      <a:solidFill>
                        <a:srgbClr val="FFFF00"/>
                      </a:solidFill>
                      <a:prstDash val="solid"/>
                      <a:round/>
                      <a:headEnd type="none" w="med" len="med"/>
                      <a:tailEnd type="none" w="med" len="med"/>
                    </a:lnT>
                    <a:lnB w="3175" cap="flat" cmpd="sng" algn="ctr">
                      <a:solidFill>
                        <a:srgbClr val="FFFF00"/>
                      </a:solidFill>
                      <a:prstDash val="solid"/>
                      <a:round/>
                      <a:headEnd type="none" w="med" len="med"/>
                      <a:tailEnd type="none" w="med" len="med"/>
                    </a:lnB>
                    <a:lnTlToBr>
                      <a:noFill/>
                    </a:lnTlToBr>
                    <a:lnBlToTr>
                      <a:noFill/>
                    </a:lnBlToTr>
                    <a:solidFill>
                      <a:srgbClr val="FF0000"/>
                    </a:solidFill>
                  </a:tcPr>
                </a:tc>
              </a:tr>
              <a:tr h="803275">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ur-PK" sz="5400" b="0" i="0" u="none" strike="noStrike" cap="none" normalizeH="0" baseline="0" smtClean="0">
                          <a:ln>
                            <a:noFill/>
                          </a:ln>
                          <a:solidFill>
                            <a:srgbClr val="000000"/>
                          </a:solidFill>
                          <a:effectLst/>
                          <a:latin typeface="Arial" charset="0"/>
                          <a:cs typeface="Tajweed" pitchFamily="2" charset="-78"/>
                        </a:rPr>
                        <a:t>لَكَ</a:t>
                      </a:r>
                      <a:endParaRPr kumimoji="0" lang="en-US" sz="5400" b="0" i="0" u="none" strike="noStrike" cap="none" normalizeH="0" baseline="0" smtClean="0">
                        <a:ln>
                          <a:noFill/>
                        </a:ln>
                        <a:solidFill>
                          <a:srgbClr val="000000"/>
                        </a:solidFill>
                        <a:effectLst/>
                        <a:latin typeface="Arial" charset="0"/>
                        <a:cs typeface="Tajweed" pitchFamily="2" charset="-78"/>
                      </a:endParaRPr>
                    </a:p>
                  </a:txBody>
                  <a:tcPr marT="0" marB="0" anchor="b" horzOverflow="overflow">
                    <a:lnL w="3175" cap="flat" cmpd="sng" algn="ctr">
                      <a:solidFill>
                        <a:srgbClr val="FFFF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175" cap="flat" cmpd="sng" algn="ctr">
                      <a:solidFill>
                        <a:srgbClr val="FFFF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ur-PK" sz="5400" b="0" i="0" u="none" strike="noStrike" cap="none" normalizeH="0" baseline="0" smtClean="0">
                          <a:ln>
                            <a:noFill/>
                          </a:ln>
                          <a:solidFill>
                            <a:srgbClr val="000000"/>
                          </a:solidFill>
                          <a:effectLst/>
                          <a:latin typeface="Arial" charset="0"/>
                          <a:cs typeface="Tajweed" pitchFamily="2" charset="-78"/>
                        </a:rPr>
                        <a:t>مِنْكَ</a:t>
                      </a:r>
                      <a:endParaRPr kumimoji="0" lang="en-US" sz="5400" b="0" i="0" u="none" strike="noStrike" cap="none" normalizeH="0" baseline="0" smtClean="0">
                        <a:ln>
                          <a:noFill/>
                        </a:ln>
                        <a:solidFill>
                          <a:srgbClr val="000000"/>
                        </a:solidFill>
                        <a:effectLst/>
                        <a:latin typeface="Arial" charset="0"/>
                        <a:cs typeface="Tajweed" pitchFamily="2" charset="-78"/>
                      </a:endParaRPr>
                    </a:p>
                  </a:txBody>
                  <a:tcPr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175" cap="flat" cmpd="sng" algn="ctr">
                      <a:solidFill>
                        <a:srgbClr val="FFFF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ur-PK" sz="5400" b="0" i="0" u="none" strike="noStrike" cap="none" normalizeH="0" baseline="0" smtClean="0">
                          <a:ln>
                            <a:noFill/>
                          </a:ln>
                          <a:solidFill>
                            <a:srgbClr val="000000"/>
                          </a:solidFill>
                          <a:effectLst/>
                          <a:latin typeface="Arial" charset="0"/>
                          <a:cs typeface="Tajweed" pitchFamily="2" charset="-78"/>
                        </a:rPr>
                        <a:t>عَنْكَ</a:t>
                      </a:r>
                      <a:endParaRPr kumimoji="0" lang="en-US" sz="5400" b="0" i="0" u="none" strike="noStrike" cap="none" normalizeH="0" baseline="0" smtClean="0">
                        <a:ln>
                          <a:noFill/>
                        </a:ln>
                        <a:solidFill>
                          <a:srgbClr val="000000"/>
                        </a:solidFill>
                        <a:effectLst/>
                        <a:latin typeface="Arial" charset="0"/>
                        <a:cs typeface="Tajweed" pitchFamily="2" charset="-78"/>
                      </a:endParaRPr>
                    </a:p>
                  </a:txBody>
                  <a:tcPr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175" cap="flat" cmpd="sng" algn="ctr">
                      <a:solidFill>
                        <a:srgbClr val="FFFF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ur-PK" sz="5400" b="0" i="0" u="none" strike="noStrike" cap="none" normalizeH="0" baseline="0" smtClean="0">
                          <a:ln>
                            <a:noFill/>
                          </a:ln>
                          <a:solidFill>
                            <a:srgbClr val="000000"/>
                          </a:solidFill>
                          <a:effectLst/>
                          <a:latin typeface="Arial" charset="0"/>
                          <a:cs typeface="Tajweed" pitchFamily="2" charset="-78"/>
                        </a:rPr>
                        <a:t>مَعَكَ</a:t>
                      </a:r>
                      <a:endParaRPr kumimoji="0" lang="en-US" sz="5400" b="0" i="0" u="none" strike="noStrike" cap="none" normalizeH="0" baseline="0" smtClean="0">
                        <a:ln>
                          <a:noFill/>
                        </a:ln>
                        <a:solidFill>
                          <a:srgbClr val="000000"/>
                        </a:solidFill>
                        <a:effectLst/>
                        <a:latin typeface="Arial" charset="0"/>
                        <a:cs typeface="Tajweed" pitchFamily="2" charset="-78"/>
                      </a:endParaRPr>
                    </a:p>
                  </a:txBody>
                  <a:tcPr marT="0" marB="0" anchor="b" horzOverflow="overflow">
                    <a:lnL w="12700" cap="flat" cmpd="sng" algn="ctr">
                      <a:solidFill>
                        <a:srgbClr val="000000"/>
                      </a:solidFill>
                      <a:prstDash val="solid"/>
                      <a:round/>
                      <a:headEnd type="none" w="med" len="med"/>
                      <a:tailEnd type="none" w="med" len="med"/>
                    </a:lnL>
                    <a:lnR w="3175" cap="flat" cmpd="sng" algn="ctr">
                      <a:solidFill>
                        <a:srgbClr val="FFFF00"/>
                      </a:solidFill>
                      <a:prstDash val="solid"/>
                      <a:round/>
                      <a:headEnd type="none" w="med" len="med"/>
                      <a:tailEnd type="none" w="med" len="med"/>
                    </a:lnR>
                    <a:lnT w="3175" cap="flat" cmpd="sng" algn="ctr">
                      <a:solidFill>
                        <a:srgbClr val="FFFF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r>
              <a:tr h="804863">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ur-PK" sz="5400" b="0" i="0" u="none" strike="noStrike" cap="none" normalizeH="0" baseline="0" smtClean="0">
                          <a:ln>
                            <a:noFill/>
                          </a:ln>
                          <a:solidFill>
                            <a:srgbClr val="000000"/>
                          </a:solidFill>
                          <a:effectLst/>
                          <a:latin typeface="Arial" charset="0"/>
                          <a:cs typeface="Tajweed" pitchFamily="2" charset="-78"/>
                        </a:rPr>
                        <a:t>لَكُمْ</a:t>
                      </a:r>
                      <a:endParaRPr kumimoji="0" lang="en-US" sz="5400" b="0" i="0" u="none" strike="noStrike" cap="none" normalizeH="0" baseline="0" smtClean="0">
                        <a:ln>
                          <a:noFill/>
                        </a:ln>
                        <a:solidFill>
                          <a:srgbClr val="000000"/>
                        </a:solidFill>
                        <a:effectLst/>
                        <a:latin typeface="Arial" charset="0"/>
                        <a:cs typeface="Tajweed" pitchFamily="2" charset="-78"/>
                      </a:endParaRPr>
                    </a:p>
                  </a:txBody>
                  <a:tcPr marT="0" marB="0" anchor="b" horzOverflow="overflow">
                    <a:lnL w="3175" cap="flat" cmpd="sng" algn="ctr">
                      <a:solidFill>
                        <a:srgbClr val="FFFF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3175" cap="flat" cmpd="sng" algn="ctr">
                      <a:solidFill>
                        <a:srgbClr val="FFFF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ur-PK" sz="5400" b="0" i="0" u="none" strike="noStrike" cap="none" normalizeH="0" baseline="0" smtClean="0">
                          <a:ln>
                            <a:noFill/>
                          </a:ln>
                          <a:solidFill>
                            <a:srgbClr val="000000"/>
                          </a:solidFill>
                          <a:effectLst/>
                          <a:latin typeface="Arial" charset="0"/>
                          <a:cs typeface="Tajweed" pitchFamily="2" charset="-78"/>
                        </a:rPr>
                        <a:t>مِنْكُمْ</a:t>
                      </a:r>
                      <a:endParaRPr kumimoji="0" lang="en-US" sz="5400" b="0" i="0" u="none" strike="noStrike" cap="none" normalizeH="0" baseline="0" smtClean="0">
                        <a:ln>
                          <a:noFill/>
                        </a:ln>
                        <a:solidFill>
                          <a:srgbClr val="000000"/>
                        </a:solidFill>
                        <a:effectLst/>
                        <a:latin typeface="Arial" charset="0"/>
                        <a:cs typeface="Tajweed" pitchFamily="2" charset="-78"/>
                      </a:endParaRPr>
                    </a:p>
                  </a:txBody>
                  <a:tcPr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3175" cap="flat" cmpd="sng" algn="ctr">
                      <a:solidFill>
                        <a:srgbClr val="FFFF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ur-PK" sz="5400" b="0" i="0" u="none" strike="noStrike" cap="none" normalizeH="0" baseline="0" smtClean="0">
                          <a:ln>
                            <a:noFill/>
                          </a:ln>
                          <a:solidFill>
                            <a:srgbClr val="000000"/>
                          </a:solidFill>
                          <a:effectLst/>
                          <a:latin typeface="Arial" charset="0"/>
                          <a:cs typeface="Tajweed" pitchFamily="2" charset="-78"/>
                        </a:rPr>
                        <a:t>عَنْكُمْ</a:t>
                      </a:r>
                      <a:endParaRPr kumimoji="0" lang="en-US" sz="5400" b="0" i="0" u="none" strike="noStrike" cap="none" normalizeH="0" baseline="0" smtClean="0">
                        <a:ln>
                          <a:noFill/>
                        </a:ln>
                        <a:solidFill>
                          <a:srgbClr val="000000"/>
                        </a:solidFill>
                        <a:effectLst/>
                        <a:latin typeface="Arial" charset="0"/>
                        <a:cs typeface="Tajweed" pitchFamily="2" charset="-78"/>
                      </a:endParaRPr>
                    </a:p>
                  </a:txBody>
                  <a:tcPr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3175" cap="flat" cmpd="sng" algn="ctr">
                      <a:solidFill>
                        <a:srgbClr val="FFFF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ur-PK" sz="5400" b="0" i="0" u="none" strike="noStrike" cap="none" normalizeH="0" baseline="0" smtClean="0">
                          <a:ln>
                            <a:noFill/>
                          </a:ln>
                          <a:solidFill>
                            <a:srgbClr val="000000"/>
                          </a:solidFill>
                          <a:effectLst/>
                          <a:latin typeface="Arial" charset="0"/>
                          <a:cs typeface="Tajweed" pitchFamily="2" charset="-78"/>
                        </a:rPr>
                        <a:t>مَعَكُمْ</a:t>
                      </a:r>
                      <a:endParaRPr kumimoji="0" lang="en-US" sz="5400" b="0" i="0" u="none" strike="noStrike" cap="none" normalizeH="0" baseline="0" smtClean="0">
                        <a:ln>
                          <a:noFill/>
                        </a:ln>
                        <a:solidFill>
                          <a:srgbClr val="000000"/>
                        </a:solidFill>
                        <a:effectLst/>
                        <a:latin typeface="Arial" charset="0"/>
                        <a:cs typeface="Tajweed" pitchFamily="2" charset="-78"/>
                      </a:endParaRPr>
                    </a:p>
                  </a:txBody>
                  <a:tcPr marT="0" marB="0" anchor="b" horzOverflow="overflow">
                    <a:lnL w="12700" cap="flat" cmpd="sng" algn="ctr">
                      <a:solidFill>
                        <a:srgbClr val="000000"/>
                      </a:solidFill>
                      <a:prstDash val="solid"/>
                      <a:round/>
                      <a:headEnd type="none" w="med" len="med"/>
                      <a:tailEnd type="none" w="med" len="med"/>
                    </a:lnL>
                    <a:lnR w="3175" cap="flat" cmpd="sng" algn="ctr">
                      <a:solidFill>
                        <a:srgbClr val="FFFF00"/>
                      </a:solidFill>
                      <a:prstDash val="solid"/>
                      <a:round/>
                      <a:headEnd type="none" w="med" len="med"/>
                      <a:tailEnd type="none" w="med" len="med"/>
                    </a:lnR>
                    <a:lnT w="12700" cap="flat" cmpd="sng" algn="ctr">
                      <a:solidFill>
                        <a:srgbClr val="000000"/>
                      </a:solidFill>
                      <a:prstDash val="solid"/>
                      <a:round/>
                      <a:headEnd type="none" w="med" len="med"/>
                      <a:tailEnd type="none" w="med" len="med"/>
                    </a:lnT>
                    <a:lnB w="3175" cap="flat" cmpd="sng" algn="ctr">
                      <a:solidFill>
                        <a:srgbClr val="FFFF00"/>
                      </a:solidFill>
                      <a:prstDash val="solid"/>
                      <a:round/>
                      <a:headEnd type="none" w="med" len="med"/>
                      <a:tailEnd type="none" w="med" len="med"/>
                    </a:lnB>
                    <a:lnTlToBr>
                      <a:noFill/>
                    </a:lnTlToBr>
                    <a:lnBlToTr>
                      <a:noFill/>
                    </a:lnBlToTr>
                    <a:solidFill>
                      <a:srgbClr val="FFFF00"/>
                    </a:solidFill>
                  </a:tcPr>
                </a:tc>
              </a:tr>
              <a:tr h="803275">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ur-PK" sz="5400" b="0" i="0" u="none" strike="noStrike" cap="none" normalizeH="0" baseline="0" smtClean="0">
                          <a:ln>
                            <a:noFill/>
                          </a:ln>
                          <a:solidFill>
                            <a:srgbClr val="FFFF00"/>
                          </a:solidFill>
                          <a:effectLst/>
                          <a:latin typeface="Arial" charset="0"/>
                          <a:cs typeface="Tajweed" pitchFamily="2" charset="-78"/>
                        </a:rPr>
                        <a:t>لِي</a:t>
                      </a:r>
                      <a:endParaRPr kumimoji="0" lang="en-US" sz="5400" b="0" i="0" u="none" strike="noStrike" cap="none" normalizeH="0" baseline="0" smtClean="0">
                        <a:ln>
                          <a:noFill/>
                        </a:ln>
                        <a:solidFill>
                          <a:srgbClr val="FFFF00"/>
                        </a:solidFill>
                        <a:effectLst/>
                        <a:latin typeface="Arial" charset="0"/>
                        <a:cs typeface="Tajweed" pitchFamily="2" charset="-78"/>
                      </a:endParaRPr>
                    </a:p>
                  </a:txBody>
                  <a:tcPr marT="0" marB="0" anchor="b" horzOverflow="overflow">
                    <a:lnL w="3175" cap="flat" cmpd="sng" algn="ctr">
                      <a:solidFill>
                        <a:srgbClr val="FFFF00"/>
                      </a:solidFill>
                      <a:prstDash val="solid"/>
                      <a:round/>
                      <a:headEnd type="none" w="med" len="med"/>
                      <a:tailEnd type="none" w="med" len="med"/>
                    </a:lnL>
                    <a:lnR w="3175" cap="flat" cmpd="sng" algn="ctr">
                      <a:solidFill>
                        <a:srgbClr val="FFFF00"/>
                      </a:solidFill>
                      <a:prstDash val="solid"/>
                      <a:round/>
                      <a:headEnd type="none" w="med" len="med"/>
                      <a:tailEnd type="none" w="med" len="med"/>
                    </a:lnR>
                    <a:lnT w="3175" cap="flat" cmpd="sng" algn="ctr">
                      <a:solidFill>
                        <a:srgbClr val="FFFF00"/>
                      </a:solidFill>
                      <a:prstDash val="solid"/>
                      <a:round/>
                      <a:headEnd type="none" w="med" len="med"/>
                      <a:tailEnd type="none" w="med" len="med"/>
                    </a:lnT>
                    <a:lnB w="3175" cap="flat" cmpd="sng" algn="ctr">
                      <a:solidFill>
                        <a:srgbClr val="FFFF00"/>
                      </a:solidFill>
                      <a:prstDash val="solid"/>
                      <a:round/>
                      <a:headEnd type="none" w="med" len="med"/>
                      <a:tailEnd type="none" w="med" len="med"/>
                    </a:lnB>
                    <a:lnTlToBr>
                      <a:noFill/>
                    </a:lnTlToBr>
                    <a:lnBlToTr>
                      <a:noFill/>
                    </a:lnBlToTr>
                    <a:solidFill>
                      <a:srgbClr val="008000"/>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ur-PK" sz="5400" b="0" i="0" u="none" strike="noStrike" cap="none" normalizeH="0" baseline="0" smtClean="0">
                          <a:ln>
                            <a:noFill/>
                          </a:ln>
                          <a:solidFill>
                            <a:srgbClr val="FFFF00"/>
                          </a:solidFill>
                          <a:effectLst/>
                          <a:latin typeface="Arial" charset="0"/>
                          <a:cs typeface="Tajweed" pitchFamily="2" charset="-78"/>
                        </a:rPr>
                        <a:t>مِنِّي</a:t>
                      </a:r>
                      <a:endParaRPr kumimoji="0" lang="en-US" sz="5400" b="0" i="0" u="none" strike="noStrike" cap="none" normalizeH="0" baseline="0" smtClean="0">
                        <a:ln>
                          <a:noFill/>
                        </a:ln>
                        <a:solidFill>
                          <a:srgbClr val="FFFF00"/>
                        </a:solidFill>
                        <a:effectLst/>
                        <a:latin typeface="Arial" charset="0"/>
                        <a:cs typeface="Tajweed" pitchFamily="2" charset="-78"/>
                      </a:endParaRPr>
                    </a:p>
                  </a:txBody>
                  <a:tcPr marT="0" marB="0" anchor="b" horzOverflow="overflow">
                    <a:lnL w="3175" cap="flat" cmpd="sng" algn="ctr">
                      <a:solidFill>
                        <a:srgbClr val="FFFF00"/>
                      </a:solidFill>
                      <a:prstDash val="solid"/>
                      <a:round/>
                      <a:headEnd type="none" w="med" len="med"/>
                      <a:tailEnd type="none" w="med" len="med"/>
                    </a:lnL>
                    <a:lnR w="3175" cap="flat" cmpd="sng" algn="ctr">
                      <a:solidFill>
                        <a:srgbClr val="FFFF00"/>
                      </a:solidFill>
                      <a:prstDash val="solid"/>
                      <a:round/>
                      <a:headEnd type="none" w="med" len="med"/>
                      <a:tailEnd type="none" w="med" len="med"/>
                    </a:lnR>
                    <a:lnT w="3175" cap="flat" cmpd="sng" algn="ctr">
                      <a:solidFill>
                        <a:srgbClr val="FFFF00"/>
                      </a:solidFill>
                      <a:prstDash val="solid"/>
                      <a:round/>
                      <a:headEnd type="none" w="med" len="med"/>
                      <a:tailEnd type="none" w="med" len="med"/>
                    </a:lnT>
                    <a:lnB w="3175" cap="flat" cmpd="sng" algn="ctr">
                      <a:solidFill>
                        <a:srgbClr val="FFFF00"/>
                      </a:solidFill>
                      <a:prstDash val="solid"/>
                      <a:round/>
                      <a:headEnd type="none" w="med" len="med"/>
                      <a:tailEnd type="none" w="med" len="med"/>
                    </a:lnB>
                    <a:lnTlToBr>
                      <a:noFill/>
                    </a:lnTlToBr>
                    <a:lnBlToTr>
                      <a:noFill/>
                    </a:lnBlToTr>
                    <a:solidFill>
                      <a:srgbClr val="008000"/>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ur-PK" sz="5400" b="0" i="0" u="none" strike="noStrike" cap="none" normalizeH="0" baseline="0" smtClean="0">
                          <a:ln>
                            <a:noFill/>
                          </a:ln>
                          <a:solidFill>
                            <a:srgbClr val="FFFF00"/>
                          </a:solidFill>
                          <a:effectLst/>
                          <a:latin typeface="Arial" charset="0"/>
                          <a:cs typeface="Tajweed" pitchFamily="2" charset="-78"/>
                        </a:rPr>
                        <a:t>عَنِّي</a:t>
                      </a:r>
                      <a:endParaRPr kumimoji="0" lang="en-US" sz="5400" b="0" i="0" u="none" strike="noStrike" cap="none" normalizeH="0" baseline="0" smtClean="0">
                        <a:ln>
                          <a:noFill/>
                        </a:ln>
                        <a:solidFill>
                          <a:srgbClr val="FFFF00"/>
                        </a:solidFill>
                        <a:effectLst/>
                        <a:latin typeface="Arial" charset="0"/>
                        <a:cs typeface="Tajweed" pitchFamily="2" charset="-78"/>
                      </a:endParaRPr>
                    </a:p>
                  </a:txBody>
                  <a:tcPr marT="0" marB="0" anchor="b" horzOverflow="overflow">
                    <a:lnL w="3175" cap="flat" cmpd="sng" algn="ctr">
                      <a:solidFill>
                        <a:srgbClr val="FFFF00"/>
                      </a:solidFill>
                      <a:prstDash val="solid"/>
                      <a:round/>
                      <a:headEnd type="none" w="med" len="med"/>
                      <a:tailEnd type="none" w="med" len="med"/>
                    </a:lnL>
                    <a:lnR w="3175" cap="flat" cmpd="sng" algn="ctr">
                      <a:solidFill>
                        <a:srgbClr val="FFFF00"/>
                      </a:solidFill>
                      <a:prstDash val="solid"/>
                      <a:round/>
                      <a:headEnd type="none" w="med" len="med"/>
                      <a:tailEnd type="none" w="med" len="med"/>
                    </a:lnR>
                    <a:lnT w="3175" cap="flat" cmpd="sng" algn="ctr">
                      <a:solidFill>
                        <a:srgbClr val="FFFF00"/>
                      </a:solidFill>
                      <a:prstDash val="solid"/>
                      <a:round/>
                      <a:headEnd type="none" w="med" len="med"/>
                      <a:tailEnd type="none" w="med" len="med"/>
                    </a:lnT>
                    <a:lnB w="3175" cap="flat" cmpd="sng" algn="ctr">
                      <a:solidFill>
                        <a:srgbClr val="FFFF00"/>
                      </a:solidFill>
                      <a:prstDash val="solid"/>
                      <a:round/>
                      <a:headEnd type="none" w="med" len="med"/>
                      <a:tailEnd type="none" w="med" len="med"/>
                    </a:lnB>
                    <a:lnTlToBr>
                      <a:noFill/>
                    </a:lnTlToBr>
                    <a:lnBlToTr>
                      <a:noFill/>
                    </a:lnBlToTr>
                    <a:solidFill>
                      <a:srgbClr val="008000"/>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ur-PK" sz="5400" b="0" i="0" u="none" strike="noStrike" cap="none" normalizeH="0" baseline="0" dirty="0" smtClean="0">
                          <a:ln>
                            <a:noFill/>
                          </a:ln>
                          <a:solidFill>
                            <a:srgbClr val="FFFF00"/>
                          </a:solidFill>
                          <a:effectLst/>
                          <a:latin typeface="Arial" charset="0"/>
                          <a:cs typeface="Tajweed" pitchFamily="2" charset="-78"/>
                        </a:rPr>
                        <a:t>مَعِي</a:t>
                      </a:r>
                      <a:endParaRPr kumimoji="0" lang="en-US" sz="5400" b="0" i="0" u="none" strike="noStrike" cap="none" normalizeH="0" baseline="0" dirty="0" smtClean="0">
                        <a:ln>
                          <a:noFill/>
                        </a:ln>
                        <a:solidFill>
                          <a:srgbClr val="FFFF00"/>
                        </a:solidFill>
                        <a:effectLst/>
                        <a:latin typeface="Arial" charset="0"/>
                        <a:cs typeface="Tajweed" pitchFamily="2" charset="-78"/>
                      </a:endParaRPr>
                    </a:p>
                  </a:txBody>
                  <a:tcPr marT="0" marB="0" anchor="b" horzOverflow="overflow">
                    <a:lnL w="3175" cap="flat" cmpd="sng" algn="ctr">
                      <a:solidFill>
                        <a:srgbClr val="FFFF00"/>
                      </a:solidFill>
                      <a:prstDash val="solid"/>
                      <a:round/>
                      <a:headEnd type="none" w="med" len="med"/>
                      <a:tailEnd type="none" w="med" len="med"/>
                    </a:lnL>
                    <a:lnR w="3175" cap="flat" cmpd="sng" algn="ctr">
                      <a:solidFill>
                        <a:srgbClr val="FFFF00"/>
                      </a:solidFill>
                      <a:prstDash val="solid"/>
                      <a:round/>
                      <a:headEnd type="none" w="med" len="med"/>
                      <a:tailEnd type="none" w="med" len="med"/>
                    </a:lnR>
                    <a:lnT w="3175" cap="flat" cmpd="sng" algn="ctr">
                      <a:solidFill>
                        <a:srgbClr val="FFFF00"/>
                      </a:solidFill>
                      <a:prstDash val="solid"/>
                      <a:round/>
                      <a:headEnd type="none" w="med" len="med"/>
                      <a:tailEnd type="none" w="med" len="med"/>
                    </a:lnT>
                    <a:lnB w="3175" cap="flat" cmpd="sng" algn="ctr">
                      <a:solidFill>
                        <a:srgbClr val="FFFF00"/>
                      </a:solidFill>
                      <a:prstDash val="solid"/>
                      <a:round/>
                      <a:headEnd type="none" w="med" len="med"/>
                      <a:tailEnd type="none" w="med" len="med"/>
                    </a:lnB>
                    <a:lnTlToBr>
                      <a:noFill/>
                    </a:lnTlToBr>
                    <a:lnBlToTr>
                      <a:noFill/>
                    </a:lnBlToTr>
                    <a:solidFill>
                      <a:srgbClr val="008000"/>
                    </a:solidFill>
                  </a:tcPr>
                </a:tc>
              </a:tr>
              <a:tr h="693738">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ur-PK" sz="5400" b="0" i="0" u="none" strike="noStrike" cap="none" normalizeH="0" baseline="0" smtClean="0">
                          <a:ln>
                            <a:noFill/>
                          </a:ln>
                          <a:solidFill>
                            <a:srgbClr val="FFFF00"/>
                          </a:solidFill>
                          <a:effectLst/>
                          <a:latin typeface="Arial" charset="0"/>
                          <a:cs typeface="Tajweed" pitchFamily="2" charset="-78"/>
                        </a:rPr>
                        <a:t>لَنَا</a:t>
                      </a:r>
                      <a:endParaRPr kumimoji="0" lang="en-US" sz="5400" b="0" i="0" u="none" strike="noStrike" cap="none" normalizeH="0" baseline="0" smtClean="0">
                        <a:ln>
                          <a:noFill/>
                        </a:ln>
                        <a:solidFill>
                          <a:srgbClr val="FFFF00"/>
                        </a:solidFill>
                        <a:effectLst/>
                        <a:latin typeface="Arial" charset="0"/>
                        <a:cs typeface="Tajweed" pitchFamily="2" charset="-78"/>
                      </a:endParaRPr>
                    </a:p>
                  </a:txBody>
                  <a:tcPr marT="0" marB="0" anchor="b" horzOverflow="overflow">
                    <a:lnL w="3175" cap="flat" cmpd="sng" algn="ctr">
                      <a:solidFill>
                        <a:srgbClr val="FFFF00"/>
                      </a:solidFill>
                      <a:prstDash val="solid"/>
                      <a:round/>
                      <a:headEnd type="none" w="med" len="med"/>
                      <a:tailEnd type="none" w="med" len="med"/>
                    </a:lnL>
                    <a:lnR w="3175" cap="flat" cmpd="sng" algn="ctr">
                      <a:solidFill>
                        <a:srgbClr val="FFFF00"/>
                      </a:solidFill>
                      <a:prstDash val="solid"/>
                      <a:round/>
                      <a:headEnd type="none" w="med" len="med"/>
                      <a:tailEnd type="none" w="med" len="med"/>
                    </a:lnR>
                    <a:lnT w="3175" cap="flat" cmpd="sng" algn="ctr">
                      <a:solidFill>
                        <a:srgbClr val="FFFF00"/>
                      </a:solidFill>
                      <a:prstDash val="solid"/>
                      <a:round/>
                      <a:headEnd type="none" w="med" len="med"/>
                      <a:tailEnd type="none" w="med" len="med"/>
                    </a:lnT>
                    <a:lnB w="57150" cap="flat" cmpd="sng" algn="ctr">
                      <a:solidFill>
                        <a:srgbClr val="FFFF00"/>
                      </a:solidFill>
                      <a:prstDash val="solid"/>
                      <a:round/>
                      <a:headEnd type="none" w="med" len="med"/>
                      <a:tailEnd type="none" w="med" len="med"/>
                    </a:lnB>
                    <a:lnTlToBr>
                      <a:noFill/>
                    </a:lnTlToBr>
                    <a:lnBlToTr>
                      <a:noFill/>
                    </a:lnBlToTr>
                    <a:solidFill>
                      <a:srgbClr val="008000"/>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ur-PK" sz="5400" b="0" i="0" u="none" strike="noStrike" cap="none" normalizeH="0" baseline="0" smtClean="0">
                          <a:ln>
                            <a:noFill/>
                          </a:ln>
                          <a:solidFill>
                            <a:srgbClr val="FFFF00"/>
                          </a:solidFill>
                          <a:effectLst/>
                          <a:latin typeface="Arial" charset="0"/>
                          <a:cs typeface="Tajweed" pitchFamily="2" charset="-78"/>
                        </a:rPr>
                        <a:t>مِنَّا</a:t>
                      </a:r>
                      <a:endParaRPr kumimoji="0" lang="en-US" sz="5400" b="0" i="0" u="none" strike="noStrike" cap="none" normalizeH="0" baseline="0" smtClean="0">
                        <a:ln>
                          <a:noFill/>
                        </a:ln>
                        <a:solidFill>
                          <a:srgbClr val="FFFF00"/>
                        </a:solidFill>
                        <a:effectLst/>
                        <a:latin typeface="Arial" charset="0"/>
                        <a:cs typeface="Tajweed" pitchFamily="2" charset="-78"/>
                      </a:endParaRPr>
                    </a:p>
                  </a:txBody>
                  <a:tcPr marT="0" marB="0" anchor="b" horzOverflow="overflow">
                    <a:lnL w="3175" cap="flat" cmpd="sng" algn="ctr">
                      <a:solidFill>
                        <a:srgbClr val="FFFF00"/>
                      </a:solidFill>
                      <a:prstDash val="solid"/>
                      <a:round/>
                      <a:headEnd type="none" w="med" len="med"/>
                      <a:tailEnd type="none" w="med" len="med"/>
                    </a:lnL>
                    <a:lnR w="3175" cap="flat" cmpd="sng" algn="ctr">
                      <a:solidFill>
                        <a:srgbClr val="FFFF00"/>
                      </a:solidFill>
                      <a:prstDash val="solid"/>
                      <a:round/>
                      <a:headEnd type="none" w="med" len="med"/>
                      <a:tailEnd type="none" w="med" len="med"/>
                    </a:lnR>
                    <a:lnT w="3175" cap="flat" cmpd="sng" algn="ctr">
                      <a:solidFill>
                        <a:srgbClr val="FFFF00"/>
                      </a:solidFill>
                      <a:prstDash val="solid"/>
                      <a:round/>
                      <a:headEnd type="none" w="med" len="med"/>
                      <a:tailEnd type="none" w="med" len="med"/>
                    </a:lnT>
                    <a:lnB w="57150" cap="flat" cmpd="sng" algn="ctr">
                      <a:solidFill>
                        <a:srgbClr val="FFFF00"/>
                      </a:solidFill>
                      <a:prstDash val="solid"/>
                      <a:round/>
                      <a:headEnd type="none" w="med" len="med"/>
                      <a:tailEnd type="none" w="med" len="med"/>
                    </a:lnB>
                    <a:lnTlToBr>
                      <a:noFill/>
                    </a:lnTlToBr>
                    <a:lnBlToTr>
                      <a:noFill/>
                    </a:lnBlToTr>
                    <a:solidFill>
                      <a:srgbClr val="008000"/>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ur-PK" sz="5400" b="0" i="0" u="none" strike="noStrike" cap="none" normalizeH="0" baseline="0" smtClean="0">
                          <a:ln>
                            <a:noFill/>
                          </a:ln>
                          <a:solidFill>
                            <a:srgbClr val="FFFF00"/>
                          </a:solidFill>
                          <a:effectLst/>
                          <a:latin typeface="Arial" charset="0"/>
                          <a:cs typeface="Tajweed" pitchFamily="2" charset="-78"/>
                        </a:rPr>
                        <a:t>عَنَّا</a:t>
                      </a:r>
                      <a:endParaRPr kumimoji="0" lang="en-US" sz="5400" b="0" i="0" u="none" strike="noStrike" cap="none" normalizeH="0" baseline="0" smtClean="0">
                        <a:ln>
                          <a:noFill/>
                        </a:ln>
                        <a:solidFill>
                          <a:srgbClr val="FFFF00"/>
                        </a:solidFill>
                        <a:effectLst/>
                        <a:latin typeface="Arial" charset="0"/>
                        <a:cs typeface="Tajweed" pitchFamily="2" charset="-78"/>
                      </a:endParaRPr>
                    </a:p>
                  </a:txBody>
                  <a:tcPr marT="0" marB="0" anchor="b" horzOverflow="overflow">
                    <a:lnL w="3175" cap="flat" cmpd="sng" algn="ctr">
                      <a:solidFill>
                        <a:srgbClr val="FFFF00"/>
                      </a:solidFill>
                      <a:prstDash val="solid"/>
                      <a:round/>
                      <a:headEnd type="none" w="med" len="med"/>
                      <a:tailEnd type="none" w="med" len="med"/>
                    </a:lnL>
                    <a:lnR w="3175" cap="flat" cmpd="sng" algn="ctr">
                      <a:solidFill>
                        <a:srgbClr val="FFFF00"/>
                      </a:solidFill>
                      <a:prstDash val="solid"/>
                      <a:round/>
                      <a:headEnd type="none" w="med" len="med"/>
                      <a:tailEnd type="none" w="med" len="med"/>
                    </a:lnR>
                    <a:lnT w="3175" cap="flat" cmpd="sng" algn="ctr">
                      <a:solidFill>
                        <a:srgbClr val="FFFF00"/>
                      </a:solidFill>
                      <a:prstDash val="solid"/>
                      <a:round/>
                      <a:headEnd type="none" w="med" len="med"/>
                      <a:tailEnd type="none" w="med" len="med"/>
                    </a:lnT>
                    <a:lnB w="57150" cap="flat" cmpd="sng" algn="ctr">
                      <a:solidFill>
                        <a:srgbClr val="FFFF00"/>
                      </a:solidFill>
                      <a:prstDash val="solid"/>
                      <a:round/>
                      <a:headEnd type="none" w="med" len="med"/>
                      <a:tailEnd type="none" w="med" len="med"/>
                    </a:lnB>
                    <a:lnTlToBr>
                      <a:noFill/>
                    </a:lnTlToBr>
                    <a:lnBlToTr>
                      <a:noFill/>
                    </a:lnBlToTr>
                    <a:solidFill>
                      <a:srgbClr val="008000"/>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ur-PK" sz="5400" b="0" i="0" u="none" strike="noStrike" cap="none" normalizeH="0" baseline="0" smtClean="0">
                          <a:ln>
                            <a:noFill/>
                          </a:ln>
                          <a:solidFill>
                            <a:srgbClr val="FFFF00"/>
                          </a:solidFill>
                          <a:effectLst/>
                          <a:latin typeface="Arial" charset="0"/>
                          <a:cs typeface="Tajweed" pitchFamily="2" charset="-78"/>
                        </a:rPr>
                        <a:t>مَعَنَا</a:t>
                      </a:r>
                      <a:endParaRPr kumimoji="0" lang="en-US" sz="5400" b="0" i="0" u="none" strike="noStrike" cap="none" normalizeH="0" baseline="0" smtClean="0">
                        <a:ln>
                          <a:noFill/>
                        </a:ln>
                        <a:solidFill>
                          <a:srgbClr val="FFFF00"/>
                        </a:solidFill>
                        <a:effectLst/>
                        <a:latin typeface="Arial" charset="0"/>
                        <a:cs typeface="Tajweed" pitchFamily="2" charset="-78"/>
                      </a:endParaRPr>
                    </a:p>
                  </a:txBody>
                  <a:tcPr marT="0" marB="0" anchor="b" horzOverflow="overflow">
                    <a:lnL w="3175" cap="flat" cmpd="sng" algn="ctr">
                      <a:solidFill>
                        <a:srgbClr val="FFFF00"/>
                      </a:solidFill>
                      <a:prstDash val="solid"/>
                      <a:round/>
                      <a:headEnd type="none" w="med" len="med"/>
                      <a:tailEnd type="none" w="med" len="med"/>
                    </a:lnL>
                    <a:lnR w="3175" cap="flat" cmpd="sng" algn="ctr">
                      <a:solidFill>
                        <a:srgbClr val="FFFF00"/>
                      </a:solidFill>
                      <a:prstDash val="solid"/>
                      <a:round/>
                      <a:headEnd type="none" w="med" len="med"/>
                      <a:tailEnd type="none" w="med" len="med"/>
                    </a:lnR>
                    <a:lnT w="3175" cap="flat" cmpd="sng" algn="ctr">
                      <a:solidFill>
                        <a:srgbClr val="FFFF00"/>
                      </a:solidFill>
                      <a:prstDash val="solid"/>
                      <a:round/>
                      <a:headEnd type="none" w="med" len="med"/>
                      <a:tailEnd type="none" w="med" len="med"/>
                    </a:lnT>
                    <a:lnB w="57150" cap="flat" cmpd="sng" algn="ctr">
                      <a:solidFill>
                        <a:srgbClr val="FFFF00"/>
                      </a:solidFill>
                      <a:prstDash val="solid"/>
                      <a:round/>
                      <a:headEnd type="none" w="med" len="med"/>
                      <a:tailEnd type="none" w="med" len="med"/>
                    </a:lnB>
                    <a:lnTlToBr>
                      <a:noFill/>
                    </a:lnTlToBr>
                    <a:lnBlToTr>
                      <a:noFill/>
                    </a:lnBlToTr>
                    <a:solidFill>
                      <a:srgbClr val="008000"/>
                    </a:solidFill>
                  </a:tcPr>
                </a:tc>
              </a:tr>
              <a:tr h="803275">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ur-PK" sz="5400" b="0" i="0" u="none" strike="noStrike" cap="none" normalizeH="0" baseline="0" dirty="0" smtClean="0">
                          <a:ln>
                            <a:noFill/>
                          </a:ln>
                          <a:solidFill>
                            <a:srgbClr val="FFFF00"/>
                          </a:solidFill>
                          <a:effectLst/>
                          <a:latin typeface="Arial" charset="0"/>
                          <a:cs typeface="Tajweed" pitchFamily="2" charset="-78"/>
                        </a:rPr>
                        <a:t>لَهَا</a:t>
                      </a:r>
                      <a:endParaRPr kumimoji="0" lang="en-US" sz="5400" b="0" i="0" u="none" strike="noStrike" cap="none" normalizeH="0" baseline="0" dirty="0" smtClean="0">
                        <a:ln>
                          <a:noFill/>
                        </a:ln>
                        <a:solidFill>
                          <a:srgbClr val="FFFF00"/>
                        </a:solidFill>
                        <a:effectLst/>
                        <a:latin typeface="Arial" charset="0"/>
                        <a:cs typeface="Tajweed" pitchFamily="2" charset="-78"/>
                      </a:endParaRPr>
                    </a:p>
                  </a:txBody>
                  <a:tcPr marT="0" marB="0" anchor="b" horzOverflow="overflow">
                    <a:lnL w="3175" cap="flat" cmpd="sng" algn="ctr">
                      <a:solidFill>
                        <a:srgbClr val="FFFF00"/>
                      </a:solidFill>
                      <a:prstDash val="solid"/>
                      <a:round/>
                      <a:headEnd type="none" w="med" len="med"/>
                      <a:tailEnd type="none" w="med" len="med"/>
                    </a:lnL>
                    <a:lnR w="3175" cap="flat" cmpd="sng" algn="ctr">
                      <a:solidFill>
                        <a:srgbClr val="FFFF00"/>
                      </a:solidFill>
                      <a:prstDash val="solid"/>
                      <a:round/>
                      <a:headEnd type="none" w="med" len="med"/>
                      <a:tailEnd type="none" w="med" len="med"/>
                    </a:lnR>
                    <a:lnT w="57150" cap="flat" cmpd="sng" algn="ctr">
                      <a:solidFill>
                        <a:srgbClr val="FFFF00"/>
                      </a:solidFill>
                      <a:prstDash val="solid"/>
                      <a:round/>
                      <a:headEnd type="none" w="med" len="med"/>
                      <a:tailEnd type="none" w="med" len="med"/>
                    </a:lnT>
                    <a:lnB w="3175" cap="flat" cmpd="sng" algn="ctr">
                      <a:solidFill>
                        <a:srgbClr val="FFFF00"/>
                      </a:solidFill>
                      <a:prstDash val="solid"/>
                      <a:round/>
                      <a:headEnd type="none" w="med" len="med"/>
                      <a:tailEnd type="none" w="med" len="med"/>
                    </a:lnB>
                    <a:lnTlToBr>
                      <a:noFill/>
                    </a:lnTlToBr>
                    <a:lnBlToTr>
                      <a:noFill/>
                    </a:lnBlToTr>
                    <a:solidFill>
                      <a:srgbClr val="000000"/>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ur-PK" sz="5400" b="0" i="0" u="none" strike="noStrike" cap="none" normalizeH="0" baseline="0" smtClean="0">
                          <a:ln>
                            <a:noFill/>
                          </a:ln>
                          <a:solidFill>
                            <a:srgbClr val="FFFF00"/>
                          </a:solidFill>
                          <a:effectLst/>
                          <a:latin typeface="Arial" charset="0"/>
                          <a:cs typeface="Tajweed" pitchFamily="2" charset="-78"/>
                        </a:rPr>
                        <a:t>مِنْهَا</a:t>
                      </a:r>
                      <a:endParaRPr kumimoji="0" lang="en-US" sz="5400" b="0" i="0" u="none" strike="noStrike" cap="none" normalizeH="0" baseline="0" smtClean="0">
                        <a:ln>
                          <a:noFill/>
                        </a:ln>
                        <a:solidFill>
                          <a:srgbClr val="FFFF00"/>
                        </a:solidFill>
                        <a:effectLst/>
                        <a:latin typeface="Arial" charset="0"/>
                        <a:cs typeface="Tajweed" pitchFamily="2" charset="-78"/>
                      </a:endParaRPr>
                    </a:p>
                  </a:txBody>
                  <a:tcPr marT="0" marB="0" anchor="b" horzOverflow="overflow">
                    <a:lnL w="3175" cap="flat" cmpd="sng" algn="ctr">
                      <a:solidFill>
                        <a:srgbClr val="FFFF00"/>
                      </a:solidFill>
                      <a:prstDash val="solid"/>
                      <a:round/>
                      <a:headEnd type="none" w="med" len="med"/>
                      <a:tailEnd type="none" w="med" len="med"/>
                    </a:lnL>
                    <a:lnR w="3175" cap="flat" cmpd="sng" algn="ctr">
                      <a:solidFill>
                        <a:srgbClr val="FFFF00"/>
                      </a:solidFill>
                      <a:prstDash val="solid"/>
                      <a:round/>
                      <a:headEnd type="none" w="med" len="med"/>
                      <a:tailEnd type="none" w="med" len="med"/>
                    </a:lnR>
                    <a:lnT w="57150" cap="flat" cmpd="sng" algn="ctr">
                      <a:solidFill>
                        <a:srgbClr val="FFFF00"/>
                      </a:solidFill>
                      <a:prstDash val="solid"/>
                      <a:round/>
                      <a:headEnd type="none" w="med" len="med"/>
                      <a:tailEnd type="none" w="med" len="med"/>
                    </a:lnT>
                    <a:lnB w="3175" cap="flat" cmpd="sng" algn="ctr">
                      <a:solidFill>
                        <a:srgbClr val="FFFF00"/>
                      </a:solidFill>
                      <a:prstDash val="solid"/>
                      <a:round/>
                      <a:headEnd type="none" w="med" len="med"/>
                      <a:tailEnd type="none" w="med" len="med"/>
                    </a:lnB>
                    <a:lnTlToBr>
                      <a:noFill/>
                    </a:lnTlToBr>
                    <a:lnBlToTr>
                      <a:noFill/>
                    </a:lnBlToTr>
                    <a:solidFill>
                      <a:srgbClr val="000000"/>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ur-PK" sz="5400" b="0" i="0" u="none" strike="noStrike" cap="none" normalizeH="0" baseline="0" smtClean="0">
                          <a:ln>
                            <a:noFill/>
                          </a:ln>
                          <a:solidFill>
                            <a:srgbClr val="FFFF00"/>
                          </a:solidFill>
                          <a:effectLst/>
                          <a:latin typeface="Arial" charset="0"/>
                          <a:cs typeface="Tajweed" pitchFamily="2" charset="-78"/>
                        </a:rPr>
                        <a:t>عَنْهَا</a:t>
                      </a:r>
                      <a:endParaRPr kumimoji="0" lang="en-US" sz="5400" b="0" i="0" u="none" strike="noStrike" cap="none" normalizeH="0" baseline="0" smtClean="0">
                        <a:ln>
                          <a:noFill/>
                        </a:ln>
                        <a:solidFill>
                          <a:srgbClr val="FFFF00"/>
                        </a:solidFill>
                        <a:effectLst/>
                        <a:latin typeface="Arial" charset="0"/>
                        <a:cs typeface="Tajweed" pitchFamily="2" charset="-78"/>
                      </a:endParaRPr>
                    </a:p>
                  </a:txBody>
                  <a:tcPr marT="0" marB="0" anchor="b" horzOverflow="overflow">
                    <a:lnL w="3175" cap="flat" cmpd="sng" algn="ctr">
                      <a:solidFill>
                        <a:srgbClr val="FFFF00"/>
                      </a:solidFill>
                      <a:prstDash val="solid"/>
                      <a:round/>
                      <a:headEnd type="none" w="med" len="med"/>
                      <a:tailEnd type="none" w="med" len="med"/>
                    </a:lnL>
                    <a:lnR w="3175" cap="flat" cmpd="sng" algn="ctr">
                      <a:solidFill>
                        <a:srgbClr val="FFFF00"/>
                      </a:solidFill>
                      <a:prstDash val="solid"/>
                      <a:round/>
                      <a:headEnd type="none" w="med" len="med"/>
                      <a:tailEnd type="none" w="med" len="med"/>
                    </a:lnR>
                    <a:lnT w="57150" cap="flat" cmpd="sng" algn="ctr">
                      <a:solidFill>
                        <a:srgbClr val="FFFF00"/>
                      </a:solidFill>
                      <a:prstDash val="solid"/>
                      <a:round/>
                      <a:headEnd type="none" w="med" len="med"/>
                      <a:tailEnd type="none" w="med" len="med"/>
                    </a:lnT>
                    <a:lnB w="3175" cap="flat" cmpd="sng" algn="ctr">
                      <a:solidFill>
                        <a:srgbClr val="FFFF00"/>
                      </a:solidFill>
                      <a:prstDash val="solid"/>
                      <a:round/>
                      <a:headEnd type="none" w="med" len="med"/>
                      <a:tailEnd type="none" w="med" len="med"/>
                    </a:lnB>
                    <a:lnTlToBr>
                      <a:noFill/>
                    </a:lnTlToBr>
                    <a:lnBlToTr>
                      <a:noFill/>
                    </a:lnBlToTr>
                    <a:solidFill>
                      <a:srgbClr val="000000"/>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ur-PK" sz="5400" b="0" i="0" u="none" strike="noStrike" cap="none" normalizeH="0" baseline="0" dirty="0" smtClean="0">
                          <a:ln>
                            <a:noFill/>
                          </a:ln>
                          <a:solidFill>
                            <a:srgbClr val="FFFF00"/>
                          </a:solidFill>
                          <a:effectLst/>
                          <a:latin typeface="Arial" charset="0"/>
                          <a:cs typeface="Tajweed" pitchFamily="2" charset="-78"/>
                        </a:rPr>
                        <a:t>مَعَهَا</a:t>
                      </a:r>
                      <a:endParaRPr kumimoji="0" lang="en-US" sz="5400" b="0" i="0" u="none" strike="noStrike" cap="none" normalizeH="0" baseline="0" dirty="0" smtClean="0">
                        <a:ln>
                          <a:noFill/>
                        </a:ln>
                        <a:solidFill>
                          <a:srgbClr val="FFFF00"/>
                        </a:solidFill>
                        <a:effectLst/>
                        <a:latin typeface="Arial" charset="0"/>
                        <a:cs typeface="Tajweed" pitchFamily="2" charset="-78"/>
                      </a:endParaRPr>
                    </a:p>
                  </a:txBody>
                  <a:tcPr marT="0" marB="0" anchor="b" horzOverflow="overflow">
                    <a:lnL w="3175" cap="flat" cmpd="sng" algn="ctr">
                      <a:solidFill>
                        <a:srgbClr val="FFFF00"/>
                      </a:solidFill>
                      <a:prstDash val="solid"/>
                      <a:round/>
                      <a:headEnd type="none" w="med" len="med"/>
                      <a:tailEnd type="none" w="med" len="med"/>
                    </a:lnL>
                    <a:lnR w="3175" cap="flat" cmpd="sng" algn="ctr">
                      <a:solidFill>
                        <a:srgbClr val="FFFF00"/>
                      </a:solidFill>
                      <a:prstDash val="solid"/>
                      <a:round/>
                      <a:headEnd type="none" w="med" len="med"/>
                      <a:tailEnd type="none" w="med" len="med"/>
                    </a:lnR>
                    <a:lnT w="57150" cap="flat" cmpd="sng" algn="ctr">
                      <a:solidFill>
                        <a:srgbClr val="FFFF00"/>
                      </a:solidFill>
                      <a:prstDash val="solid"/>
                      <a:round/>
                      <a:headEnd type="none" w="med" len="med"/>
                      <a:tailEnd type="none" w="med" len="med"/>
                    </a:lnT>
                    <a:lnB w="3175" cap="flat" cmpd="sng" algn="ctr">
                      <a:solidFill>
                        <a:srgbClr val="FFFF00"/>
                      </a:solidFill>
                      <a:prstDash val="solid"/>
                      <a:round/>
                      <a:headEnd type="none" w="med" len="med"/>
                      <a:tailEnd type="none" w="med" len="med"/>
                    </a:lnB>
                    <a:lnTlToBr>
                      <a:noFill/>
                    </a:lnTlToBr>
                    <a:lnBlToTr>
                      <a:noFill/>
                    </a:lnBlToTr>
                    <a:solidFill>
                      <a:srgbClr val="000000"/>
                    </a:solidFill>
                  </a:tcPr>
                </a:tc>
              </a:tr>
            </a:tbl>
          </a:graphicData>
        </a:graphic>
      </p:graphicFrame>
      <p:sp>
        <p:nvSpPr>
          <p:cNvPr id="6" name="Rectangle 2"/>
          <p:cNvSpPr txBox="1">
            <a:spLocks noChangeArrowheads="1"/>
          </p:cNvSpPr>
          <p:nvPr/>
        </p:nvSpPr>
        <p:spPr bwMode="auto">
          <a:xfrm>
            <a:off x="-152400" y="1447800"/>
            <a:ext cx="1524000" cy="1143000"/>
          </a:xfrm>
          <a:prstGeom prst="rect">
            <a:avLst/>
          </a:prstGeom>
          <a:noFill/>
          <a:ln w="9525">
            <a:noFill/>
            <a:miter lim="800000"/>
            <a:headEnd/>
            <a:tailEnd/>
          </a:ln>
        </p:spPr>
        <p:txBody>
          <a:bodyPr anchor="ctr"/>
          <a:lstStyle/>
          <a:p>
            <a:pPr algn="ctr" rtl="1">
              <a:spcBef>
                <a:spcPct val="0"/>
              </a:spcBef>
              <a:defRPr/>
            </a:pPr>
            <a:r>
              <a:rPr lang="ur-PK" sz="5400" b="0" kern="0" dirty="0">
                <a:latin typeface="+mj-lt"/>
                <a:ea typeface="+mj-ea"/>
                <a:cs typeface="Tajweed" pitchFamily="2" charset="-78"/>
              </a:rPr>
              <a:t>قواعد</a:t>
            </a:r>
            <a:endParaRPr lang="en-US" sz="5400" b="0" kern="0" dirty="0">
              <a:latin typeface="+mj-lt"/>
              <a:ea typeface="+mj-ea"/>
              <a:cs typeface="Tajweed" pitchFamily="2" charset="-78"/>
            </a:endParaRP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1266" name="Rectangle 2"/>
          <p:cNvSpPr>
            <a:spLocks noGrp="1" noChangeArrowheads="1"/>
          </p:cNvSpPr>
          <p:nvPr>
            <p:ph type="title" idx="4294967295"/>
          </p:nvPr>
        </p:nvSpPr>
        <p:spPr>
          <a:xfrm>
            <a:off x="0" y="1447800"/>
            <a:ext cx="1524000" cy="1143000"/>
          </a:xfrm>
        </p:spPr>
        <p:txBody>
          <a:bodyPr/>
          <a:lstStyle/>
          <a:p>
            <a:pPr eaLnBrk="1" hangingPunct="1"/>
            <a:r>
              <a:rPr lang="ur-PK" sz="5400" smtClean="0">
                <a:cs typeface="Tajweed" pitchFamily="2" charset="-78"/>
              </a:rPr>
              <a:t>قواعد</a:t>
            </a:r>
            <a:endParaRPr lang="en-US" sz="5400" smtClean="0">
              <a:cs typeface="Tajweed" pitchFamily="2" charset="-78"/>
            </a:endParaRPr>
          </a:p>
        </p:txBody>
      </p:sp>
      <p:graphicFrame>
        <p:nvGraphicFramePr>
          <p:cNvPr id="1856625" name="Group 113"/>
          <p:cNvGraphicFramePr>
            <a:graphicFrameLocks noGrp="1"/>
          </p:cNvGraphicFramePr>
          <p:nvPr/>
        </p:nvGraphicFramePr>
        <p:xfrm>
          <a:off x="1828800" y="152400"/>
          <a:ext cx="7086600" cy="6140133"/>
        </p:xfrm>
        <a:graphic>
          <a:graphicData uri="http://schemas.openxmlformats.org/drawingml/2006/table">
            <a:tbl>
              <a:tblPr rtl="1"/>
              <a:tblGrid>
                <a:gridCol w="1771650"/>
                <a:gridCol w="1771650"/>
                <a:gridCol w="1771650"/>
                <a:gridCol w="1771650"/>
              </a:tblGrid>
              <a:tr h="379413">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Tahoma" pitchFamily="34" charset="0"/>
                          <a:cs typeface="Tajweed" pitchFamily="2" charset="-78"/>
                        </a:rPr>
                        <a:t>with, in</a:t>
                      </a:r>
                    </a:p>
                  </a:txBody>
                  <a:tcPr marB="0" anchor="b" horzOverflow="overflow">
                    <a:lnL w="3175" cap="flat" cmpd="sng" algn="ctr">
                      <a:solidFill>
                        <a:srgbClr val="FFFF00"/>
                      </a:solidFill>
                      <a:prstDash val="solid"/>
                      <a:round/>
                      <a:headEnd type="none" w="med" len="med"/>
                      <a:tailEnd type="none" w="med" len="med"/>
                    </a:lnL>
                    <a:lnR w="3175" cap="flat" cmpd="sng" algn="ctr">
                      <a:solidFill>
                        <a:srgbClr val="FFFF00"/>
                      </a:solidFill>
                      <a:prstDash val="solid"/>
                      <a:round/>
                      <a:headEnd type="none" w="med" len="med"/>
                      <a:tailEnd type="none" w="med" len="med"/>
                    </a:lnR>
                    <a:lnT w="3175" cap="flat" cmpd="sng" algn="ctr">
                      <a:solidFill>
                        <a:srgbClr val="FFFF00"/>
                      </a:solidFill>
                      <a:prstDash val="solid"/>
                      <a:round/>
                      <a:headEnd type="none" w="med" len="med"/>
                      <a:tailEnd type="none" w="med" len="med"/>
                    </a:lnT>
                    <a:lnB w="3175" cap="flat" cmpd="sng" algn="ctr">
                      <a:solidFill>
                        <a:srgbClr val="FFFF00"/>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Tahoma" pitchFamily="34" charset="0"/>
                          <a:cs typeface="Tajweed" pitchFamily="2" charset="-78"/>
                        </a:rPr>
                        <a:t>in</a:t>
                      </a:r>
                    </a:p>
                  </a:txBody>
                  <a:tcPr marB="0" anchor="b" horzOverflow="overflow">
                    <a:lnL w="3175" cap="flat" cmpd="sng" algn="ctr">
                      <a:solidFill>
                        <a:srgbClr val="FFFF00"/>
                      </a:solidFill>
                      <a:prstDash val="solid"/>
                      <a:round/>
                      <a:headEnd type="none" w="med" len="med"/>
                      <a:tailEnd type="none" w="med" len="med"/>
                    </a:lnL>
                    <a:lnR w="3175" cap="flat" cmpd="sng" algn="ctr">
                      <a:solidFill>
                        <a:srgbClr val="FFFF00"/>
                      </a:solidFill>
                      <a:prstDash val="solid"/>
                      <a:round/>
                      <a:headEnd type="none" w="med" len="med"/>
                      <a:tailEnd type="none" w="med" len="med"/>
                    </a:lnR>
                    <a:lnT w="3175" cap="flat" cmpd="sng" algn="ctr">
                      <a:solidFill>
                        <a:srgbClr val="FFFF00"/>
                      </a:solidFill>
                      <a:prstDash val="solid"/>
                      <a:round/>
                      <a:headEnd type="none" w="med" len="med"/>
                      <a:tailEnd type="none" w="med" len="med"/>
                    </a:lnT>
                    <a:lnB w="3175" cap="flat" cmpd="sng" algn="ctr">
                      <a:solidFill>
                        <a:srgbClr val="FFFF00"/>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Tahoma" pitchFamily="34" charset="0"/>
                          <a:cs typeface="Tajweed" pitchFamily="2" charset="-78"/>
                        </a:rPr>
                        <a:t>on</a:t>
                      </a:r>
                    </a:p>
                  </a:txBody>
                  <a:tcPr marB="0" anchor="b" horzOverflow="overflow">
                    <a:lnL w="3175" cap="flat" cmpd="sng" algn="ctr">
                      <a:solidFill>
                        <a:srgbClr val="FFFF00"/>
                      </a:solidFill>
                      <a:prstDash val="solid"/>
                      <a:round/>
                      <a:headEnd type="none" w="med" len="med"/>
                      <a:tailEnd type="none" w="med" len="med"/>
                    </a:lnL>
                    <a:lnR w="3175" cap="flat" cmpd="sng" algn="ctr">
                      <a:solidFill>
                        <a:srgbClr val="FFFF00"/>
                      </a:solidFill>
                      <a:prstDash val="solid"/>
                      <a:round/>
                      <a:headEnd type="none" w="med" len="med"/>
                      <a:tailEnd type="none" w="med" len="med"/>
                    </a:lnR>
                    <a:lnT w="3175" cap="flat" cmpd="sng" algn="ctr">
                      <a:solidFill>
                        <a:srgbClr val="FFFF00"/>
                      </a:solidFill>
                      <a:prstDash val="solid"/>
                      <a:round/>
                      <a:headEnd type="none" w="med" len="med"/>
                      <a:tailEnd type="none" w="med" len="med"/>
                    </a:lnT>
                    <a:lnB w="3175" cap="flat" cmpd="sng" algn="ctr">
                      <a:solidFill>
                        <a:srgbClr val="FFFF00"/>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Tahoma" pitchFamily="34" charset="0"/>
                          <a:cs typeface="Tajweed" pitchFamily="2" charset="-78"/>
                        </a:rPr>
                        <a:t>to, toward</a:t>
                      </a:r>
                    </a:p>
                  </a:txBody>
                  <a:tcPr marB="0" anchor="b" horzOverflow="overflow">
                    <a:lnL w="3175" cap="flat" cmpd="sng" algn="ctr">
                      <a:solidFill>
                        <a:srgbClr val="FFFF00"/>
                      </a:solidFill>
                      <a:prstDash val="solid"/>
                      <a:round/>
                      <a:headEnd type="none" w="med" len="med"/>
                      <a:tailEnd type="none" w="med" len="med"/>
                    </a:lnL>
                    <a:lnR w="3175" cap="flat" cmpd="sng" algn="ctr">
                      <a:solidFill>
                        <a:srgbClr val="FFFF00"/>
                      </a:solidFill>
                      <a:prstDash val="solid"/>
                      <a:round/>
                      <a:headEnd type="none" w="med" len="med"/>
                      <a:tailEnd type="none" w="med" len="med"/>
                    </a:lnR>
                    <a:lnT w="3175" cap="flat" cmpd="sng" algn="ctr">
                      <a:solidFill>
                        <a:srgbClr val="FFFF00"/>
                      </a:solidFill>
                      <a:prstDash val="solid"/>
                      <a:round/>
                      <a:headEnd type="none" w="med" len="med"/>
                      <a:tailEnd type="none" w="med" len="med"/>
                    </a:lnT>
                    <a:lnB w="3175" cap="flat" cmpd="sng" algn="ctr">
                      <a:solidFill>
                        <a:srgbClr val="FFFF00"/>
                      </a:solidFill>
                      <a:prstDash val="solid"/>
                      <a:round/>
                      <a:headEnd type="none" w="med" len="med"/>
                      <a:tailEnd type="none" w="med" len="med"/>
                    </a:lnB>
                    <a:lnTlToBr>
                      <a:noFill/>
                    </a:lnTlToBr>
                    <a:lnBlToTr>
                      <a:noFill/>
                    </a:lnBlToTr>
                    <a:noFill/>
                  </a:tcPr>
                </a:tc>
              </a:tr>
              <a:tr h="709613">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ur-PK" sz="5400" b="0" i="0" u="none" strike="noStrike" cap="none" normalizeH="0" baseline="0" smtClean="0">
                          <a:ln>
                            <a:noFill/>
                          </a:ln>
                          <a:solidFill>
                            <a:schemeClr val="tx2"/>
                          </a:solidFill>
                          <a:effectLst/>
                          <a:latin typeface="Arial" charset="0"/>
                          <a:cs typeface="Tajweed" pitchFamily="2" charset="-78"/>
                        </a:rPr>
                        <a:t>بِه</a:t>
                      </a:r>
                      <a:r>
                        <a:rPr kumimoji="0" lang="ar-SA" sz="5400" b="0" i="0" u="none" strike="noStrike" cap="none" normalizeH="0" baseline="-30000" smtClean="0">
                          <a:ln>
                            <a:noFill/>
                          </a:ln>
                          <a:solidFill>
                            <a:schemeClr val="tx2"/>
                          </a:solidFill>
                          <a:effectLst/>
                          <a:latin typeface="Arial" charset="0"/>
                          <a:cs typeface="Tajweed" pitchFamily="2" charset="-78"/>
                        </a:rPr>
                        <a:t>ا</a:t>
                      </a:r>
                      <a:endParaRPr kumimoji="0" lang="ar-SA" sz="5400" b="0" i="0" u="none" strike="noStrike" cap="none" normalizeH="0" baseline="0" smtClean="0">
                        <a:ln>
                          <a:noFill/>
                        </a:ln>
                        <a:solidFill>
                          <a:schemeClr val="tx2"/>
                        </a:solidFill>
                        <a:effectLst/>
                        <a:latin typeface="Arial" charset="0"/>
                        <a:cs typeface="Tajweed" pitchFamily="2" charset="-78"/>
                      </a:endParaRPr>
                    </a:p>
                  </a:txBody>
                  <a:tcPr marT="0" marB="0" horzOverflow="overflow">
                    <a:lnL w="3175" cap="flat" cmpd="sng" algn="ctr">
                      <a:solidFill>
                        <a:srgbClr val="FFFF00"/>
                      </a:solidFill>
                      <a:prstDash val="solid"/>
                      <a:round/>
                      <a:headEnd type="none" w="med" len="med"/>
                      <a:tailEnd type="none" w="med" len="med"/>
                    </a:lnL>
                    <a:lnR w="3175" cap="flat" cmpd="sng" algn="ctr">
                      <a:solidFill>
                        <a:srgbClr val="FFFF00"/>
                      </a:solidFill>
                      <a:prstDash val="solid"/>
                      <a:round/>
                      <a:headEnd type="none" w="med" len="med"/>
                      <a:tailEnd type="none" w="med" len="med"/>
                    </a:lnR>
                    <a:lnT w="3175" cap="flat" cmpd="sng" algn="ctr">
                      <a:solidFill>
                        <a:srgbClr val="FFFF00"/>
                      </a:solidFill>
                      <a:prstDash val="solid"/>
                      <a:round/>
                      <a:headEnd type="none" w="med" len="med"/>
                      <a:tailEnd type="none" w="med" len="med"/>
                    </a:lnT>
                    <a:lnB w="3175" cap="flat" cmpd="sng" algn="ctr">
                      <a:solidFill>
                        <a:srgbClr val="FFFF00"/>
                      </a:solidFill>
                      <a:prstDash val="solid"/>
                      <a:round/>
                      <a:headEnd type="none" w="med" len="med"/>
                      <a:tailEnd type="none" w="med" len="med"/>
                    </a:lnB>
                    <a:lnTlToBr>
                      <a:noFill/>
                    </a:lnTlToBr>
                    <a:lnBlToTr>
                      <a:noFill/>
                    </a:lnBlToTr>
                    <a:solidFill>
                      <a:srgbClr val="FF0000"/>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ur-PK" sz="5400" b="0" i="0" u="none" strike="noStrike" cap="none" normalizeH="0" baseline="0" smtClean="0">
                          <a:ln>
                            <a:noFill/>
                          </a:ln>
                          <a:solidFill>
                            <a:schemeClr val="tx2"/>
                          </a:solidFill>
                          <a:effectLst/>
                          <a:latin typeface="Arial" charset="0"/>
                          <a:cs typeface="Tajweed" pitchFamily="2" charset="-78"/>
                        </a:rPr>
                        <a:t>فِيه</a:t>
                      </a:r>
                      <a:r>
                        <a:rPr kumimoji="0" lang="ar-SA" sz="5400" b="0" i="0" u="none" strike="noStrike" cap="none" normalizeH="0" baseline="0" smtClean="0">
                          <a:ln>
                            <a:noFill/>
                          </a:ln>
                          <a:solidFill>
                            <a:schemeClr val="tx2"/>
                          </a:solidFill>
                          <a:effectLst/>
                          <a:latin typeface="Arial" charset="0"/>
                          <a:cs typeface="Tajweed" pitchFamily="2" charset="-78"/>
                        </a:rPr>
                        <a:t>ِ</a:t>
                      </a:r>
                    </a:p>
                  </a:txBody>
                  <a:tcPr marT="0" marB="0" horzOverflow="overflow">
                    <a:lnL w="3175" cap="flat" cmpd="sng" algn="ctr">
                      <a:solidFill>
                        <a:srgbClr val="FFFF00"/>
                      </a:solidFill>
                      <a:prstDash val="solid"/>
                      <a:round/>
                      <a:headEnd type="none" w="med" len="med"/>
                      <a:tailEnd type="none" w="med" len="med"/>
                    </a:lnL>
                    <a:lnR w="3175" cap="flat" cmpd="sng" algn="ctr">
                      <a:solidFill>
                        <a:srgbClr val="FFFF00"/>
                      </a:solidFill>
                      <a:prstDash val="solid"/>
                      <a:round/>
                      <a:headEnd type="none" w="med" len="med"/>
                      <a:tailEnd type="none" w="med" len="med"/>
                    </a:lnR>
                    <a:lnT w="3175" cap="flat" cmpd="sng" algn="ctr">
                      <a:solidFill>
                        <a:srgbClr val="FFFF00"/>
                      </a:solidFill>
                      <a:prstDash val="solid"/>
                      <a:round/>
                      <a:headEnd type="none" w="med" len="med"/>
                      <a:tailEnd type="none" w="med" len="med"/>
                    </a:lnT>
                    <a:lnB w="3175" cap="flat" cmpd="sng" algn="ctr">
                      <a:solidFill>
                        <a:srgbClr val="FFFF00"/>
                      </a:solidFill>
                      <a:prstDash val="solid"/>
                      <a:round/>
                      <a:headEnd type="none" w="med" len="med"/>
                      <a:tailEnd type="none" w="med" len="med"/>
                    </a:lnB>
                    <a:lnTlToBr>
                      <a:noFill/>
                    </a:lnTlToBr>
                    <a:lnBlToTr>
                      <a:noFill/>
                    </a:lnBlToTr>
                    <a:solidFill>
                      <a:srgbClr val="FF0000"/>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ur-PK" sz="5400" b="0" i="0" u="none" strike="noStrike" cap="none" normalizeH="0" baseline="0" smtClean="0">
                          <a:ln>
                            <a:noFill/>
                          </a:ln>
                          <a:solidFill>
                            <a:schemeClr val="tx2"/>
                          </a:solidFill>
                          <a:effectLst/>
                          <a:latin typeface="Arial" charset="0"/>
                          <a:cs typeface="Tajweed" pitchFamily="2" charset="-78"/>
                        </a:rPr>
                        <a:t>عَلَيْهِ</a:t>
                      </a:r>
                    </a:p>
                  </a:txBody>
                  <a:tcPr marT="0" marB="0" anchor="b" horzOverflow="overflow">
                    <a:lnL w="3175" cap="flat" cmpd="sng" algn="ctr">
                      <a:solidFill>
                        <a:srgbClr val="FFFF00"/>
                      </a:solidFill>
                      <a:prstDash val="solid"/>
                      <a:round/>
                      <a:headEnd type="none" w="med" len="med"/>
                      <a:tailEnd type="none" w="med" len="med"/>
                    </a:lnL>
                    <a:lnR w="3175" cap="flat" cmpd="sng" algn="ctr">
                      <a:solidFill>
                        <a:srgbClr val="FFFF00"/>
                      </a:solidFill>
                      <a:prstDash val="solid"/>
                      <a:round/>
                      <a:headEnd type="none" w="med" len="med"/>
                      <a:tailEnd type="none" w="med" len="med"/>
                    </a:lnR>
                    <a:lnT w="3175" cap="flat" cmpd="sng" algn="ctr">
                      <a:solidFill>
                        <a:srgbClr val="FFFF00"/>
                      </a:solidFill>
                      <a:prstDash val="solid"/>
                      <a:round/>
                      <a:headEnd type="none" w="med" len="med"/>
                      <a:tailEnd type="none" w="med" len="med"/>
                    </a:lnT>
                    <a:lnB w="3175" cap="flat" cmpd="sng" algn="ctr">
                      <a:solidFill>
                        <a:srgbClr val="FFFF00"/>
                      </a:solidFill>
                      <a:prstDash val="solid"/>
                      <a:round/>
                      <a:headEnd type="none" w="med" len="med"/>
                      <a:tailEnd type="none" w="med" len="med"/>
                    </a:lnB>
                    <a:lnTlToBr>
                      <a:noFill/>
                    </a:lnTlToBr>
                    <a:lnBlToTr>
                      <a:noFill/>
                    </a:lnBlToTr>
                    <a:solidFill>
                      <a:srgbClr val="FF0000"/>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ur-PK" sz="5400" b="0" i="0" u="none" strike="noStrike" cap="none" normalizeH="0" baseline="0" smtClean="0">
                          <a:ln>
                            <a:noFill/>
                          </a:ln>
                          <a:solidFill>
                            <a:schemeClr val="tx2"/>
                          </a:solidFill>
                          <a:effectLst/>
                          <a:latin typeface="Arial" charset="0"/>
                          <a:cs typeface="Tajweed" pitchFamily="2" charset="-78"/>
                        </a:rPr>
                        <a:t>إِلَيْهِ</a:t>
                      </a:r>
                    </a:p>
                  </a:txBody>
                  <a:tcPr marT="0" marB="0" horzOverflow="overflow">
                    <a:lnL w="3175" cap="flat" cmpd="sng" algn="ctr">
                      <a:solidFill>
                        <a:srgbClr val="FFFF00"/>
                      </a:solidFill>
                      <a:prstDash val="solid"/>
                      <a:round/>
                      <a:headEnd type="none" w="med" len="med"/>
                      <a:tailEnd type="none" w="med" len="med"/>
                    </a:lnL>
                    <a:lnR w="3175" cap="flat" cmpd="sng" algn="ctr">
                      <a:solidFill>
                        <a:srgbClr val="FFFF00"/>
                      </a:solidFill>
                      <a:prstDash val="solid"/>
                      <a:round/>
                      <a:headEnd type="none" w="med" len="med"/>
                      <a:tailEnd type="none" w="med" len="med"/>
                    </a:lnR>
                    <a:lnT w="3175" cap="flat" cmpd="sng" algn="ctr">
                      <a:solidFill>
                        <a:srgbClr val="FFFF00"/>
                      </a:solidFill>
                      <a:prstDash val="solid"/>
                      <a:round/>
                      <a:headEnd type="none" w="med" len="med"/>
                      <a:tailEnd type="none" w="med" len="med"/>
                    </a:lnT>
                    <a:lnB w="3175" cap="flat" cmpd="sng" algn="ctr">
                      <a:solidFill>
                        <a:srgbClr val="FFFF00"/>
                      </a:solidFill>
                      <a:prstDash val="solid"/>
                      <a:round/>
                      <a:headEnd type="none" w="med" len="med"/>
                      <a:tailEnd type="none" w="med" len="med"/>
                    </a:lnB>
                    <a:lnTlToBr>
                      <a:noFill/>
                    </a:lnTlToBr>
                    <a:lnBlToTr>
                      <a:noFill/>
                    </a:lnBlToTr>
                    <a:solidFill>
                      <a:srgbClr val="FF0000"/>
                    </a:solidFill>
                  </a:tcPr>
                </a:tc>
              </a:tr>
              <a:tr h="709613">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ur-PK" sz="5400" b="0" i="0" u="none" strike="noStrike" cap="none" normalizeH="0" baseline="0" smtClean="0">
                          <a:ln>
                            <a:noFill/>
                          </a:ln>
                          <a:solidFill>
                            <a:schemeClr val="tx2"/>
                          </a:solidFill>
                          <a:effectLst/>
                          <a:latin typeface="Arial" charset="0"/>
                          <a:cs typeface="Tajweed" pitchFamily="2" charset="-78"/>
                        </a:rPr>
                        <a:t>بِهِمْ</a:t>
                      </a:r>
                    </a:p>
                  </a:txBody>
                  <a:tcPr marT="0" marB="0" horzOverflow="overflow">
                    <a:lnL w="3175" cap="flat" cmpd="sng" algn="ctr">
                      <a:solidFill>
                        <a:srgbClr val="FFFF00"/>
                      </a:solidFill>
                      <a:prstDash val="solid"/>
                      <a:round/>
                      <a:headEnd type="none" w="med" len="med"/>
                      <a:tailEnd type="none" w="med" len="med"/>
                    </a:lnL>
                    <a:lnR w="3175" cap="flat" cmpd="sng" algn="ctr">
                      <a:solidFill>
                        <a:srgbClr val="FFFF00"/>
                      </a:solidFill>
                      <a:prstDash val="solid"/>
                      <a:round/>
                      <a:headEnd type="none" w="med" len="med"/>
                      <a:tailEnd type="none" w="med" len="med"/>
                    </a:lnR>
                    <a:lnT w="3175" cap="flat" cmpd="sng" algn="ctr">
                      <a:solidFill>
                        <a:srgbClr val="FFFF00"/>
                      </a:solidFill>
                      <a:prstDash val="solid"/>
                      <a:round/>
                      <a:headEnd type="none" w="med" len="med"/>
                      <a:tailEnd type="none" w="med" len="med"/>
                    </a:lnT>
                    <a:lnB w="3175" cap="flat" cmpd="sng" algn="ctr">
                      <a:solidFill>
                        <a:srgbClr val="FFFF00"/>
                      </a:solidFill>
                      <a:prstDash val="solid"/>
                      <a:round/>
                      <a:headEnd type="none" w="med" len="med"/>
                      <a:tailEnd type="none" w="med" len="med"/>
                    </a:lnB>
                    <a:lnTlToBr>
                      <a:noFill/>
                    </a:lnTlToBr>
                    <a:lnBlToTr>
                      <a:noFill/>
                    </a:lnBlToTr>
                    <a:solidFill>
                      <a:srgbClr val="FF0000"/>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ur-PK" sz="5400" b="0" i="0" u="none" strike="noStrike" cap="none" normalizeH="0" baseline="0" smtClean="0">
                          <a:ln>
                            <a:noFill/>
                          </a:ln>
                          <a:solidFill>
                            <a:schemeClr val="tx2"/>
                          </a:solidFill>
                          <a:effectLst/>
                          <a:latin typeface="Arial" charset="0"/>
                          <a:cs typeface="Tajweed" pitchFamily="2" charset="-78"/>
                        </a:rPr>
                        <a:t>فِيهِمْ</a:t>
                      </a:r>
                    </a:p>
                  </a:txBody>
                  <a:tcPr marT="0" marB="0" horzOverflow="overflow">
                    <a:lnL w="3175" cap="flat" cmpd="sng" algn="ctr">
                      <a:solidFill>
                        <a:srgbClr val="FFFF00"/>
                      </a:solidFill>
                      <a:prstDash val="solid"/>
                      <a:round/>
                      <a:headEnd type="none" w="med" len="med"/>
                      <a:tailEnd type="none" w="med" len="med"/>
                    </a:lnL>
                    <a:lnR w="3175" cap="flat" cmpd="sng" algn="ctr">
                      <a:solidFill>
                        <a:srgbClr val="FFFF00"/>
                      </a:solidFill>
                      <a:prstDash val="solid"/>
                      <a:round/>
                      <a:headEnd type="none" w="med" len="med"/>
                      <a:tailEnd type="none" w="med" len="med"/>
                    </a:lnR>
                    <a:lnT w="3175" cap="flat" cmpd="sng" algn="ctr">
                      <a:solidFill>
                        <a:srgbClr val="FFFF00"/>
                      </a:solidFill>
                      <a:prstDash val="solid"/>
                      <a:round/>
                      <a:headEnd type="none" w="med" len="med"/>
                      <a:tailEnd type="none" w="med" len="med"/>
                    </a:lnT>
                    <a:lnB w="3175" cap="flat" cmpd="sng" algn="ctr">
                      <a:solidFill>
                        <a:srgbClr val="FFFF00"/>
                      </a:solidFill>
                      <a:prstDash val="solid"/>
                      <a:round/>
                      <a:headEnd type="none" w="med" len="med"/>
                      <a:tailEnd type="none" w="med" len="med"/>
                    </a:lnB>
                    <a:lnTlToBr>
                      <a:noFill/>
                    </a:lnTlToBr>
                    <a:lnBlToTr>
                      <a:noFill/>
                    </a:lnBlToTr>
                    <a:solidFill>
                      <a:srgbClr val="FF0000"/>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ur-PK" sz="5400" b="0" i="0" u="none" strike="noStrike" cap="none" normalizeH="0" baseline="0" smtClean="0">
                          <a:ln>
                            <a:noFill/>
                          </a:ln>
                          <a:solidFill>
                            <a:schemeClr val="tx2"/>
                          </a:solidFill>
                          <a:effectLst/>
                          <a:latin typeface="Arial" charset="0"/>
                          <a:cs typeface="Tajweed" pitchFamily="2" charset="-78"/>
                        </a:rPr>
                        <a:t>عَلَيْهِمْ</a:t>
                      </a:r>
                    </a:p>
                  </a:txBody>
                  <a:tcPr marT="0" marB="0" anchor="b" horzOverflow="overflow">
                    <a:lnL w="3175" cap="flat" cmpd="sng" algn="ctr">
                      <a:solidFill>
                        <a:srgbClr val="FFFF00"/>
                      </a:solidFill>
                      <a:prstDash val="solid"/>
                      <a:round/>
                      <a:headEnd type="none" w="med" len="med"/>
                      <a:tailEnd type="none" w="med" len="med"/>
                    </a:lnL>
                    <a:lnR w="3175" cap="flat" cmpd="sng" algn="ctr">
                      <a:solidFill>
                        <a:srgbClr val="FFFF00"/>
                      </a:solidFill>
                      <a:prstDash val="solid"/>
                      <a:round/>
                      <a:headEnd type="none" w="med" len="med"/>
                      <a:tailEnd type="none" w="med" len="med"/>
                    </a:lnR>
                    <a:lnT w="3175" cap="flat" cmpd="sng" algn="ctr">
                      <a:solidFill>
                        <a:srgbClr val="FFFF00"/>
                      </a:solidFill>
                      <a:prstDash val="solid"/>
                      <a:round/>
                      <a:headEnd type="none" w="med" len="med"/>
                      <a:tailEnd type="none" w="med" len="med"/>
                    </a:lnT>
                    <a:lnB w="3175" cap="flat" cmpd="sng" algn="ctr">
                      <a:solidFill>
                        <a:srgbClr val="FFFF00"/>
                      </a:solidFill>
                      <a:prstDash val="solid"/>
                      <a:round/>
                      <a:headEnd type="none" w="med" len="med"/>
                      <a:tailEnd type="none" w="med" len="med"/>
                    </a:lnB>
                    <a:lnTlToBr>
                      <a:noFill/>
                    </a:lnTlToBr>
                    <a:lnBlToTr>
                      <a:noFill/>
                    </a:lnBlToTr>
                    <a:solidFill>
                      <a:srgbClr val="FF0000"/>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ur-PK" sz="5400" b="0" i="0" u="none" strike="noStrike" cap="none" normalizeH="0" baseline="0" smtClean="0">
                          <a:ln>
                            <a:noFill/>
                          </a:ln>
                          <a:solidFill>
                            <a:schemeClr val="tx2"/>
                          </a:solidFill>
                          <a:effectLst/>
                          <a:latin typeface="Arial" charset="0"/>
                          <a:cs typeface="Tajweed" pitchFamily="2" charset="-78"/>
                        </a:rPr>
                        <a:t>إِلَيْهِمْ</a:t>
                      </a:r>
                    </a:p>
                  </a:txBody>
                  <a:tcPr marT="0" marB="0" horzOverflow="overflow">
                    <a:lnL w="3175" cap="flat" cmpd="sng" algn="ctr">
                      <a:solidFill>
                        <a:srgbClr val="FFFF00"/>
                      </a:solidFill>
                      <a:prstDash val="solid"/>
                      <a:round/>
                      <a:headEnd type="none" w="med" len="med"/>
                      <a:tailEnd type="none" w="med" len="med"/>
                    </a:lnL>
                    <a:lnR w="3175" cap="flat" cmpd="sng" algn="ctr">
                      <a:solidFill>
                        <a:srgbClr val="FFFF00"/>
                      </a:solidFill>
                      <a:prstDash val="solid"/>
                      <a:round/>
                      <a:headEnd type="none" w="med" len="med"/>
                      <a:tailEnd type="none" w="med" len="med"/>
                    </a:lnR>
                    <a:lnT w="3175" cap="flat" cmpd="sng" algn="ctr">
                      <a:solidFill>
                        <a:srgbClr val="FFFF00"/>
                      </a:solidFill>
                      <a:prstDash val="solid"/>
                      <a:round/>
                      <a:headEnd type="none" w="med" len="med"/>
                      <a:tailEnd type="none" w="med" len="med"/>
                    </a:lnT>
                    <a:lnB w="3175" cap="flat" cmpd="sng" algn="ctr">
                      <a:solidFill>
                        <a:srgbClr val="FFFF00"/>
                      </a:solidFill>
                      <a:prstDash val="solid"/>
                      <a:round/>
                      <a:headEnd type="none" w="med" len="med"/>
                      <a:tailEnd type="none" w="med" len="med"/>
                    </a:lnB>
                    <a:lnTlToBr>
                      <a:noFill/>
                    </a:lnTlToBr>
                    <a:lnBlToTr>
                      <a:noFill/>
                    </a:lnBlToTr>
                    <a:solidFill>
                      <a:srgbClr val="FF0000"/>
                    </a:solidFill>
                  </a:tcPr>
                </a:tc>
              </a:tr>
              <a:tr h="709613">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ur-PK" sz="5400" b="0" i="0" u="none" strike="noStrike" cap="none" normalizeH="0" baseline="0" smtClean="0">
                          <a:ln>
                            <a:noFill/>
                          </a:ln>
                          <a:solidFill>
                            <a:srgbClr val="000000"/>
                          </a:solidFill>
                          <a:effectLst/>
                          <a:latin typeface="Arial" charset="0"/>
                          <a:cs typeface="Tajweed" pitchFamily="2" charset="-78"/>
                        </a:rPr>
                        <a:t>بِكَ</a:t>
                      </a:r>
                    </a:p>
                  </a:txBody>
                  <a:tcPr marT="0" marB="0" horzOverflow="overflow">
                    <a:lnL w="3175" cap="flat" cmpd="sng" algn="ctr">
                      <a:solidFill>
                        <a:srgbClr val="FFFF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175" cap="flat" cmpd="sng" algn="ctr">
                      <a:solidFill>
                        <a:srgbClr val="FFFF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ur-PK" sz="5400" b="0" i="0" u="none" strike="noStrike" cap="none" normalizeH="0" baseline="0" smtClean="0">
                          <a:ln>
                            <a:noFill/>
                          </a:ln>
                          <a:solidFill>
                            <a:srgbClr val="000000"/>
                          </a:solidFill>
                          <a:effectLst/>
                          <a:latin typeface="Arial" charset="0"/>
                          <a:cs typeface="Tajweed" pitchFamily="2" charset="-78"/>
                        </a:rPr>
                        <a:t>فِيكَ</a:t>
                      </a:r>
                    </a:p>
                  </a:txBody>
                  <a:tcPr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175" cap="flat" cmpd="sng" algn="ctr">
                      <a:solidFill>
                        <a:srgbClr val="FFFF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ur-PK" sz="5400" b="0" i="0" u="none" strike="noStrike" cap="none" normalizeH="0" baseline="0" smtClean="0">
                          <a:ln>
                            <a:noFill/>
                          </a:ln>
                          <a:solidFill>
                            <a:srgbClr val="000000"/>
                          </a:solidFill>
                          <a:effectLst/>
                          <a:latin typeface="Arial" charset="0"/>
                          <a:cs typeface="Tajweed" pitchFamily="2" charset="-78"/>
                        </a:rPr>
                        <a:t>عَلَيْكَ</a:t>
                      </a:r>
                    </a:p>
                  </a:txBody>
                  <a:tcPr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175" cap="flat" cmpd="sng" algn="ctr">
                      <a:solidFill>
                        <a:srgbClr val="FFFF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ur-PK" sz="5400" b="0" i="0" u="none" strike="noStrike" cap="none" normalizeH="0" baseline="0" smtClean="0">
                          <a:ln>
                            <a:noFill/>
                          </a:ln>
                          <a:solidFill>
                            <a:srgbClr val="000000"/>
                          </a:solidFill>
                          <a:effectLst/>
                          <a:latin typeface="Arial" charset="0"/>
                          <a:cs typeface="Tajweed" pitchFamily="2" charset="-78"/>
                        </a:rPr>
                        <a:t>إِلَيْكَ</a:t>
                      </a:r>
                    </a:p>
                  </a:txBody>
                  <a:tcPr marT="0" marB="0" horzOverflow="overflow">
                    <a:lnL w="12700" cap="flat" cmpd="sng" algn="ctr">
                      <a:solidFill>
                        <a:srgbClr val="000000"/>
                      </a:solidFill>
                      <a:prstDash val="solid"/>
                      <a:round/>
                      <a:headEnd type="none" w="med" len="med"/>
                      <a:tailEnd type="none" w="med" len="med"/>
                    </a:lnL>
                    <a:lnR w="3175" cap="flat" cmpd="sng" algn="ctr">
                      <a:solidFill>
                        <a:srgbClr val="FFFF00"/>
                      </a:solidFill>
                      <a:prstDash val="solid"/>
                      <a:round/>
                      <a:headEnd type="none" w="med" len="med"/>
                      <a:tailEnd type="none" w="med" len="med"/>
                    </a:lnR>
                    <a:lnT w="3175" cap="flat" cmpd="sng" algn="ctr">
                      <a:solidFill>
                        <a:srgbClr val="FFFF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r>
              <a:tr h="708025">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ur-PK" sz="5400" b="0" i="0" u="none" strike="noStrike" cap="none" normalizeH="0" baseline="0" smtClean="0">
                          <a:ln>
                            <a:noFill/>
                          </a:ln>
                          <a:solidFill>
                            <a:srgbClr val="000000"/>
                          </a:solidFill>
                          <a:effectLst/>
                          <a:latin typeface="Arial" charset="0"/>
                          <a:cs typeface="Tajweed" pitchFamily="2" charset="-78"/>
                        </a:rPr>
                        <a:t>بِكُمْ</a:t>
                      </a:r>
                    </a:p>
                  </a:txBody>
                  <a:tcPr marT="0" marB="0" horzOverflow="overflow">
                    <a:lnL w="3175" cap="flat" cmpd="sng" algn="ctr">
                      <a:solidFill>
                        <a:srgbClr val="FFFF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3175" cap="flat" cmpd="sng" algn="ctr">
                      <a:solidFill>
                        <a:srgbClr val="FFFF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ur-PK" sz="5400" b="0" i="0" u="none" strike="noStrike" cap="none" normalizeH="0" baseline="0" smtClean="0">
                          <a:ln>
                            <a:noFill/>
                          </a:ln>
                          <a:solidFill>
                            <a:srgbClr val="000000"/>
                          </a:solidFill>
                          <a:effectLst/>
                          <a:latin typeface="Arial" charset="0"/>
                          <a:cs typeface="Tajweed" pitchFamily="2" charset="-78"/>
                        </a:rPr>
                        <a:t>فِيكُمْ</a:t>
                      </a:r>
                    </a:p>
                  </a:txBody>
                  <a:tcPr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3175" cap="flat" cmpd="sng" algn="ctr">
                      <a:solidFill>
                        <a:srgbClr val="FFFF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ur-PK" sz="5400" b="0" i="0" u="none" strike="noStrike" cap="none" normalizeH="0" baseline="0" smtClean="0">
                          <a:ln>
                            <a:noFill/>
                          </a:ln>
                          <a:solidFill>
                            <a:srgbClr val="000000"/>
                          </a:solidFill>
                          <a:effectLst/>
                          <a:latin typeface="Arial" charset="0"/>
                          <a:cs typeface="Tajweed" pitchFamily="2" charset="-78"/>
                        </a:rPr>
                        <a:t>عَلَيْكُمْ</a:t>
                      </a:r>
                    </a:p>
                  </a:txBody>
                  <a:tcPr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3175" cap="flat" cmpd="sng" algn="ctr">
                      <a:solidFill>
                        <a:srgbClr val="FFFF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ur-PK" sz="5400" b="0" i="0" u="none" strike="noStrike" cap="none" normalizeH="0" baseline="0" smtClean="0">
                          <a:ln>
                            <a:noFill/>
                          </a:ln>
                          <a:solidFill>
                            <a:srgbClr val="000000"/>
                          </a:solidFill>
                          <a:effectLst/>
                          <a:latin typeface="Arial" charset="0"/>
                          <a:cs typeface="Tajweed" pitchFamily="2" charset="-78"/>
                        </a:rPr>
                        <a:t>إِلَيْكُمْ</a:t>
                      </a:r>
                    </a:p>
                  </a:txBody>
                  <a:tcPr marT="0" marB="0" horzOverflow="overflow">
                    <a:lnL w="12700" cap="flat" cmpd="sng" algn="ctr">
                      <a:solidFill>
                        <a:srgbClr val="000000"/>
                      </a:solidFill>
                      <a:prstDash val="solid"/>
                      <a:round/>
                      <a:headEnd type="none" w="med" len="med"/>
                      <a:tailEnd type="none" w="med" len="med"/>
                    </a:lnL>
                    <a:lnR w="3175" cap="flat" cmpd="sng" algn="ctr">
                      <a:solidFill>
                        <a:srgbClr val="FFFF00"/>
                      </a:solidFill>
                      <a:prstDash val="solid"/>
                      <a:round/>
                      <a:headEnd type="none" w="med" len="med"/>
                      <a:tailEnd type="none" w="med" len="med"/>
                    </a:lnR>
                    <a:lnT w="12700" cap="flat" cmpd="sng" algn="ctr">
                      <a:solidFill>
                        <a:srgbClr val="000000"/>
                      </a:solidFill>
                      <a:prstDash val="solid"/>
                      <a:round/>
                      <a:headEnd type="none" w="med" len="med"/>
                      <a:tailEnd type="none" w="med" len="med"/>
                    </a:lnT>
                    <a:lnB w="3175" cap="flat" cmpd="sng" algn="ctr">
                      <a:solidFill>
                        <a:srgbClr val="FFFF00"/>
                      </a:solidFill>
                      <a:prstDash val="solid"/>
                      <a:round/>
                      <a:headEnd type="none" w="med" len="med"/>
                      <a:tailEnd type="none" w="med" len="med"/>
                    </a:lnB>
                    <a:lnTlToBr>
                      <a:noFill/>
                    </a:lnTlToBr>
                    <a:lnBlToTr>
                      <a:noFill/>
                    </a:lnBlToTr>
                    <a:solidFill>
                      <a:srgbClr val="FFFF00"/>
                    </a:solidFill>
                  </a:tcPr>
                </a:tc>
              </a:tr>
              <a:tr h="709613">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ur-PK" sz="5400" b="0" i="0" u="none" strike="noStrike" cap="none" normalizeH="0" baseline="0" smtClean="0">
                          <a:ln>
                            <a:noFill/>
                          </a:ln>
                          <a:solidFill>
                            <a:schemeClr val="tx2"/>
                          </a:solidFill>
                          <a:effectLst/>
                          <a:latin typeface="Arial" charset="0"/>
                          <a:cs typeface="Tajweed" pitchFamily="2" charset="-78"/>
                        </a:rPr>
                        <a:t>بِي</a:t>
                      </a:r>
                    </a:p>
                  </a:txBody>
                  <a:tcPr marT="0" marB="0" horzOverflow="overflow">
                    <a:lnL w="3175" cap="flat" cmpd="sng" algn="ctr">
                      <a:solidFill>
                        <a:srgbClr val="FFFF00"/>
                      </a:solidFill>
                      <a:prstDash val="solid"/>
                      <a:round/>
                      <a:headEnd type="none" w="med" len="med"/>
                      <a:tailEnd type="none" w="med" len="med"/>
                    </a:lnL>
                    <a:lnR w="3175" cap="flat" cmpd="sng" algn="ctr">
                      <a:solidFill>
                        <a:srgbClr val="FFFF00"/>
                      </a:solidFill>
                      <a:prstDash val="solid"/>
                      <a:round/>
                      <a:headEnd type="none" w="med" len="med"/>
                      <a:tailEnd type="none" w="med" len="med"/>
                    </a:lnR>
                    <a:lnT w="3175" cap="flat" cmpd="sng" algn="ctr">
                      <a:solidFill>
                        <a:srgbClr val="FFFF00"/>
                      </a:solidFill>
                      <a:prstDash val="solid"/>
                      <a:round/>
                      <a:headEnd type="none" w="med" len="med"/>
                      <a:tailEnd type="none" w="med" len="med"/>
                    </a:lnT>
                    <a:lnB w="3175" cap="flat" cmpd="sng" algn="ctr">
                      <a:solidFill>
                        <a:srgbClr val="FFFF00"/>
                      </a:solidFill>
                      <a:prstDash val="solid"/>
                      <a:round/>
                      <a:headEnd type="none" w="med" len="med"/>
                      <a:tailEnd type="none" w="med" len="med"/>
                    </a:lnB>
                    <a:lnTlToBr>
                      <a:noFill/>
                    </a:lnTlToBr>
                    <a:lnBlToTr>
                      <a:noFill/>
                    </a:lnBlToTr>
                    <a:solidFill>
                      <a:srgbClr val="008000"/>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ur-PK" sz="5400" b="0" i="0" u="none" strike="noStrike" cap="none" normalizeH="0" baseline="0" smtClean="0">
                          <a:ln>
                            <a:noFill/>
                          </a:ln>
                          <a:solidFill>
                            <a:schemeClr val="tx2"/>
                          </a:solidFill>
                          <a:effectLst/>
                          <a:latin typeface="Arial" charset="0"/>
                          <a:cs typeface="Tajweed" pitchFamily="2" charset="-78"/>
                        </a:rPr>
                        <a:t>فِيَّ</a:t>
                      </a:r>
                    </a:p>
                  </a:txBody>
                  <a:tcPr marT="0" marB="0" horzOverflow="overflow">
                    <a:lnL w="3175" cap="flat" cmpd="sng" algn="ctr">
                      <a:solidFill>
                        <a:srgbClr val="FFFF00"/>
                      </a:solidFill>
                      <a:prstDash val="solid"/>
                      <a:round/>
                      <a:headEnd type="none" w="med" len="med"/>
                      <a:tailEnd type="none" w="med" len="med"/>
                    </a:lnL>
                    <a:lnR w="3175" cap="flat" cmpd="sng" algn="ctr">
                      <a:solidFill>
                        <a:srgbClr val="FFFF00"/>
                      </a:solidFill>
                      <a:prstDash val="solid"/>
                      <a:round/>
                      <a:headEnd type="none" w="med" len="med"/>
                      <a:tailEnd type="none" w="med" len="med"/>
                    </a:lnR>
                    <a:lnT w="3175" cap="flat" cmpd="sng" algn="ctr">
                      <a:solidFill>
                        <a:srgbClr val="FFFF00"/>
                      </a:solidFill>
                      <a:prstDash val="solid"/>
                      <a:round/>
                      <a:headEnd type="none" w="med" len="med"/>
                      <a:tailEnd type="none" w="med" len="med"/>
                    </a:lnT>
                    <a:lnB w="3175" cap="flat" cmpd="sng" algn="ctr">
                      <a:solidFill>
                        <a:srgbClr val="FFFF00"/>
                      </a:solidFill>
                      <a:prstDash val="solid"/>
                      <a:round/>
                      <a:headEnd type="none" w="med" len="med"/>
                      <a:tailEnd type="none" w="med" len="med"/>
                    </a:lnB>
                    <a:lnTlToBr>
                      <a:noFill/>
                    </a:lnTlToBr>
                    <a:lnBlToTr>
                      <a:noFill/>
                    </a:lnBlToTr>
                    <a:solidFill>
                      <a:srgbClr val="008000"/>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ur-PK" sz="5400" b="0" i="0" u="none" strike="noStrike" cap="none" normalizeH="0" baseline="0" smtClean="0">
                          <a:ln>
                            <a:noFill/>
                          </a:ln>
                          <a:solidFill>
                            <a:schemeClr val="tx2"/>
                          </a:solidFill>
                          <a:effectLst/>
                          <a:latin typeface="Arial" charset="0"/>
                          <a:cs typeface="Tajweed" pitchFamily="2" charset="-78"/>
                        </a:rPr>
                        <a:t>عَلَيَّ</a:t>
                      </a:r>
                    </a:p>
                  </a:txBody>
                  <a:tcPr marT="0" marB="0" anchor="b" horzOverflow="overflow">
                    <a:lnL w="3175" cap="flat" cmpd="sng" algn="ctr">
                      <a:solidFill>
                        <a:srgbClr val="FFFF00"/>
                      </a:solidFill>
                      <a:prstDash val="solid"/>
                      <a:round/>
                      <a:headEnd type="none" w="med" len="med"/>
                      <a:tailEnd type="none" w="med" len="med"/>
                    </a:lnL>
                    <a:lnR w="3175" cap="flat" cmpd="sng" algn="ctr">
                      <a:solidFill>
                        <a:srgbClr val="FFFF00"/>
                      </a:solidFill>
                      <a:prstDash val="solid"/>
                      <a:round/>
                      <a:headEnd type="none" w="med" len="med"/>
                      <a:tailEnd type="none" w="med" len="med"/>
                    </a:lnR>
                    <a:lnT w="3175" cap="flat" cmpd="sng" algn="ctr">
                      <a:solidFill>
                        <a:srgbClr val="FFFF00"/>
                      </a:solidFill>
                      <a:prstDash val="solid"/>
                      <a:round/>
                      <a:headEnd type="none" w="med" len="med"/>
                      <a:tailEnd type="none" w="med" len="med"/>
                    </a:lnT>
                    <a:lnB w="3175" cap="flat" cmpd="sng" algn="ctr">
                      <a:solidFill>
                        <a:srgbClr val="FFFF00"/>
                      </a:solidFill>
                      <a:prstDash val="solid"/>
                      <a:round/>
                      <a:headEnd type="none" w="med" len="med"/>
                      <a:tailEnd type="none" w="med" len="med"/>
                    </a:lnB>
                    <a:lnTlToBr>
                      <a:noFill/>
                    </a:lnTlToBr>
                    <a:lnBlToTr>
                      <a:noFill/>
                    </a:lnBlToTr>
                    <a:solidFill>
                      <a:srgbClr val="008000"/>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ur-PK" sz="5400" b="0" i="0" u="none" strike="noStrike" cap="none" normalizeH="0" baseline="0" smtClean="0">
                          <a:ln>
                            <a:noFill/>
                          </a:ln>
                          <a:solidFill>
                            <a:schemeClr val="tx2"/>
                          </a:solidFill>
                          <a:effectLst/>
                          <a:latin typeface="Arial" charset="0"/>
                          <a:cs typeface="Tajweed" pitchFamily="2" charset="-78"/>
                        </a:rPr>
                        <a:t>إِلَيَّ</a:t>
                      </a:r>
                    </a:p>
                  </a:txBody>
                  <a:tcPr marT="0" marB="0" horzOverflow="overflow">
                    <a:lnL w="3175" cap="flat" cmpd="sng" algn="ctr">
                      <a:solidFill>
                        <a:srgbClr val="FFFF00"/>
                      </a:solidFill>
                      <a:prstDash val="solid"/>
                      <a:round/>
                      <a:headEnd type="none" w="med" len="med"/>
                      <a:tailEnd type="none" w="med" len="med"/>
                    </a:lnL>
                    <a:lnR w="3175" cap="flat" cmpd="sng" algn="ctr">
                      <a:solidFill>
                        <a:srgbClr val="FFFF00"/>
                      </a:solidFill>
                      <a:prstDash val="solid"/>
                      <a:round/>
                      <a:headEnd type="none" w="med" len="med"/>
                      <a:tailEnd type="none" w="med" len="med"/>
                    </a:lnR>
                    <a:lnT w="3175" cap="flat" cmpd="sng" algn="ctr">
                      <a:solidFill>
                        <a:srgbClr val="FFFF00"/>
                      </a:solidFill>
                      <a:prstDash val="solid"/>
                      <a:round/>
                      <a:headEnd type="none" w="med" len="med"/>
                      <a:tailEnd type="none" w="med" len="med"/>
                    </a:lnT>
                    <a:lnB w="3175" cap="flat" cmpd="sng" algn="ctr">
                      <a:solidFill>
                        <a:srgbClr val="FFFF00"/>
                      </a:solidFill>
                      <a:prstDash val="solid"/>
                      <a:round/>
                      <a:headEnd type="none" w="med" len="med"/>
                      <a:tailEnd type="none" w="med" len="med"/>
                    </a:lnB>
                    <a:lnTlToBr>
                      <a:noFill/>
                    </a:lnTlToBr>
                    <a:lnBlToTr>
                      <a:noFill/>
                    </a:lnBlToTr>
                    <a:solidFill>
                      <a:srgbClr val="008000"/>
                    </a:solidFill>
                  </a:tcPr>
                </a:tc>
              </a:tr>
              <a:tr h="709613">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ur-PK" sz="5400" b="0" i="0" u="none" strike="noStrike" cap="none" normalizeH="0" baseline="0" smtClean="0">
                          <a:ln>
                            <a:noFill/>
                          </a:ln>
                          <a:solidFill>
                            <a:schemeClr val="tx2"/>
                          </a:solidFill>
                          <a:effectLst/>
                          <a:latin typeface="Arial" charset="0"/>
                          <a:cs typeface="Tajweed" pitchFamily="2" charset="-78"/>
                        </a:rPr>
                        <a:t>بِنَا</a:t>
                      </a:r>
                    </a:p>
                  </a:txBody>
                  <a:tcPr marT="0" marB="0" horzOverflow="overflow">
                    <a:lnL w="3175" cap="flat" cmpd="sng" algn="ctr">
                      <a:solidFill>
                        <a:srgbClr val="FFFF00"/>
                      </a:solidFill>
                      <a:prstDash val="solid"/>
                      <a:round/>
                      <a:headEnd type="none" w="med" len="med"/>
                      <a:tailEnd type="none" w="med" len="med"/>
                    </a:lnL>
                    <a:lnR w="3175" cap="flat" cmpd="sng" algn="ctr">
                      <a:solidFill>
                        <a:srgbClr val="FFFF00"/>
                      </a:solidFill>
                      <a:prstDash val="solid"/>
                      <a:round/>
                      <a:headEnd type="none" w="med" len="med"/>
                      <a:tailEnd type="none" w="med" len="med"/>
                    </a:lnR>
                    <a:lnT w="3175" cap="flat" cmpd="sng" algn="ctr">
                      <a:solidFill>
                        <a:srgbClr val="FFFF00"/>
                      </a:solidFill>
                      <a:prstDash val="solid"/>
                      <a:round/>
                      <a:headEnd type="none" w="med" len="med"/>
                      <a:tailEnd type="none" w="med" len="med"/>
                    </a:lnT>
                    <a:lnB w="57150" cap="flat" cmpd="sng" algn="ctr">
                      <a:solidFill>
                        <a:srgbClr val="FFFF00"/>
                      </a:solidFill>
                      <a:prstDash val="solid"/>
                      <a:round/>
                      <a:headEnd type="none" w="med" len="med"/>
                      <a:tailEnd type="none" w="med" len="med"/>
                    </a:lnB>
                    <a:lnTlToBr>
                      <a:noFill/>
                    </a:lnTlToBr>
                    <a:lnBlToTr>
                      <a:noFill/>
                    </a:lnBlToTr>
                    <a:solidFill>
                      <a:srgbClr val="008000"/>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ur-PK" sz="5400" b="0" i="0" u="none" strike="noStrike" cap="none" normalizeH="0" baseline="0" smtClean="0">
                          <a:ln>
                            <a:noFill/>
                          </a:ln>
                          <a:solidFill>
                            <a:schemeClr val="tx2"/>
                          </a:solidFill>
                          <a:effectLst/>
                          <a:latin typeface="Arial" charset="0"/>
                          <a:cs typeface="Tajweed" pitchFamily="2" charset="-78"/>
                        </a:rPr>
                        <a:t>فِينَا</a:t>
                      </a:r>
                    </a:p>
                  </a:txBody>
                  <a:tcPr marT="0" marB="0" horzOverflow="overflow">
                    <a:lnL w="3175" cap="flat" cmpd="sng" algn="ctr">
                      <a:solidFill>
                        <a:srgbClr val="FFFF00"/>
                      </a:solidFill>
                      <a:prstDash val="solid"/>
                      <a:round/>
                      <a:headEnd type="none" w="med" len="med"/>
                      <a:tailEnd type="none" w="med" len="med"/>
                    </a:lnL>
                    <a:lnR w="3175" cap="flat" cmpd="sng" algn="ctr">
                      <a:solidFill>
                        <a:srgbClr val="FFFF00"/>
                      </a:solidFill>
                      <a:prstDash val="solid"/>
                      <a:round/>
                      <a:headEnd type="none" w="med" len="med"/>
                      <a:tailEnd type="none" w="med" len="med"/>
                    </a:lnR>
                    <a:lnT w="3175" cap="flat" cmpd="sng" algn="ctr">
                      <a:solidFill>
                        <a:srgbClr val="FFFF00"/>
                      </a:solidFill>
                      <a:prstDash val="solid"/>
                      <a:round/>
                      <a:headEnd type="none" w="med" len="med"/>
                      <a:tailEnd type="none" w="med" len="med"/>
                    </a:lnT>
                    <a:lnB w="57150" cap="flat" cmpd="sng" algn="ctr">
                      <a:solidFill>
                        <a:srgbClr val="FFFF00"/>
                      </a:solidFill>
                      <a:prstDash val="solid"/>
                      <a:round/>
                      <a:headEnd type="none" w="med" len="med"/>
                      <a:tailEnd type="none" w="med" len="med"/>
                    </a:lnB>
                    <a:lnTlToBr>
                      <a:noFill/>
                    </a:lnTlToBr>
                    <a:lnBlToTr>
                      <a:noFill/>
                    </a:lnBlToTr>
                    <a:solidFill>
                      <a:srgbClr val="008000"/>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ur-PK" sz="5400" b="0" i="0" u="none" strike="noStrike" cap="none" normalizeH="0" baseline="0" smtClean="0">
                          <a:ln>
                            <a:noFill/>
                          </a:ln>
                          <a:solidFill>
                            <a:schemeClr val="tx2"/>
                          </a:solidFill>
                          <a:effectLst/>
                          <a:latin typeface="Arial" charset="0"/>
                          <a:cs typeface="Tajweed" pitchFamily="2" charset="-78"/>
                        </a:rPr>
                        <a:t>عَلَيْنَا</a:t>
                      </a:r>
                    </a:p>
                  </a:txBody>
                  <a:tcPr marT="0" marB="0" anchor="b" horzOverflow="overflow">
                    <a:lnL w="3175" cap="flat" cmpd="sng" algn="ctr">
                      <a:solidFill>
                        <a:srgbClr val="FFFF00"/>
                      </a:solidFill>
                      <a:prstDash val="solid"/>
                      <a:round/>
                      <a:headEnd type="none" w="med" len="med"/>
                      <a:tailEnd type="none" w="med" len="med"/>
                    </a:lnL>
                    <a:lnR w="3175" cap="flat" cmpd="sng" algn="ctr">
                      <a:solidFill>
                        <a:srgbClr val="FFFF00"/>
                      </a:solidFill>
                      <a:prstDash val="solid"/>
                      <a:round/>
                      <a:headEnd type="none" w="med" len="med"/>
                      <a:tailEnd type="none" w="med" len="med"/>
                    </a:lnR>
                    <a:lnT w="3175" cap="flat" cmpd="sng" algn="ctr">
                      <a:solidFill>
                        <a:srgbClr val="FFFF00"/>
                      </a:solidFill>
                      <a:prstDash val="solid"/>
                      <a:round/>
                      <a:headEnd type="none" w="med" len="med"/>
                      <a:tailEnd type="none" w="med" len="med"/>
                    </a:lnT>
                    <a:lnB w="57150" cap="flat" cmpd="sng" algn="ctr">
                      <a:solidFill>
                        <a:srgbClr val="FFFF00"/>
                      </a:solidFill>
                      <a:prstDash val="solid"/>
                      <a:round/>
                      <a:headEnd type="none" w="med" len="med"/>
                      <a:tailEnd type="none" w="med" len="med"/>
                    </a:lnB>
                    <a:lnTlToBr>
                      <a:noFill/>
                    </a:lnTlToBr>
                    <a:lnBlToTr>
                      <a:noFill/>
                    </a:lnBlToTr>
                    <a:solidFill>
                      <a:srgbClr val="008000"/>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ur-PK" sz="5400" b="0" i="0" u="none" strike="noStrike" cap="none" normalizeH="0" baseline="0" smtClean="0">
                          <a:ln>
                            <a:noFill/>
                          </a:ln>
                          <a:solidFill>
                            <a:schemeClr val="tx2"/>
                          </a:solidFill>
                          <a:effectLst/>
                          <a:latin typeface="Arial" charset="0"/>
                          <a:cs typeface="Tajweed" pitchFamily="2" charset="-78"/>
                        </a:rPr>
                        <a:t>إِلَيْنَا</a:t>
                      </a:r>
                    </a:p>
                  </a:txBody>
                  <a:tcPr marT="0" marB="0" horzOverflow="overflow">
                    <a:lnL w="3175" cap="flat" cmpd="sng" algn="ctr">
                      <a:solidFill>
                        <a:srgbClr val="FFFF00"/>
                      </a:solidFill>
                      <a:prstDash val="solid"/>
                      <a:round/>
                      <a:headEnd type="none" w="med" len="med"/>
                      <a:tailEnd type="none" w="med" len="med"/>
                    </a:lnL>
                    <a:lnR w="3175" cap="flat" cmpd="sng" algn="ctr">
                      <a:solidFill>
                        <a:srgbClr val="FFFF00"/>
                      </a:solidFill>
                      <a:prstDash val="solid"/>
                      <a:round/>
                      <a:headEnd type="none" w="med" len="med"/>
                      <a:tailEnd type="none" w="med" len="med"/>
                    </a:lnR>
                    <a:lnT w="3175" cap="flat" cmpd="sng" algn="ctr">
                      <a:solidFill>
                        <a:srgbClr val="FFFF00"/>
                      </a:solidFill>
                      <a:prstDash val="solid"/>
                      <a:round/>
                      <a:headEnd type="none" w="med" len="med"/>
                      <a:tailEnd type="none" w="med" len="med"/>
                    </a:lnT>
                    <a:lnB w="57150" cap="flat" cmpd="sng" algn="ctr">
                      <a:solidFill>
                        <a:srgbClr val="FFFF00"/>
                      </a:solidFill>
                      <a:prstDash val="solid"/>
                      <a:round/>
                      <a:headEnd type="none" w="med" len="med"/>
                      <a:tailEnd type="none" w="med" len="med"/>
                    </a:lnB>
                    <a:lnTlToBr>
                      <a:noFill/>
                    </a:lnTlToBr>
                    <a:lnBlToTr>
                      <a:noFill/>
                    </a:lnBlToTr>
                    <a:solidFill>
                      <a:srgbClr val="008000"/>
                    </a:solidFill>
                  </a:tcPr>
                </a:tc>
              </a:tr>
              <a:tr h="709613">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ur-PK" sz="5400" b="0" i="0" u="none" strike="noStrike" cap="none" normalizeH="0" baseline="0" smtClean="0">
                          <a:ln>
                            <a:noFill/>
                          </a:ln>
                          <a:solidFill>
                            <a:schemeClr val="tx2"/>
                          </a:solidFill>
                          <a:effectLst/>
                          <a:latin typeface="Arial" charset="0"/>
                          <a:cs typeface="Tajweed" pitchFamily="2" charset="-78"/>
                        </a:rPr>
                        <a:t>بِهَا</a:t>
                      </a:r>
                    </a:p>
                  </a:txBody>
                  <a:tcPr marT="0" marB="0" horzOverflow="overflow">
                    <a:lnL w="3175" cap="flat" cmpd="sng" algn="ctr">
                      <a:solidFill>
                        <a:srgbClr val="FFFF00"/>
                      </a:solidFill>
                      <a:prstDash val="solid"/>
                      <a:round/>
                      <a:headEnd type="none" w="med" len="med"/>
                      <a:tailEnd type="none" w="med" len="med"/>
                    </a:lnL>
                    <a:lnR w="3175" cap="flat" cmpd="sng" algn="ctr">
                      <a:solidFill>
                        <a:srgbClr val="FFFF00"/>
                      </a:solidFill>
                      <a:prstDash val="solid"/>
                      <a:round/>
                      <a:headEnd type="none" w="med" len="med"/>
                      <a:tailEnd type="none" w="med" len="med"/>
                    </a:lnR>
                    <a:lnT w="57150" cap="flat" cmpd="sng" algn="ctr">
                      <a:solidFill>
                        <a:srgbClr val="FFFF00"/>
                      </a:solidFill>
                      <a:prstDash val="solid"/>
                      <a:round/>
                      <a:headEnd type="none" w="med" len="med"/>
                      <a:tailEnd type="none" w="med" len="med"/>
                    </a:lnT>
                    <a:lnB w="3175" cap="flat" cmpd="sng" algn="ctr">
                      <a:solidFill>
                        <a:srgbClr val="FFFF00"/>
                      </a:solidFill>
                      <a:prstDash val="solid"/>
                      <a:round/>
                      <a:headEnd type="none" w="med" len="med"/>
                      <a:tailEnd type="none" w="med" len="med"/>
                    </a:lnB>
                    <a:lnTlToBr>
                      <a:noFill/>
                    </a:lnTlToBr>
                    <a:lnBlToTr>
                      <a:noFill/>
                    </a:lnBlToTr>
                    <a:solidFill>
                      <a:srgbClr val="000000"/>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ur-PK" sz="5400" b="0" i="0" u="none" strike="noStrike" cap="none" normalizeH="0" baseline="0" smtClean="0">
                          <a:ln>
                            <a:noFill/>
                          </a:ln>
                          <a:solidFill>
                            <a:schemeClr val="tx2"/>
                          </a:solidFill>
                          <a:effectLst/>
                          <a:latin typeface="Arial" charset="0"/>
                          <a:cs typeface="Tajweed" pitchFamily="2" charset="-78"/>
                        </a:rPr>
                        <a:t>فِيهَا</a:t>
                      </a:r>
                    </a:p>
                  </a:txBody>
                  <a:tcPr marT="0" marB="0" horzOverflow="overflow">
                    <a:lnL w="3175" cap="flat" cmpd="sng" algn="ctr">
                      <a:solidFill>
                        <a:srgbClr val="FFFF00"/>
                      </a:solidFill>
                      <a:prstDash val="solid"/>
                      <a:round/>
                      <a:headEnd type="none" w="med" len="med"/>
                      <a:tailEnd type="none" w="med" len="med"/>
                    </a:lnL>
                    <a:lnR w="3175" cap="flat" cmpd="sng" algn="ctr">
                      <a:solidFill>
                        <a:srgbClr val="FFFF00"/>
                      </a:solidFill>
                      <a:prstDash val="solid"/>
                      <a:round/>
                      <a:headEnd type="none" w="med" len="med"/>
                      <a:tailEnd type="none" w="med" len="med"/>
                    </a:lnR>
                    <a:lnT w="57150" cap="flat" cmpd="sng" algn="ctr">
                      <a:solidFill>
                        <a:srgbClr val="FFFF00"/>
                      </a:solidFill>
                      <a:prstDash val="solid"/>
                      <a:round/>
                      <a:headEnd type="none" w="med" len="med"/>
                      <a:tailEnd type="none" w="med" len="med"/>
                    </a:lnT>
                    <a:lnB w="3175" cap="flat" cmpd="sng" algn="ctr">
                      <a:solidFill>
                        <a:srgbClr val="FFFF00"/>
                      </a:solidFill>
                      <a:prstDash val="solid"/>
                      <a:round/>
                      <a:headEnd type="none" w="med" len="med"/>
                      <a:tailEnd type="none" w="med" len="med"/>
                    </a:lnB>
                    <a:lnTlToBr>
                      <a:noFill/>
                    </a:lnTlToBr>
                    <a:lnBlToTr>
                      <a:noFill/>
                    </a:lnBlToTr>
                    <a:solidFill>
                      <a:srgbClr val="000000"/>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ur-PK" sz="5400" b="0" i="0" u="none" strike="noStrike" cap="none" normalizeH="0" baseline="0" smtClean="0">
                          <a:ln>
                            <a:noFill/>
                          </a:ln>
                          <a:solidFill>
                            <a:schemeClr val="tx2"/>
                          </a:solidFill>
                          <a:effectLst/>
                          <a:latin typeface="Arial" charset="0"/>
                          <a:cs typeface="Tajweed" pitchFamily="2" charset="-78"/>
                        </a:rPr>
                        <a:t>عَلَيْهَا</a:t>
                      </a:r>
                    </a:p>
                  </a:txBody>
                  <a:tcPr marT="0" marB="0" anchor="b" horzOverflow="overflow">
                    <a:lnL w="3175" cap="flat" cmpd="sng" algn="ctr">
                      <a:solidFill>
                        <a:srgbClr val="FFFF00"/>
                      </a:solidFill>
                      <a:prstDash val="solid"/>
                      <a:round/>
                      <a:headEnd type="none" w="med" len="med"/>
                      <a:tailEnd type="none" w="med" len="med"/>
                    </a:lnL>
                    <a:lnR w="3175" cap="flat" cmpd="sng" algn="ctr">
                      <a:solidFill>
                        <a:srgbClr val="FFFF00"/>
                      </a:solidFill>
                      <a:prstDash val="solid"/>
                      <a:round/>
                      <a:headEnd type="none" w="med" len="med"/>
                      <a:tailEnd type="none" w="med" len="med"/>
                    </a:lnR>
                    <a:lnT w="57150" cap="flat" cmpd="sng" algn="ctr">
                      <a:solidFill>
                        <a:srgbClr val="FFFF00"/>
                      </a:solidFill>
                      <a:prstDash val="solid"/>
                      <a:round/>
                      <a:headEnd type="none" w="med" len="med"/>
                      <a:tailEnd type="none" w="med" len="med"/>
                    </a:lnT>
                    <a:lnB w="3175" cap="flat" cmpd="sng" algn="ctr">
                      <a:solidFill>
                        <a:srgbClr val="FFFF00"/>
                      </a:solidFill>
                      <a:prstDash val="solid"/>
                      <a:round/>
                      <a:headEnd type="none" w="med" len="med"/>
                      <a:tailEnd type="none" w="med" len="med"/>
                    </a:lnB>
                    <a:lnTlToBr>
                      <a:noFill/>
                    </a:lnTlToBr>
                    <a:lnBlToTr>
                      <a:noFill/>
                    </a:lnBlToTr>
                    <a:solidFill>
                      <a:srgbClr val="000000"/>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ur-PK" sz="5400" b="0" i="0" u="none" strike="noStrike" cap="none" normalizeH="0" baseline="0" dirty="0" smtClean="0">
                          <a:ln>
                            <a:noFill/>
                          </a:ln>
                          <a:solidFill>
                            <a:schemeClr val="tx2"/>
                          </a:solidFill>
                          <a:effectLst/>
                          <a:latin typeface="Arial" charset="0"/>
                          <a:cs typeface="Tajweed" pitchFamily="2" charset="-78"/>
                        </a:rPr>
                        <a:t>إِلَيْهَا</a:t>
                      </a:r>
                    </a:p>
                  </a:txBody>
                  <a:tcPr marT="0" marB="0" horzOverflow="overflow">
                    <a:lnL w="3175" cap="flat" cmpd="sng" algn="ctr">
                      <a:solidFill>
                        <a:srgbClr val="FFFF00"/>
                      </a:solidFill>
                      <a:prstDash val="solid"/>
                      <a:round/>
                      <a:headEnd type="none" w="med" len="med"/>
                      <a:tailEnd type="none" w="med" len="med"/>
                    </a:lnL>
                    <a:lnR w="3175" cap="flat" cmpd="sng" algn="ctr">
                      <a:solidFill>
                        <a:srgbClr val="FFFF00"/>
                      </a:solidFill>
                      <a:prstDash val="solid"/>
                      <a:round/>
                      <a:headEnd type="none" w="med" len="med"/>
                      <a:tailEnd type="none" w="med" len="med"/>
                    </a:lnR>
                    <a:lnT w="57150" cap="flat" cmpd="sng" algn="ctr">
                      <a:solidFill>
                        <a:srgbClr val="FFFF00"/>
                      </a:solidFill>
                      <a:prstDash val="solid"/>
                      <a:round/>
                      <a:headEnd type="none" w="med" len="med"/>
                      <a:tailEnd type="none" w="med" len="med"/>
                    </a:lnT>
                    <a:lnB w="3175" cap="flat" cmpd="sng" algn="ctr">
                      <a:solidFill>
                        <a:srgbClr val="FFFF00"/>
                      </a:solidFill>
                      <a:prstDash val="solid"/>
                      <a:round/>
                      <a:headEnd type="none" w="med" len="med"/>
                      <a:tailEnd type="none" w="med" len="med"/>
                    </a:lnB>
                    <a:lnTlToBr>
                      <a:noFill/>
                    </a:lnTlToBr>
                    <a:lnBlToTr>
                      <a:noFill/>
                    </a:lnBlToTr>
                    <a:solidFill>
                      <a:srgbClr val="000000"/>
                    </a:solidFill>
                  </a:tcPr>
                </a:tc>
              </a:tr>
            </a:tbl>
          </a:graphicData>
        </a:graphic>
      </p:graphicFrame>
      <p:pic>
        <p:nvPicPr>
          <p:cNvPr id="11320" name="Picture 2" descr="j0252349"/>
          <p:cNvPicPr>
            <a:picLocks noChangeAspect="1" noChangeArrowheads="1"/>
          </p:cNvPicPr>
          <p:nvPr/>
        </p:nvPicPr>
        <p:blipFill>
          <a:blip r:embed="rId3" cstate="print"/>
          <a:srcRect/>
          <a:stretch>
            <a:fillRect/>
          </a:stretch>
        </p:blipFill>
        <p:spPr bwMode="auto">
          <a:xfrm rot="6063666" flipV="1">
            <a:off x="730251" y="2032000"/>
            <a:ext cx="1143000" cy="695325"/>
          </a:xfrm>
          <a:prstGeom prst="rect">
            <a:avLst/>
          </a:prstGeom>
          <a:noFill/>
          <a:ln w="9525">
            <a:noFill/>
            <a:miter lim="800000"/>
            <a:headEnd/>
            <a:tailEnd/>
          </a:ln>
        </p:spPr>
      </p:pic>
      <p:sp>
        <p:nvSpPr>
          <p:cNvPr id="11321" name="AutoShape 3"/>
          <p:cNvSpPr>
            <a:spLocks noChangeArrowheads="1"/>
          </p:cNvSpPr>
          <p:nvPr/>
        </p:nvSpPr>
        <p:spPr bwMode="auto">
          <a:xfrm>
            <a:off x="-533400" y="76200"/>
            <a:ext cx="2362200" cy="1752600"/>
          </a:xfrm>
          <a:prstGeom prst="irregularSeal1">
            <a:avLst/>
          </a:prstGeom>
          <a:solidFill>
            <a:srgbClr val="FF0000"/>
          </a:solidFill>
          <a:ln w="25400" algn="ctr">
            <a:noFill/>
            <a:miter lim="800000"/>
            <a:headEnd/>
            <a:tailEnd/>
          </a:ln>
        </p:spPr>
        <p:txBody>
          <a:bodyPr wrap="none" anchor="ctr">
            <a:spAutoFit/>
          </a:bodyPr>
          <a:lstStyle/>
          <a:p>
            <a:endParaRPr lang="en-US" sz="4000">
              <a:cs typeface="Tajweed" pitchFamily="2" charset="-78"/>
            </a:endParaRPr>
          </a:p>
        </p:txBody>
      </p:sp>
      <p:sp>
        <p:nvSpPr>
          <p:cNvPr id="11" name="Text Box 4"/>
          <p:cNvSpPr txBox="1">
            <a:spLocks noChangeArrowheads="1"/>
          </p:cNvSpPr>
          <p:nvPr/>
        </p:nvSpPr>
        <p:spPr bwMode="auto">
          <a:xfrm>
            <a:off x="-198438" y="517525"/>
            <a:ext cx="1700213" cy="701675"/>
          </a:xfrm>
          <a:prstGeom prst="rect">
            <a:avLst/>
          </a:prstGeom>
          <a:noFill/>
          <a:ln w="19050" algn="ctr">
            <a:noFill/>
            <a:miter lim="800000"/>
            <a:headEnd/>
            <a:tailEnd/>
          </a:ln>
          <a:effectLst/>
        </p:spPr>
        <p:txBody>
          <a:bodyPr>
            <a:spAutoFit/>
          </a:bodyPr>
          <a:lstStyle/>
          <a:p>
            <a:pPr algn="ctr">
              <a:spcBef>
                <a:spcPct val="0"/>
              </a:spcBef>
              <a:defRPr/>
            </a:pPr>
            <a:r>
              <a:rPr lang="ar-SA" sz="4000" dirty="0">
                <a:effectLst>
                  <a:outerShdw blurRad="38100" dist="38100" dir="2700000" algn="tl">
                    <a:srgbClr val="000000"/>
                  </a:outerShdw>
                </a:effectLst>
                <a:latin typeface="Times New Roman" pitchFamily="18" charset="0"/>
                <a:cs typeface="Times New Roman" pitchFamily="18" charset="0"/>
              </a:rPr>
              <a:t>4</a:t>
            </a:r>
            <a:r>
              <a:rPr lang="en-US" sz="4000" dirty="0">
                <a:effectLst>
                  <a:outerShdw blurRad="38100" dist="38100" dir="2700000" algn="tl">
                    <a:srgbClr val="000000"/>
                  </a:outerShdw>
                </a:effectLst>
                <a:latin typeface="Times New Roman" pitchFamily="18" charset="0"/>
                <a:cs typeface="Times New Roman" pitchFamily="18" charset="0"/>
              </a:rPr>
              <a:t>327</a:t>
            </a:r>
            <a:r>
              <a:rPr lang="en-US" sz="4000" baseline="30000" dirty="0">
                <a:effectLst>
                  <a:outerShdw blurRad="38100" dist="38100" dir="2700000" algn="tl">
                    <a:srgbClr val="000000"/>
                  </a:outerShdw>
                </a:effectLst>
                <a:latin typeface="Times New Roman" pitchFamily="18" charset="0"/>
                <a:cs typeface="Times New Roman" pitchFamily="18" charset="0"/>
              </a:rPr>
              <a:t>*</a:t>
            </a: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9218" name="Rectangle 2"/>
          <p:cNvSpPr>
            <a:spLocks noGrp="1" noChangeArrowheads="1"/>
          </p:cNvSpPr>
          <p:nvPr>
            <p:ph type="title" idx="4294967295"/>
          </p:nvPr>
        </p:nvSpPr>
        <p:spPr>
          <a:xfrm>
            <a:off x="381000" y="277813"/>
            <a:ext cx="8229600" cy="1143000"/>
          </a:xfrm>
          <a:noFill/>
        </p:spPr>
        <p:txBody>
          <a:bodyPr/>
          <a:lstStyle/>
          <a:p>
            <a:pPr rtl="0"/>
            <a:r>
              <a:rPr lang="en-US" smtClean="0"/>
              <a:t>Kinds of words that we speak or write (Kalimaat)</a:t>
            </a:r>
            <a:endParaRPr lang="ar-SA" smtClean="0"/>
          </a:p>
        </p:txBody>
      </p:sp>
      <p:graphicFrame>
        <p:nvGraphicFramePr>
          <p:cNvPr id="243715" name="Group 3"/>
          <p:cNvGraphicFramePr>
            <a:graphicFrameLocks noGrp="1"/>
          </p:cNvGraphicFramePr>
          <p:nvPr/>
        </p:nvGraphicFramePr>
        <p:xfrm>
          <a:off x="152400" y="2133600"/>
          <a:ext cx="8763000" cy="4064001"/>
        </p:xfrm>
        <a:graphic>
          <a:graphicData uri="http://schemas.openxmlformats.org/drawingml/2006/table">
            <a:tbl>
              <a:tblPr/>
              <a:tblGrid>
                <a:gridCol w="1905000"/>
                <a:gridCol w="1524000"/>
                <a:gridCol w="5334000"/>
              </a:tblGrid>
              <a:tr h="1354138">
                <a:tc>
                  <a:txBody>
                    <a:bodyPr/>
                    <a:lstStyle/>
                    <a:p>
                      <a:pPr marL="0" marR="0" lvl="0" indent="0" algn="ct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r>
                        <a:rPr kumimoji="0" lang="ar-SA" sz="8000" b="0" i="0" u="none" strike="noStrike" cap="none" normalizeH="0" baseline="0" smtClean="0">
                          <a:ln>
                            <a:noFill/>
                          </a:ln>
                          <a:solidFill>
                            <a:srgbClr val="FFFF00"/>
                          </a:solidFill>
                          <a:effectLst/>
                          <a:latin typeface="Arial" pitchFamily="34" charset="0"/>
                          <a:cs typeface="Tajweed" pitchFamily="2" charset="-78"/>
                        </a:rPr>
                        <a:t>اِسْم</a:t>
                      </a:r>
                      <a:endParaRPr kumimoji="0" lang="en-US" sz="8000" b="0" i="0" u="none" strike="noStrike" cap="none" normalizeH="0" baseline="0" smtClean="0">
                        <a:ln>
                          <a:noFill/>
                        </a:ln>
                        <a:solidFill>
                          <a:srgbClr val="FFFF00"/>
                        </a:solidFill>
                        <a:effectLst/>
                        <a:latin typeface="Arial" pitchFamily="34" charset="0"/>
                        <a:cs typeface="Tajweed" pitchFamily="2" charset="-78"/>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hlink"/>
                        </a:buClr>
                        <a:buSzPct val="90000"/>
                        <a:buFont typeface="Wingdings" pitchFamily="2" charset="2"/>
                        <a:buNone/>
                        <a:tabLst/>
                      </a:pPr>
                      <a:r>
                        <a:rPr kumimoji="0" lang="en-US" sz="3200" b="1" i="0" u="none" strike="noStrike" cap="none" normalizeH="0" baseline="0" smtClean="0">
                          <a:ln>
                            <a:noFill/>
                          </a:ln>
                          <a:solidFill>
                            <a:srgbClr val="FFFF00"/>
                          </a:solidFill>
                          <a:effectLst/>
                          <a:latin typeface="Tahoma" pitchFamily="34" charset="0"/>
                          <a:cs typeface="Tajweed" pitchFamily="2" charset="-78"/>
                        </a:rPr>
                        <a:t>Noun</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90000"/>
                        <a:buFont typeface="Wingdings" pitchFamily="2" charset="2"/>
                        <a:buNone/>
                        <a:tabLst/>
                      </a:pPr>
                      <a:r>
                        <a:rPr kumimoji="0" lang="en-US" sz="2800" b="1" i="0" u="none" strike="noStrike" cap="none" normalizeH="0" baseline="0" smtClean="0">
                          <a:ln>
                            <a:noFill/>
                          </a:ln>
                          <a:solidFill>
                            <a:srgbClr val="FFFF00"/>
                          </a:solidFill>
                          <a:effectLst/>
                          <a:latin typeface="Tahoma" pitchFamily="34" charset="0"/>
                          <a:cs typeface="Tajweed" pitchFamily="2" charset="-78"/>
                        </a:rPr>
                        <a:t>Name (</a:t>
                      </a:r>
                      <a:r>
                        <a:rPr kumimoji="0" lang="ar-SA" sz="3200" b="1" i="0" u="none" strike="noStrike" cap="none" normalizeH="0" baseline="0" smtClean="0">
                          <a:ln>
                            <a:noFill/>
                          </a:ln>
                          <a:solidFill>
                            <a:srgbClr val="FFFF00"/>
                          </a:solidFill>
                          <a:effectLst/>
                          <a:latin typeface="Tahoma" pitchFamily="34" charset="0"/>
                          <a:cs typeface="Tajweed" pitchFamily="2" charset="-78"/>
                        </a:rPr>
                        <a:t>كِتَاب، مَكَّة</a:t>
                      </a:r>
                      <a:r>
                        <a:rPr kumimoji="0" lang="en-US" sz="2800" b="1" i="0" u="none" strike="noStrike" cap="none" normalizeH="0" baseline="0" smtClean="0">
                          <a:ln>
                            <a:noFill/>
                          </a:ln>
                          <a:solidFill>
                            <a:srgbClr val="FFFF00"/>
                          </a:solidFill>
                          <a:effectLst/>
                          <a:latin typeface="Tahoma" pitchFamily="34" charset="0"/>
                          <a:cs typeface="Tajweed" pitchFamily="2" charset="-78"/>
                        </a:rPr>
                        <a:t>)</a:t>
                      </a:r>
                    </a:p>
                    <a:p>
                      <a:pPr marL="0" marR="0" lvl="0" indent="0" algn="l" defTabSz="914400" rtl="0" eaLnBrk="0" fontAlgn="base" latinLnBrk="0" hangingPunct="0">
                        <a:lnSpc>
                          <a:spcPct val="100000"/>
                        </a:lnSpc>
                        <a:spcBef>
                          <a:spcPct val="20000"/>
                        </a:spcBef>
                        <a:spcAft>
                          <a:spcPct val="0"/>
                        </a:spcAft>
                        <a:buClr>
                          <a:schemeClr val="hlink"/>
                        </a:buClr>
                        <a:buSzPct val="90000"/>
                        <a:buFont typeface="Wingdings" pitchFamily="2" charset="2"/>
                        <a:buNone/>
                        <a:tabLst/>
                      </a:pPr>
                      <a:r>
                        <a:rPr kumimoji="0" lang="en-US" sz="2800" b="1" i="0" u="none" strike="noStrike" cap="none" normalizeH="0" baseline="0" smtClean="0">
                          <a:ln>
                            <a:noFill/>
                          </a:ln>
                          <a:solidFill>
                            <a:srgbClr val="FFFF00"/>
                          </a:solidFill>
                          <a:effectLst/>
                          <a:latin typeface="Tahoma" pitchFamily="34" charset="0"/>
                          <a:cs typeface="Tajweed" pitchFamily="2" charset="-78"/>
                        </a:rPr>
                        <a:t>Attribute (</a:t>
                      </a:r>
                      <a:r>
                        <a:rPr kumimoji="0" lang="ar-SA" sz="3200" b="1" i="0" u="none" strike="noStrike" cap="none" normalizeH="0" baseline="0" smtClean="0">
                          <a:ln>
                            <a:noFill/>
                          </a:ln>
                          <a:solidFill>
                            <a:srgbClr val="FFFF00"/>
                          </a:solidFill>
                          <a:effectLst/>
                          <a:latin typeface="Tahoma" pitchFamily="34" charset="0"/>
                          <a:cs typeface="Tajweed" pitchFamily="2" charset="-78"/>
                        </a:rPr>
                        <a:t>مُسْلِم، مُؤمِن</a:t>
                      </a:r>
                      <a:r>
                        <a:rPr kumimoji="0" lang="en-US" sz="2800" b="1" i="0" u="none" strike="noStrike" cap="none" normalizeH="0" baseline="0" smtClean="0">
                          <a:ln>
                            <a:noFill/>
                          </a:ln>
                          <a:solidFill>
                            <a:srgbClr val="FFFF00"/>
                          </a:solidFill>
                          <a:effectLst/>
                          <a:latin typeface="Tahoma" pitchFamily="34" charset="0"/>
                          <a:cs typeface="Tajweed" pitchFamily="2" charset="-78"/>
                        </a:rPr>
                        <a:t>)</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355725">
                <a:tc>
                  <a:txBody>
                    <a:bodyPr/>
                    <a:lstStyle/>
                    <a:p>
                      <a:pPr marL="0" marR="0" lvl="0" indent="0" algn="ct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r>
                        <a:rPr kumimoji="0" lang="ar-SA" sz="8000" b="0" i="0" u="none" strike="noStrike" cap="none" normalizeH="0" baseline="0" smtClean="0">
                          <a:ln>
                            <a:noFill/>
                          </a:ln>
                          <a:solidFill>
                            <a:srgbClr val="FFFF00"/>
                          </a:solidFill>
                          <a:effectLst/>
                          <a:latin typeface="Arial" pitchFamily="34" charset="0"/>
                          <a:cs typeface="Tajweed" pitchFamily="2" charset="-78"/>
                        </a:rPr>
                        <a:t>فِعْل</a:t>
                      </a:r>
                      <a:endParaRPr kumimoji="0" lang="en-US" sz="8000" b="0" i="0" u="none" strike="noStrike" cap="none" normalizeH="0" baseline="0" smtClean="0">
                        <a:ln>
                          <a:noFill/>
                        </a:ln>
                        <a:solidFill>
                          <a:srgbClr val="FFFF00"/>
                        </a:solidFill>
                        <a:effectLst/>
                        <a:latin typeface="Arial" pitchFamily="34" charset="0"/>
                        <a:cs typeface="Tajweed" pitchFamily="2" charset="-78"/>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hlink"/>
                        </a:buClr>
                        <a:buSzPct val="90000"/>
                        <a:buFont typeface="Wingdings" pitchFamily="2" charset="2"/>
                        <a:buNone/>
                        <a:tabLst/>
                      </a:pPr>
                      <a:r>
                        <a:rPr kumimoji="0" lang="en-US" sz="3200" b="1" i="0" u="none" strike="noStrike" cap="none" normalizeH="0" baseline="0" smtClean="0">
                          <a:ln>
                            <a:noFill/>
                          </a:ln>
                          <a:solidFill>
                            <a:srgbClr val="FFFF00"/>
                          </a:solidFill>
                          <a:effectLst/>
                          <a:latin typeface="Tahoma" pitchFamily="34" charset="0"/>
                          <a:cs typeface="Tajweed" pitchFamily="2" charset="-78"/>
                        </a:rPr>
                        <a:t>Verb</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90000"/>
                        <a:buFont typeface="Wingdings" pitchFamily="2" charset="2"/>
                        <a:buNone/>
                        <a:tabLst/>
                      </a:pPr>
                      <a:r>
                        <a:rPr kumimoji="0" lang="en-US" sz="2800" b="1" i="0" u="none" strike="noStrike" cap="none" normalizeH="0" baseline="0" smtClean="0">
                          <a:ln>
                            <a:noFill/>
                          </a:ln>
                          <a:solidFill>
                            <a:srgbClr val="FFFF00"/>
                          </a:solidFill>
                          <a:effectLst/>
                          <a:latin typeface="Tahoma" pitchFamily="34" charset="0"/>
                          <a:cs typeface="Tajweed" pitchFamily="2" charset="-78"/>
                        </a:rPr>
                        <a:t>Tells us about an action </a:t>
                      </a:r>
                    </a:p>
                    <a:p>
                      <a:pPr marL="0" marR="0" lvl="0" indent="0" algn="l" defTabSz="914400" rtl="0" eaLnBrk="0" fontAlgn="base" latinLnBrk="0" hangingPunct="0">
                        <a:lnSpc>
                          <a:spcPct val="100000"/>
                        </a:lnSpc>
                        <a:spcBef>
                          <a:spcPct val="20000"/>
                        </a:spcBef>
                        <a:spcAft>
                          <a:spcPct val="0"/>
                        </a:spcAft>
                        <a:buClr>
                          <a:schemeClr val="hlink"/>
                        </a:buClr>
                        <a:buSzPct val="90000"/>
                        <a:buFont typeface="Wingdings" pitchFamily="2" charset="2"/>
                        <a:buNone/>
                        <a:tabLst/>
                      </a:pPr>
                      <a:r>
                        <a:rPr kumimoji="0" lang="ar-SA" sz="3200" b="1" i="0" u="none" strike="noStrike" cap="none" normalizeH="0" baseline="0" smtClean="0">
                          <a:ln>
                            <a:noFill/>
                          </a:ln>
                          <a:solidFill>
                            <a:srgbClr val="FFFF00"/>
                          </a:solidFill>
                          <a:effectLst/>
                          <a:latin typeface="Tahoma" pitchFamily="34" charset="0"/>
                          <a:cs typeface="Tajweed" pitchFamily="2" charset="-78"/>
                        </a:rPr>
                        <a:t>فَتَحَ، عَمِلُوا</a:t>
                      </a:r>
                      <a:endParaRPr kumimoji="0" lang="en-US" sz="3200" b="1" i="0" u="none" strike="noStrike" cap="none" normalizeH="0" baseline="0" smtClean="0">
                        <a:ln>
                          <a:noFill/>
                        </a:ln>
                        <a:solidFill>
                          <a:srgbClr val="FFFF00"/>
                        </a:solidFill>
                        <a:effectLst/>
                        <a:latin typeface="Tahoma" pitchFamily="34" charset="0"/>
                        <a:cs typeface="Tajweed" pitchFamily="2" charset="-78"/>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354138">
                <a:tc>
                  <a:txBody>
                    <a:bodyPr/>
                    <a:lstStyle/>
                    <a:p>
                      <a:pPr marL="0" marR="0" lvl="0" indent="0" algn="ctr" defTabSz="914400" rtl="1" eaLnBrk="0" fontAlgn="base" latinLnBrk="0" hangingPunct="0">
                        <a:lnSpc>
                          <a:spcPct val="100000"/>
                        </a:lnSpc>
                        <a:spcBef>
                          <a:spcPct val="20000"/>
                        </a:spcBef>
                        <a:spcAft>
                          <a:spcPct val="0"/>
                        </a:spcAft>
                        <a:buClr>
                          <a:schemeClr val="hlink"/>
                        </a:buClr>
                        <a:buSzPct val="90000"/>
                        <a:buFont typeface="Wingdings" pitchFamily="2" charset="2"/>
                        <a:buNone/>
                        <a:tabLst/>
                      </a:pPr>
                      <a:r>
                        <a:rPr kumimoji="0" lang="ar-SA" sz="7200" b="0" i="0" u="none" strike="noStrike" cap="none" normalizeH="0" baseline="0" smtClean="0">
                          <a:ln>
                            <a:noFill/>
                          </a:ln>
                          <a:solidFill>
                            <a:srgbClr val="FFFF00"/>
                          </a:solidFill>
                          <a:effectLst/>
                          <a:latin typeface="Arial" pitchFamily="34" charset="0"/>
                          <a:cs typeface="Tajweed" pitchFamily="2" charset="-78"/>
                        </a:rPr>
                        <a:t>حَرْف</a:t>
                      </a:r>
                      <a:endParaRPr kumimoji="0" lang="en-US" sz="7200" b="0" i="0" u="none" strike="noStrike" cap="none" normalizeH="0" baseline="0" smtClean="0">
                        <a:ln>
                          <a:noFill/>
                        </a:ln>
                        <a:solidFill>
                          <a:srgbClr val="FFFF00"/>
                        </a:solidFill>
                        <a:effectLst/>
                        <a:latin typeface="Arial" pitchFamily="34" charset="0"/>
                        <a:cs typeface="Tajweed" pitchFamily="2" charset="-78"/>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hlink"/>
                        </a:buClr>
                        <a:buSzPct val="90000"/>
                        <a:buFont typeface="Wingdings" pitchFamily="2" charset="2"/>
                        <a:buNone/>
                        <a:tabLst/>
                      </a:pPr>
                      <a:r>
                        <a:rPr kumimoji="0" lang="en-US" sz="3200" b="1" i="0" u="none" strike="noStrike" cap="none" normalizeH="0" baseline="0" smtClean="0">
                          <a:ln>
                            <a:noFill/>
                          </a:ln>
                          <a:solidFill>
                            <a:srgbClr val="FFFF00"/>
                          </a:solidFill>
                          <a:effectLst/>
                          <a:latin typeface="Tahoma" pitchFamily="34" charset="0"/>
                          <a:cs typeface="Tajweed" pitchFamily="2" charset="-78"/>
                        </a:rPr>
                        <a:t>Letter</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90000"/>
                        <a:buFont typeface="Wingdings" pitchFamily="2" charset="2"/>
                        <a:buNone/>
                        <a:tabLst/>
                      </a:pPr>
                      <a:r>
                        <a:rPr kumimoji="0" lang="en-US" sz="2800" b="1" i="0" u="none" strike="noStrike" cap="none" normalizeH="0" baseline="0" dirty="0" smtClean="0">
                          <a:ln>
                            <a:noFill/>
                          </a:ln>
                          <a:solidFill>
                            <a:srgbClr val="FFFF00"/>
                          </a:solidFill>
                          <a:effectLst/>
                          <a:latin typeface="Tahoma" pitchFamily="34" charset="0"/>
                          <a:cs typeface="Tajweed" pitchFamily="2" charset="-78"/>
                        </a:rPr>
                        <a:t>Joins nouns and/or verbs</a:t>
                      </a:r>
                    </a:p>
                    <a:p>
                      <a:pPr marL="0" marR="0" lvl="0" indent="0" algn="l" defTabSz="914400" rtl="0" eaLnBrk="0" fontAlgn="base" latinLnBrk="0" hangingPunct="0">
                        <a:lnSpc>
                          <a:spcPct val="100000"/>
                        </a:lnSpc>
                        <a:spcBef>
                          <a:spcPct val="20000"/>
                        </a:spcBef>
                        <a:spcAft>
                          <a:spcPct val="0"/>
                        </a:spcAft>
                        <a:buClr>
                          <a:schemeClr val="hlink"/>
                        </a:buClr>
                        <a:buSzPct val="90000"/>
                        <a:buFont typeface="Wingdings" pitchFamily="2" charset="2"/>
                        <a:buNone/>
                        <a:tabLst/>
                      </a:pPr>
                      <a:r>
                        <a:rPr kumimoji="0" lang="ar-SA" sz="3200" b="1" i="0" u="none" strike="noStrike" cap="none" normalizeH="0" baseline="0" dirty="0" smtClean="0">
                          <a:ln>
                            <a:noFill/>
                          </a:ln>
                          <a:solidFill>
                            <a:srgbClr val="FFFF00"/>
                          </a:solidFill>
                          <a:effectLst/>
                          <a:latin typeface="Tahoma" pitchFamily="34" charset="0"/>
                          <a:cs typeface="Tajweed" pitchFamily="2" charset="-78"/>
                        </a:rPr>
                        <a:t>بِ، لِ، مِنْ، فِي، إنّ</a:t>
                      </a:r>
                      <a:endParaRPr kumimoji="0" lang="en-US" sz="3200" b="1" i="0" u="none" strike="noStrike" cap="none" normalizeH="0" baseline="0" dirty="0" smtClean="0">
                        <a:ln>
                          <a:noFill/>
                        </a:ln>
                        <a:solidFill>
                          <a:srgbClr val="FFFF00"/>
                        </a:solidFill>
                        <a:effectLst/>
                        <a:latin typeface="Tahoma" pitchFamily="34" charset="0"/>
                        <a:cs typeface="Tajweed" pitchFamily="2" charset="-78"/>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2213" name="Rectangle 5"/>
          <p:cNvSpPr>
            <a:spLocks noChangeArrowheads="1"/>
          </p:cNvSpPr>
          <p:nvPr/>
        </p:nvSpPr>
        <p:spPr bwMode="auto">
          <a:xfrm>
            <a:off x="5638800" y="2362200"/>
            <a:ext cx="2541588" cy="2713038"/>
          </a:xfrm>
          <a:prstGeom prst="rect">
            <a:avLst/>
          </a:prstGeom>
          <a:noFill/>
          <a:ln w="9525" algn="ctr">
            <a:noFill/>
            <a:miter lim="800000"/>
            <a:headEnd/>
            <a:tailEnd/>
          </a:ln>
          <a:effectLst/>
        </p:spPr>
        <p:txBody>
          <a:bodyPr wrap="none">
            <a:spAutoFit/>
          </a:bodyPr>
          <a:lstStyle/>
          <a:p>
            <a:pPr>
              <a:defRPr/>
            </a:pPr>
            <a:r>
              <a:rPr lang="ar-SA" sz="17200">
                <a:effectLst>
                  <a:outerShdw blurRad="38100" dist="38100" dir="2700000" algn="tl">
                    <a:srgbClr val="000080"/>
                  </a:outerShdw>
                </a:effectLst>
                <a:cs typeface="Majidi" pitchFamily="2" charset="-78"/>
              </a:rPr>
              <a:t>فعل</a:t>
            </a:r>
            <a:endParaRPr lang="en-US" sz="17200">
              <a:effectLst>
                <a:outerShdw blurRad="38100" dist="38100" dir="2700000" algn="tl">
                  <a:srgbClr val="000080"/>
                </a:outerShdw>
              </a:effectLst>
              <a:cs typeface="Majidi" pitchFamily="2" charset="-78"/>
            </a:endParaRPr>
          </a:p>
        </p:txBody>
      </p:sp>
      <p:sp>
        <p:nvSpPr>
          <p:cNvPr id="862214" name="Rectangle 6"/>
          <p:cNvSpPr>
            <a:spLocks noChangeArrowheads="1"/>
          </p:cNvSpPr>
          <p:nvPr/>
        </p:nvSpPr>
        <p:spPr bwMode="auto">
          <a:xfrm>
            <a:off x="690563" y="2743200"/>
            <a:ext cx="3652837" cy="1874838"/>
          </a:xfrm>
          <a:prstGeom prst="rect">
            <a:avLst/>
          </a:prstGeom>
          <a:noFill/>
          <a:ln w="9525" algn="ctr">
            <a:noFill/>
            <a:miter lim="800000"/>
            <a:headEnd/>
            <a:tailEnd/>
          </a:ln>
          <a:effectLst/>
        </p:spPr>
        <p:txBody>
          <a:bodyPr wrap="none">
            <a:spAutoFit/>
          </a:bodyPr>
          <a:lstStyle/>
          <a:p>
            <a:pPr>
              <a:defRPr/>
            </a:pPr>
            <a:r>
              <a:rPr lang="en-US" sz="11700">
                <a:effectLst>
                  <a:outerShdw blurRad="38100" dist="38100" dir="2700000" algn="tl">
                    <a:srgbClr val="000080"/>
                  </a:outerShdw>
                </a:effectLst>
              </a:rPr>
              <a:t>Verb</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6_Beam">
  <a:themeElements>
    <a:clrScheme name="6_Beam 1">
      <a:dk1>
        <a:srgbClr val="1A006C"/>
      </a:dk1>
      <a:lt1>
        <a:srgbClr val="FFFFFF"/>
      </a:lt1>
      <a:dk2>
        <a:srgbClr val="000066"/>
      </a:dk2>
      <a:lt2>
        <a:srgbClr val="CCCCFF"/>
      </a:lt2>
      <a:accent1>
        <a:srgbClr val="0099CC"/>
      </a:accent1>
      <a:accent2>
        <a:srgbClr val="6600CC"/>
      </a:accent2>
      <a:accent3>
        <a:srgbClr val="AAAAB8"/>
      </a:accent3>
      <a:accent4>
        <a:srgbClr val="DADADA"/>
      </a:accent4>
      <a:accent5>
        <a:srgbClr val="AACAE2"/>
      </a:accent5>
      <a:accent6>
        <a:srgbClr val="5C00B9"/>
      </a:accent6>
      <a:hlink>
        <a:srgbClr val="9999FF"/>
      </a:hlink>
      <a:folHlink>
        <a:srgbClr val="33CCCC"/>
      </a:folHlink>
    </a:clrScheme>
    <a:fontScheme name="6_Beam">
      <a:majorFont>
        <a:latin typeface="Tahoma"/>
        <a:ea typeface=""/>
        <a:cs typeface="Nafees Web Naskh"/>
      </a:majorFont>
      <a:minorFont>
        <a:latin typeface="Tahoma"/>
        <a:ea typeface=""/>
        <a:cs typeface="Nafees Web Nask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non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50000"/>
          </a:spcBef>
          <a:spcAft>
            <a:spcPct val="0"/>
          </a:spcAft>
          <a:buClrTx/>
          <a:buSzTx/>
          <a:buFontTx/>
          <a:buNone/>
          <a:tabLst/>
          <a:defRPr kumimoji="0" lang="ar-SA" sz="4800" b="1" i="0" u="none" strike="noStrike" cap="none" normalizeH="0" baseline="0" smtClean="0">
            <a:ln>
              <a:noFill/>
            </a:ln>
            <a:solidFill>
              <a:schemeClr val="tx1"/>
            </a:solidFill>
            <a:effectLst/>
            <a:latin typeface="Tahoma" pitchFamily="34" charset="0"/>
            <a:cs typeface="Alvi Nastaleeq" pitchFamily="2" charset="-78"/>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non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50000"/>
          </a:spcBef>
          <a:spcAft>
            <a:spcPct val="0"/>
          </a:spcAft>
          <a:buClrTx/>
          <a:buSzTx/>
          <a:buFontTx/>
          <a:buNone/>
          <a:tabLst/>
          <a:defRPr kumimoji="0" lang="ar-SA" sz="4800" b="1" i="0" u="none" strike="noStrike" cap="none" normalizeH="0" baseline="0" smtClean="0">
            <a:ln>
              <a:noFill/>
            </a:ln>
            <a:solidFill>
              <a:schemeClr val="tx1"/>
            </a:solidFill>
            <a:effectLst/>
            <a:latin typeface="Tahoma" pitchFamily="34" charset="0"/>
            <a:cs typeface="Alvi Nastaleeq" pitchFamily="2" charset="-78"/>
          </a:defRPr>
        </a:defPPr>
      </a:lstStyle>
    </a:lnDef>
  </a:objectDefaults>
  <a:extraClrSchemeLst>
    <a:extraClrScheme>
      <a:clrScheme name="6_Beam 1">
        <a:dk1>
          <a:srgbClr val="1A006C"/>
        </a:dk1>
        <a:lt1>
          <a:srgbClr val="FFFFFF"/>
        </a:lt1>
        <a:dk2>
          <a:srgbClr val="000066"/>
        </a:dk2>
        <a:lt2>
          <a:srgbClr val="CCCCFF"/>
        </a:lt2>
        <a:accent1>
          <a:srgbClr val="0099CC"/>
        </a:accent1>
        <a:accent2>
          <a:srgbClr val="6600CC"/>
        </a:accent2>
        <a:accent3>
          <a:srgbClr val="AAAAB8"/>
        </a:accent3>
        <a:accent4>
          <a:srgbClr val="DADADA"/>
        </a:accent4>
        <a:accent5>
          <a:srgbClr val="AACAE2"/>
        </a:accent5>
        <a:accent6>
          <a:srgbClr val="5C00B9"/>
        </a:accent6>
        <a:hlink>
          <a:srgbClr val="9999FF"/>
        </a:hlink>
        <a:folHlink>
          <a:srgbClr val="33CCCC"/>
        </a:folHlink>
      </a:clrScheme>
      <a:clrMap bg1="dk2" tx1="lt1" bg2="dk1" tx2="lt2" accent1="accent1" accent2="accent2" accent3="accent3" accent4="accent4" accent5="accent5" accent6="accent6" hlink="hlink" folHlink="folHlink"/>
    </a:extraClrScheme>
    <a:extraClrScheme>
      <a:clrScheme name="6_Beam 2">
        <a:dk1>
          <a:srgbClr val="000080"/>
        </a:dk1>
        <a:lt1>
          <a:srgbClr val="FFFFFF"/>
        </a:lt1>
        <a:dk2>
          <a:srgbClr val="000099"/>
        </a:dk2>
        <a:lt2>
          <a:srgbClr val="FFFFFF"/>
        </a:lt2>
        <a:accent1>
          <a:srgbClr val="3366FF"/>
        </a:accent1>
        <a:accent2>
          <a:srgbClr val="7B46D0"/>
        </a:accent2>
        <a:accent3>
          <a:srgbClr val="AAAACA"/>
        </a:accent3>
        <a:accent4>
          <a:srgbClr val="DADADA"/>
        </a:accent4>
        <a:accent5>
          <a:srgbClr val="ADB8FF"/>
        </a:accent5>
        <a:accent6>
          <a:srgbClr val="6F3FBC"/>
        </a:accent6>
        <a:hlink>
          <a:srgbClr val="86D1EC"/>
        </a:hlink>
        <a:folHlink>
          <a:srgbClr val="45C984"/>
        </a:folHlink>
      </a:clrScheme>
      <a:clrMap bg1="dk2" tx1="lt1" bg2="dk1" tx2="lt2" accent1="accent1" accent2="accent2" accent3="accent3" accent4="accent4" accent5="accent5" accent6="accent6" hlink="hlink" folHlink="folHlink"/>
    </a:extraClrScheme>
    <a:extraClrScheme>
      <a:clrScheme name="6_Beam 3">
        <a:dk1>
          <a:srgbClr val="3F4873"/>
        </a:dk1>
        <a:lt1>
          <a:srgbClr val="FFFFFF"/>
        </a:lt1>
        <a:dk2>
          <a:srgbClr val="4F598D"/>
        </a:dk2>
        <a:lt2>
          <a:srgbClr val="CCECFF"/>
        </a:lt2>
        <a:accent1>
          <a:srgbClr val="0099CC"/>
        </a:accent1>
        <a:accent2>
          <a:srgbClr val="4C8470"/>
        </a:accent2>
        <a:accent3>
          <a:srgbClr val="B2B5C5"/>
        </a:accent3>
        <a:accent4>
          <a:srgbClr val="DADADA"/>
        </a:accent4>
        <a:accent5>
          <a:srgbClr val="AACAE2"/>
        </a:accent5>
        <a:accent6>
          <a:srgbClr val="447765"/>
        </a:accent6>
        <a:hlink>
          <a:srgbClr val="99CC00"/>
        </a:hlink>
        <a:folHlink>
          <a:srgbClr val="96A4C8"/>
        </a:folHlink>
      </a:clrScheme>
      <a:clrMap bg1="dk2" tx1="lt1" bg2="dk1" tx2="lt2" accent1="accent1" accent2="accent2" accent3="accent3" accent4="accent4" accent5="accent5" accent6="accent6" hlink="hlink" folHlink="folHlink"/>
    </a:extraClrScheme>
    <a:extraClrScheme>
      <a:clrScheme name="6_Beam 4">
        <a:dk1>
          <a:srgbClr val="006E6B"/>
        </a:dk1>
        <a:lt1>
          <a:srgbClr val="FFFFFF"/>
        </a:lt1>
        <a:dk2>
          <a:srgbClr val="008080"/>
        </a:dk2>
        <a:lt2>
          <a:srgbClr val="E2EFCD"/>
        </a:lt2>
        <a:accent1>
          <a:srgbClr val="33CCCC"/>
        </a:accent1>
        <a:accent2>
          <a:srgbClr val="6352B8"/>
        </a:accent2>
        <a:accent3>
          <a:srgbClr val="AAC0C0"/>
        </a:accent3>
        <a:accent4>
          <a:srgbClr val="DADADA"/>
        </a:accent4>
        <a:accent5>
          <a:srgbClr val="ADE2E2"/>
        </a:accent5>
        <a:accent6>
          <a:srgbClr val="5949A6"/>
        </a:accent6>
        <a:hlink>
          <a:srgbClr val="CCFFFF"/>
        </a:hlink>
        <a:folHlink>
          <a:srgbClr val="99CCFF"/>
        </a:folHlink>
      </a:clrScheme>
      <a:clrMap bg1="dk2" tx1="lt1" bg2="dk1" tx2="lt2" accent1="accent1" accent2="accent2" accent3="accent3" accent4="accent4" accent5="accent5" accent6="accent6" hlink="hlink" folHlink="folHlink"/>
    </a:extraClrScheme>
    <a:extraClrScheme>
      <a:clrScheme name="6_Beam 5">
        <a:dk1>
          <a:srgbClr val="48562C"/>
        </a:dk1>
        <a:lt1>
          <a:srgbClr val="FFFFFF"/>
        </a:lt1>
        <a:dk2>
          <a:srgbClr val="546434"/>
        </a:dk2>
        <a:lt2>
          <a:srgbClr val="FFFFCC"/>
        </a:lt2>
        <a:accent1>
          <a:srgbClr val="7B8A6E"/>
        </a:accent1>
        <a:accent2>
          <a:srgbClr val="527C3A"/>
        </a:accent2>
        <a:accent3>
          <a:srgbClr val="B3B8AE"/>
        </a:accent3>
        <a:accent4>
          <a:srgbClr val="DADADA"/>
        </a:accent4>
        <a:accent5>
          <a:srgbClr val="BFC4BA"/>
        </a:accent5>
        <a:accent6>
          <a:srgbClr val="497034"/>
        </a:accent6>
        <a:hlink>
          <a:srgbClr val="55B55E"/>
        </a:hlink>
        <a:folHlink>
          <a:srgbClr val="85B3B1"/>
        </a:folHlink>
      </a:clrScheme>
      <a:clrMap bg1="dk2" tx1="lt1" bg2="dk1" tx2="lt2" accent1="accent1" accent2="accent2" accent3="accent3" accent4="accent4" accent5="accent5" accent6="accent6" hlink="hlink" folHlink="folHlink"/>
    </a:extraClrScheme>
    <a:extraClrScheme>
      <a:clrScheme name="6_Beam 6">
        <a:dk1>
          <a:srgbClr val="96B29E"/>
        </a:dk1>
        <a:lt1>
          <a:srgbClr val="FFFFFF"/>
        </a:lt1>
        <a:dk2>
          <a:srgbClr val="A5BDAC"/>
        </a:dk2>
        <a:lt2>
          <a:srgbClr val="FFFFCC"/>
        </a:lt2>
        <a:accent1>
          <a:srgbClr val="4E8880"/>
        </a:accent1>
        <a:accent2>
          <a:srgbClr val="2F71B9"/>
        </a:accent2>
        <a:accent3>
          <a:srgbClr val="CFDBD2"/>
        </a:accent3>
        <a:accent4>
          <a:srgbClr val="DADADA"/>
        </a:accent4>
        <a:accent5>
          <a:srgbClr val="B2C3C0"/>
        </a:accent5>
        <a:accent6>
          <a:srgbClr val="2A66A7"/>
        </a:accent6>
        <a:hlink>
          <a:srgbClr val="9DC0E7"/>
        </a:hlink>
        <a:folHlink>
          <a:srgbClr val="54CA89"/>
        </a:folHlink>
      </a:clrScheme>
      <a:clrMap bg1="dk2" tx1="lt1" bg2="dk1" tx2="lt2" accent1="accent1" accent2="accent2" accent3="accent3" accent4="accent4" accent5="accent5" accent6="accent6" hlink="hlink" folHlink="folHlink"/>
    </a:extraClrScheme>
    <a:extraClrScheme>
      <a:clrScheme name="6_Beam 7">
        <a:dk1>
          <a:srgbClr val="D49C00"/>
        </a:dk1>
        <a:lt1>
          <a:srgbClr val="FFFFFF"/>
        </a:lt1>
        <a:dk2>
          <a:srgbClr val="CC9900"/>
        </a:dk2>
        <a:lt2>
          <a:srgbClr val="CEBD40"/>
        </a:lt2>
        <a:accent1>
          <a:srgbClr val="CC6600"/>
        </a:accent1>
        <a:accent2>
          <a:srgbClr val="808000"/>
        </a:accent2>
        <a:accent3>
          <a:srgbClr val="E2CAAA"/>
        </a:accent3>
        <a:accent4>
          <a:srgbClr val="DADADA"/>
        </a:accent4>
        <a:accent5>
          <a:srgbClr val="E2B8AA"/>
        </a:accent5>
        <a:accent6>
          <a:srgbClr val="737300"/>
        </a:accent6>
        <a:hlink>
          <a:srgbClr val="FF9900"/>
        </a:hlink>
        <a:folHlink>
          <a:srgbClr val="FFFF99"/>
        </a:folHlink>
      </a:clrScheme>
      <a:clrMap bg1="dk2" tx1="lt1" bg2="dk1" tx2="lt2" accent1="accent1" accent2="accent2" accent3="accent3" accent4="accent4" accent5="accent5" accent6="accent6" hlink="hlink" folHlink="folHlink"/>
    </a:extraClrScheme>
    <a:extraClrScheme>
      <a:clrScheme name="6_Beam 8">
        <a:dk1>
          <a:srgbClr val="881700"/>
        </a:dk1>
        <a:lt1>
          <a:srgbClr val="FAF9E6"/>
        </a:lt1>
        <a:dk2>
          <a:srgbClr val="990000"/>
        </a:dk2>
        <a:lt2>
          <a:srgbClr val="EADC78"/>
        </a:lt2>
        <a:accent1>
          <a:srgbClr val="FF6600"/>
        </a:accent1>
        <a:accent2>
          <a:srgbClr val="B86D52"/>
        </a:accent2>
        <a:accent3>
          <a:srgbClr val="CAAAAA"/>
        </a:accent3>
        <a:accent4>
          <a:srgbClr val="D6D5C4"/>
        </a:accent4>
        <a:accent5>
          <a:srgbClr val="FFB8AA"/>
        </a:accent5>
        <a:accent6>
          <a:srgbClr val="A66249"/>
        </a:accent6>
        <a:hlink>
          <a:srgbClr val="D78D15"/>
        </a:hlink>
        <a:folHlink>
          <a:srgbClr val="C6B37E"/>
        </a:folHlink>
      </a:clrScheme>
      <a:clrMap bg1="dk2" tx1="lt1" bg2="dk1" tx2="lt2" accent1="accent1" accent2="accent2" accent3="accent3" accent4="accent4" accent5="accent5" accent6="accent6" hlink="hlink" folHlink="folHlink"/>
    </a:extraClrScheme>
    <a:extraClrScheme>
      <a:clrScheme name="6_Beam 9">
        <a:dk1>
          <a:srgbClr val="000000"/>
        </a:dk1>
        <a:lt1>
          <a:srgbClr val="FFFFFF"/>
        </a:lt1>
        <a:dk2>
          <a:srgbClr val="000000"/>
        </a:dk2>
        <a:lt2>
          <a:srgbClr val="DDDDDD"/>
        </a:lt2>
        <a:accent1>
          <a:srgbClr val="E6F5F6"/>
        </a:accent1>
        <a:accent2>
          <a:srgbClr val="A5E1A8"/>
        </a:accent2>
        <a:accent3>
          <a:srgbClr val="FFFFFF"/>
        </a:accent3>
        <a:accent4>
          <a:srgbClr val="000000"/>
        </a:accent4>
        <a:accent5>
          <a:srgbClr val="F0F9FA"/>
        </a:accent5>
        <a:accent6>
          <a:srgbClr val="95CC98"/>
        </a:accent6>
        <a:hlink>
          <a:srgbClr val="5B00B6"/>
        </a:hlink>
        <a:folHlink>
          <a:srgbClr val="34988E"/>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Beam">
  <a:themeElements>
    <a:clrScheme name="Beam 1">
      <a:dk1>
        <a:srgbClr val="1A006C"/>
      </a:dk1>
      <a:lt1>
        <a:srgbClr val="FFFFFF"/>
      </a:lt1>
      <a:dk2>
        <a:srgbClr val="000066"/>
      </a:dk2>
      <a:lt2>
        <a:srgbClr val="CCCCFF"/>
      </a:lt2>
      <a:accent1>
        <a:srgbClr val="0099CC"/>
      </a:accent1>
      <a:accent2>
        <a:srgbClr val="6600CC"/>
      </a:accent2>
      <a:accent3>
        <a:srgbClr val="AAAAB8"/>
      </a:accent3>
      <a:accent4>
        <a:srgbClr val="DADADA"/>
      </a:accent4>
      <a:accent5>
        <a:srgbClr val="AACAE2"/>
      </a:accent5>
      <a:accent6>
        <a:srgbClr val="5C00B9"/>
      </a:accent6>
      <a:hlink>
        <a:srgbClr val="9999FF"/>
      </a:hlink>
      <a:folHlink>
        <a:srgbClr val="33CCCC"/>
      </a:folHlink>
    </a:clrScheme>
    <a:fontScheme name="Beam">
      <a:majorFont>
        <a:latin typeface="Tahoma"/>
        <a:ea typeface=""/>
        <a:cs typeface="Tahoma"/>
      </a:majorFont>
      <a:minorFont>
        <a:latin typeface="Tahoma"/>
        <a:ea typeface=""/>
        <a:cs typeface="Traditional Arabic_b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50000"/>
          </a:spcBef>
          <a:spcAft>
            <a:spcPct val="0"/>
          </a:spcAft>
          <a:buClrTx/>
          <a:buSzTx/>
          <a:buFontTx/>
          <a:buNone/>
          <a:tabLst/>
          <a:defRPr kumimoji="0" lang="ar-SA" sz="6600" b="1" i="0" u="none" strike="noStrike" cap="none" normalizeH="0" baseline="0" smtClean="0">
            <a:ln>
              <a:noFill/>
            </a:ln>
            <a:solidFill>
              <a:schemeClr val="tx1"/>
            </a:solidFill>
            <a:effectLst/>
            <a:latin typeface="Tahoma" pitchFamily="34"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50000"/>
          </a:spcBef>
          <a:spcAft>
            <a:spcPct val="0"/>
          </a:spcAft>
          <a:buClrTx/>
          <a:buSzTx/>
          <a:buFontTx/>
          <a:buNone/>
          <a:tabLst/>
          <a:defRPr kumimoji="0" lang="ar-SA" sz="6600" b="1" i="0" u="none" strike="noStrike" cap="none" normalizeH="0" baseline="0" smtClean="0">
            <a:ln>
              <a:noFill/>
            </a:ln>
            <a:solidFill>
              <a:schemeClr val="tx1"/>
            </a:solidFill>
            <a:effectLst/>
            <a:latin typeface="Tahoma" pitchFamily="34" charset="0"/>
            <a:cs typeface="Arial" charset="0"/>
          </a:defRPr>
        </a:defPPr>
      </a:lstStyle>
    </a:lnDef>
  </a:objectDefaults>
  <a:extraClrSchemeLst>
    <a:extraClrScheme>
      <a:clrScheme name="Beam 1">
        <a:dk1>
          <a:srgbClr val="1A006C"/>
        </a:dk1>
        <a:lt1>
          <a:srgbClr val="FFFFFF"/>
        </a:lt1>
        <a:dk2>
          <a:srgbClr val="000066"/>
        </a:dk2>
        <a:lt2>
          <a:srgbClr val="CCCCFF"/>
        </a:lt2>
        <a:accent1>
          <a:srgbClr val="0099CC"/>
        </a:accent1>
        <a:accent2>
          <a:srgbClr val="6600CC"/>
        </a:accent2>
        <a:accent3>
          <a:srgbClr val="AAAAB8"/>
        </a:accent3>
        <a:accent4>
          <a:srgbClr val="DADADA"/>
        </a:accent4>
        <a:accent5>
          <a:srgbClr val="AACAE2"/>
        </a:accent5>
        <a:accent6>
          <a:srgbClr val="5C00B9"/>
        </a:accent6>
        <a:hlink>
          <a:srgbClr val="9999FF"/>
        </a:hlink>
        <a:folHlink>
          <a:srgbClr val="33CCCC"/>
        </a:folHlink>
      </a:clrScheme>
      <a:clrMap bg1="dk2" tx1="lt1" bg2="dk1" tx2="lt2" accent1="accent1" accent2="accent2" accent3="accent3" accent4="accent4" accent5="accent5" accent6="accent6" hlink="hlink" folHlink="folHlink"/>
    </a:extraClrScheme>
    <a:extraClrScheme>
      <a:clrScheme name="Beam 2">
        <a:dk1>
          <a:srgbClr val="000080"/>
        </a:dk1>
        <a:lt1>
          <a:srgbClr val="FFFFFF"/>
        </a:lt1>
        <a:dk2>
          <a:srgbClr val="000099"/>
        </a:dk2>
        <a:lt2>
          <a:srgbClr val="FFFFFF"/>
        </a:lt2>
        <a:accent1>
          <a:srgbClr val="3366FF"/>
        </a:accent1>
        <a:accent2>
          <a:srgbClr val="7B46D0"/>
        </a:accent2>
        <a:accent3>
          <a:srgbClr val="AAAACA"/>
        </a:accent3>
        <a:accent4>
          <a:srgbClr val="DADADA"/>
        </a:accent4>
        <a:accent5>
          <a:srgbClr val="ADB8FF"/>
        </a:accent5>
        <a:accent6>
          <a:srgbClr val="6F3FBC"/>
        </a:accent6>
        <a:hlink>
          <a:srgbClr val="86D1EC"/>
        </a:hlink>
        <a:folHlink>
          <a:srgbClr val="45C984"/>
        </a:folHlink>
      </a:clrScheme>
      <a:clrMap bg1="dk2" tx1="lt1" bg2="dk1" tx2="lt2" accent1="accent1" accent2="accent2" accent3="accent3" accent4="accent4" accent5="accent5" accent6="accent6" hlink="hlink" folHlink="folHlink"/>
    </a:extraClrScheme>
    <a:extraClrScheme>
      <a:clrScheme name="Beam 3">
        <a:dk1>
          <a:srgbClr val="3F4873"/>
        </a:dk1>
        <a:lt1>
          <a:srgbClr val="FFFFFF"/>
        </a:lt1>
        <a:dk2>
          <a:srgbClr val="4F598D"/>
        </a:dk2>
        <a:lt2>
          <a:srgbClr val="CCECFF"/>
        </a:lt2>
        <a:accent1>
          <a:srgbClr val="0099CC"/>
        </a:accent1>
        <a:accent2>
          <a:srgbClr val="4C8470"/>
        </a:accent2>
        <a:accent3>
          <a:srgbClr val="B2B5C5"/>
        </a:accent3>
        <a:accent4>
          <a:srgbClr val="DADADA"/>
        </a:accent4>
        <a:accent5>
          <a:srgbClr val="AACAE2"/>
        </a:accent5>
        <a:accent6>
          <a:srgbClr val="447765"/>
        </a:accent6>
        <a:hlink>
          <a:srgbClr val="99CC00"/>
        </a:hlink>
        <a:folHlink>
          <a:srgbClr val="96A4C8"/>
        </a:folHlink>
      </a:clrScheme>
      <a:clrMap bg1="dk2" tx1="lt1" bg2="dk1" tx2="lt2" accent1="accent1" accent2="accent2" accent3="accent3" accent4="accent4" accent5="accent5" accent6="accent6" hlink="hlink" folHlink="folHlink"/>
    </a:extraClrScheme>
    <a:extraClrScheme>
      <a:clrScheme name="Beam 4">
        <a:dk1>
          <a:srgbClr val="006E6B"/>
        </a:dk1>
        <a:lt1>
          <a:srgbClr val="FFFFFF"/>
        </a:lt1>
        <a:dk2>
          <a:srgbClr val="008080"/>
        </a:dk2>
        <a:lt2>
          <a:srgbClr val="E2EFCD"/>
        </a:lt2>
        <a:accent1>
          <a:srgbClr val="33CCCC"/>
        </a:accent1>
        <a:accent2>
          <a:srgbClr val="6352B8"/>
        </a:accent2>
        <a:accent3>
          <a:srgbClr val="AAC0C0"/>
        </a:accent3>
        <a:accent4>
          <a:srgbClr val="DADADA"/>
        </a:accent4>
        <a:accent5>
          <a:srgbClr val="ADE2E2"/>
        </a:accent5>
        <a:accent6>
          <a:srgbClr val="5949A6"/>
        </a:accent6>
        <a:hlink>
          <a:srgbClr val="CCFFFF"/>
        </a:hlink>
        <a:folHlink>
          <a:srgbClr val="99CCFF"/>
        </a:folHlink>
      </a:clrScheme>
      <a:clrMap bg1="dk2" tx1="lt1" bg2="dk1" tx2="lt2" accent1="accent1" accent2="accent2" accent3="accent3" accent4="accent4" accent5="accent5" accent6="accent6" hlink="hlink" folHlink="folHlink"/>
    </a:extraClrScheme>
    <a:extraClrScheme>
      <a:clrScheme name="Beam 5">
        <a:dk1>
          <a:srgbClr val="48562C"/>
        </a:dk1>
        <a:lt1>
          <a:srgbClr val="FFFFFF"/>
        </a:lt1>
        <a:dk2>
          <a:srgbClr val="546434"/>
        </a:dk2>
        <a:lt2>
          <a:srgbClr val="FFFFCC"/>
        </a:lt2>
        <a:accent1>
          <a:srgbClr val="7B8A6E"/>
        </a:accent1>
        <a:accent2>
          <a:srgbClr val="527C3A"/>
        </a:accent2>
        <a:accent3>
          <a:srgbClr val="B3B8AE"/>
        </a:accent3>
        <a:accent4>
          <a:srgbClr val="DADADA"/>
        </a:accent4>
        <a:accent5>
          <a:srgbClr val="BFC4BA"/>
        </a:accent5>
        <a:accent6>
          <a:srgbClr val="497034"/>
        </a:accent6>
        <a:hlink>
          <a:srgbClr val="55B55E"/>
        </a:hlink>
        <a:folHlink>
          <a:srgbClr val="85B3B1"/>
        </a:folHlink>
      </a:clrScheme>
      <a:clrMap bg1="dk2" tx1="lt1" bg2="dk1" tx2="lt2" accent1="accent1" accent2="accent2" accent3="accent3" accent4="accent4" accent5="accent5" accent6="accent6" hlink="hlink" folHlink="folHlink"/>
    </a:extraClrScheme>
    <a:extraClrScheme>
      <a:clrScheme name="Beam 6">
        <a:dk1>
          <a:srgbClr val="96B29E"/>
        </a:dk1>
        <a:lt1>
          <a:srgbClr val="FFFFFF"/>
        </a:lt1>
        <a:dk2>
          <a:srgbClr val="A5BDAC"/>
        </a:dk2>
        <a:lt2>
          <a:srgbClr val="FFFFCC"/>
        </a:lt2>
        <a:accent1>
          <a:srgbClr val="4E8880"/>
        </a:accent1>
        <a:accent2>
          <a:srgbClr val="2F71B9"/>
        </a:accent2>
        <a:accent3>
          <a:srgbClr val="CFDBD2"/>
        </a:accent3>
        <a:accent4>
          <a:srgbClr val="DADADA"/>
        </a:accent4>
        <a:accent5>
          <a:srgbClr val="B2C3C0"/>
        </a:accent5>
        <a:accent6>
          <a:srgbClr val="2A66A7"/>
        </a:accent6>
        <a:hlink>
          <a:srgbClr val="9DC0E7"/>
        </a:hlink>
        <a:folHlink>
          <a:srgbClr val="54CA89"/>
        </a:folHlink>
      </a:clrScheme>
      <a:clrMap bg1="dk2" tx1="lt1" bg2="dk1" tx2="lt2" accent1="accent1" accent2="accent2" accent3="accent3" accent4="accent4" accent5="accent5" accent6="accent6" hlink="hlink" folHlink="folHlink"/>
    </a:extraClrScheme>
    <a:extraClrScheme>
      <a:clrScheme name="Beam 7">
        <a:dk1>
          <a:srgbClr val="D49C00"/>
        </a:dk1>
        <a:lt1>
          <a:srgbClr val="FFFFFF"/>
        </a:lt1>
        <a:dk2>
          <a:srgbClr val="CC9900"/>
        </a:dk2>
        <a:lt2>
          <a:srgbClr val="CEBD40"/>
        </a:lt2>
        <a:accent1>
          <a:srgbClr val="CC6600"/>
        </a:accent1>
        <a:accent2>
          <a:srgbClr val="808000"/>
        </a:accent2>
        <a:accent3>
          <a:srgbClr val="E2CAAA"/>
        </a:accent3>
        <a:accent4>
          <a:srgbClr val="DADADA"/>
        </a:accent4>
        <a:accent5>
          <a:srgbClr val="E2B8AA"/>
        </a:accent5>
        <a:accent6>
          <a:srgbClr val="737300"/>
        </a:accent6>
        <a:hlink>
          <a:srgbClr val="FF9900"/>
        </a:hlink>
        <a:folHlink>
          <a:srgbClr val="FFFF99"/>
        </a:folHlink>
      </a:clrScheme>
      <a:clrMap bg1="dk2" tx1="lt1" bg2="dk1" tx2="lt2" accent1="accent1" accent2="accent2" accent3="accent3" accent4="accent4" accent5="accent5" accent6="accent6" hlink="hlink" folHlink="folHlink"/>
    </a:extraClrScheme>
    <a:extraClrScheme>
      <a:clrScheme name="Beam 8">
        <a:dk1>
          <a:srgbClr val="881700"/>
        </a:dk1>
        <a:lt1>
          <a:srgbClr val="FAF9E6"/>
        </a:lt1>
        <a:dk2>
          <a:srgbClr val="990000"/>
        </a:dk2>
        <a:lt2>
          <a:srgbClr val="EADC78"/>
        </a:lt2>
        <a:accent1>
          <a:srgbClr val="FF6600"/>
        </a:accent1>
        <a:accent2>
          <a:srgbClr val="B86D52"/>
        </a:accent2>
        <a:accent3>
          <a:srgbClr val="CAAAAA"/>
        </a:accent3>
        <a:accent4>
          <a:srgbClr val="D6D5C4"/>
        </a:accent4>
        <a:accent5>
          <a:srgbClr val="FFB8AA"/>
        </a:accent5>
        <a:accent6>
          <a:srgbClr val="A66249"/>
        </a:accent6>
        <a:hlink>
          <a:srgbClr val="D78D15"/>
        </a:hlink>
        <a:folHlink>
          <a:srgbClr val="C6B37E"/>
        </a:folHlink>
      </a:clrScheme>
      <a:clrMap bg1="dk2" tx1="lt1" bg2="dk1" tx2="lt2" accent1="accent1" accent2="accent2" accent3="accent3" accent4="accent4" accent5="accent5" accent6="accent6" hlink="hlink" folHlink="folHlink"/>
    </a:extraClrScheme>
    <a:extraClrScheme>
      <a:clrScheme name="Beam 9">
        <a:dk1>
          <a:srgbClr val="000000"/>
        </a:dk1>
        <a:lt1>
          <a:srgbClr val="FFFFFF"/>
        </a:lt1>
        <a:dk2>
          <a:srgbClr val="000000"/>
        </a:dk2>
        <a:lt2>
          <a:srgbClr val="DDDDDD"/>
        </a:lt2>
        <a:accent1>
          <a:srgbClr val="E6F5F6"/>
        </a:accent1>
        <a:accent2>
          <a:srgbClr val="A5E1A8"/>
        </a:accent2>
        <a:accent3>
          <a:srgbClr val="FFFFFF"/>
        </a:accent3>
        <a:accent4>
          <a:srgbClr val="000000"/>
        </a:accent4>
        <a:accent5>
          <a:srgbClr val="F0F9FA"/>
        </a:accent5>
        <a:accent6>
          <a:srgbClr val="95CC98"/>
        </a:accent6>
        <a:hlink>
          <a:srgbClr val="5B00B6"/>
        </a:hlink>
        <a:folHlink>
          <a:srgbClr val="34988E"/>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20347</TotalTime>
  <Words>1984</Words>
  <Application>Microsoft Office PowerPoint</Application>
  <PresentationFormat>On-screen Show (4:3)</PresentationFormat>
  <Paragraphs>416</Paragraphs>
  <Slides>43</Slides>
  <Notes>33</Notes>
  <HiddenSlides>4</HiddenSlides>
  <MMClips>0</MMClips>
  <ScaleCrop>false</ScaleCrop>
  <HeadingPairs>
    <vt:vector size="4" baseType="variant">
      <vt:variant>
        <vt:lpstr>Theme</vt:lpstr>
      </vt:variant>
      <vt:variant>
        <vt:i4>2</vt:i4>
      </vt:variant>
      <vt:variant>
        <vt:lpstr>Slide Titles</vt:lpstr>
      </vt:variant>
      <vt:variant>
        <vt:i4>43</vt:i4>
      </vt:variant>
    </vt:vector>
  </HeadingPairs>
  <TitlesOfParts>
    <vt:vector size="45" baseType="lpstr">
      <vt:lpstr>6_Beam</vt:lpstr>
      <vt:lpstr>Beam</vt:lpstr>
      <vt:lpstr>Let’s Understand the Qur’an</vt:lpstr>
      <vt:lpstr>قواعد – Grammar</vt:lpstr>
      <vt:lpstr>Use TPI (Total Physical Interaction)</vt:lpstr>
      <vt:lpstr>PowerPoint Presentation</vt:lpstr>
      <vt:lpstr>PowerPoint Presentation</vt:lpstr>
      <vt:lpstr>PowerPoint Presentation</vt:lpstr>
      <vt:lpstr>قواعد</vt:lpstr>
      <vt:lpstr>Kinds of words that we speak or write (Kalimaat)</vt:lpstr>
      <vt:lpstr>PowerPoint Presentation</vt:lpstr>
      <vt:lpstr>فعل   Verb</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Be Careful!</vt:lpstr>
      <vt:lpstr>with Verbs, Attached Pronouns, i.e.   -هُ، -هُم، -كَ، -كُمْ، -نِي، -نَا  become Objects</vt:lpstr>
      <vt:lpstr>with Verbs</vt:lpstr>
      <vt:lpstr>Be Careful!</vt:lpstr>
      <vt:lpstr>Be Careful!</vt:lpstr>
      <vt:lpstr>Be Careful!</vt:lpstr>
      <vt:lpstr>Prefixes and suffixes</vt:lpstr>
      <vt:lpstr>Prefixes and suffixes</vt:lpstr>
      <vt:lpstr>PowerPoint Presentation</vt:lpstr>
      <vt:lpstr>Learning Tip</vt:lpstr>
      <vt:lpstr>Earlier Tips</vt:lpstr>
      <vt:lpstr>Tip No. 8: Repetition</vt:lpstr>
      <vt:lpstr>If you learn 100 things …</vt:lpstr>
      <vt:lpstr>If you Revise after an Hour, then you get them back, AND IT STAYS LONGER (FOR 1 DAY).   But by the end of next DAY…</vt:lpstr>
      <vt:lpstr>If you Revise after 1 DAY, then you get them back, AND IT STAYS LONGER (FOR 1 WEEK).   But by the end of the WEEK…</vt:lpstr>
      <vt:lpstr>… and so on …</vt:lpstr>
      <vt:lpstr>Therefore, to ensure that you don’t forget, you should do…</vt:lpstr>
      <vt:lpstr>To implement this,  for learning Qur’an</vt:lpstr>
      <vt:lpstr>First 2 of the 7 Homeworks</vt:lpstr>
      <vt:lpstr>In Ten lessons, with the parts of Salah, we</vt:lpstr>
      <vt:lpstr>The Best amongst you is the one who learns and teaches Qur’an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نہيں، نہيں...</dc:title>
  <dc:creator>dr</dc:creator>
  <cp:lastModifiedBy>Dr.Abdul Aziz</cp:lastModifiedBy>
  <cp:revision>2472</cp:revision>
  <dcterms:created xsi:type="dcterms:W3CDTF">2005-07-29T08:30:06Z</dcterms:created>
  <dcterms:modified xsi:type="dcterms:W3CDTF">2011-05-24T14:36:18Z</dcterms:modified>
</cp:coreProperties>
</file>